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0" r:id="rId3"/>
    <p:sldId id="281" r:id="rId4"/>
    <p:sldId id="273" r:id="rId5"/>
    <p:sldId id="264" r:id="rId6"/>
    <p:sldId id="266" r:id="rId7"/>
    <p:sldId id="267" r:id="rId8"/>
    <p:sldId id="265" r:id="rId9"/>
    <p:sldId id="293" r:id="rId10"/>
    <p:sldId id="286" r:id="rId11"/>
    <p:sldId id="294" r:id="rId12"/>
    <p:sldId id="292" r:id="rId13"/>
    <p:sldId id="288" r:id="rId14"/>
    <p:sldId id="287" r:id="rId15"/>
    <p:sldId id="291" r:id="rId16"/>
    <p:sldId id="290" r:id="rId17"/>
    <p:sldId id="289" r:id="rId18"/>
    <p:sldId id="268" r:id="rId19"/>
    <p:sldId id="282" r:id="rId20"/>
    <p:sldId id="279" r:id="rId21"/>
    <p:sldId id="296" r:id="rId22"/>
    <p:sldId id="284" r:id="rId23"/>
    <p:sldId id="285" r:id="rId24"/>
    <p:sldId id="276" r:id="rId25"/>
    <p:sldId id="283" r:id="rId26"/>
    <p:sldId id="269" r:id="rId27"/>
    <p:sldId id="270" r:id="rId28"/>
    <p:sldId id="272" r:id="rId29"/>
    <p:sldId id="295"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EEA7"/>
    <a:srgbClr val="FFE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907"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C31857-933D-4B45-BBA4-3D137F5C232B}" type="datetimeFigureOut">
              <a:rPr lang="nl-NL" smtClean="0"/>
              <a:t>29-11-2019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3DCB4-F86B-4F7D-A4A3-73AC425FFCBC}" type="slidenum">
              <a:rPr lang="nl-NL" smtClean="0"/>
              <a:t>‹nr.›</a:t>
            </a:fld>
            <a:endParaRPr lang="nl-NL"/>
          </a:p>
        </p:txBody>
      </p:sp>
    </p:spTree>
    <p:extLst>
      <p:ext uri="{BB962C8B-B14F-4D97-AF65-F5344CB8AC3E}">
        <p14:creationId xmlns:p14="http://schemas.microsoft.com/office/powerpoint/2010/main" val="283246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E8E589A-14D2-4252-86B8-FDE482338BB2}" type="datetimeFigureOut">
              <a:rPr lang="nl-NL" smtClean="0"/>
              <a:t>29-11-2019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255079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E8E589A-14D2-4252-86B8-FDE482338BB2}" type="datetimeFigureOut">
              <a:rPr lang="nl-NL" smtClean="0"/>
              <a:t>29-11-2019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36083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E8E589A-14D2-4252-86B8-FDE482338BB2}" type="datetimeFigureOut">
              <a:rPr lang="nl-NL" smtClean="0"/>
              <a:t>29-11-2019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63743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E8E589A-14D2-4252-86B8-FDE482338BB2}" type="datetimeFigureOut">
              <a:rPr lang="nl-NL" smtClean="0"/>
              <a:t>29-11-2019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1389852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E8E589A-14D2-4252-86B8-FDE482338BB2}" type="datetimeFigureOut">
              <a:rPr lang="nl-NL" smtClean="0"/>
              <a:t>29-11-2019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58534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E8E589A-14D2-4252-86B8-FDE482338BB2}" type="datetimeFigureOut">
              <a:rPr lang="nl-NL" smtClean="0"/>
              <a:t>29-11-2019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302002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E8E589A-14D2-4252-86B8-FDE482338BB2}" type="datetimeFigureOut">
              <a:rPr lang="nl-NL" smtClean="0"/>
              <a:t>29-11-2019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275079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E8E589A-14D2-4252-86B8-FDE482338BB2}" type="datetimeFigureOut">
              <a:rPr lang="nl-NL" smtClean="0"/>
              <a:t>29-11-2019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95779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E8E589A-14D2-4252-86B8-FDE482338BB2}" type="datetimeFigureOut">
              <a:rPr lang="nl-NL" smtClean="0"/>
              <a:t>29-11-2019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101128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E8E589A-14D2-4252-86B8-FDE482338BB2}" type="datetimeFigureOut">
              <a:rPr lang="nl-NL" smtClean="0"/>
              <a:t>29-11-2019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17522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E8E589A-14D2-4252-86B8-FDE482338BB2}" type="datetimeFigureOut">
              <a:rPr lang="nl-NL" smtClean="0"/>
              <a:t>29-11-2019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527CEE-94AB-4463-9919-4FDA2458BFC9}" type="slidenum">
              <a:rPr lang="nl-NL" smtClean="0"/>
              <a:t>‹nr.›</a:t>
            </a:fld>
            <a:endParaRPr lang="nl-NL"/>
          </a:p>
        </p:txBody>
      </p:sp>
    </p:spTree>
    <p:extLst>
      <p:ext uri="{BB962C8B-B14F-4D97-AF65-F5344CB8AC3E}">
        <p14:creationId xmlns:p14="http://schemas.microsoft.com/office/powerpoint/2010/main" val="297919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E589A-14D2-4252-86B8-FDE482338BB2}" type="datetimeFigureOut">
              <a:rPr lang="nl-NL" smtClean="0"/>
              <a:t>29-11-2019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27CEE-94AB-4463-9919-4FDA2458BFC9}" type="slidenum">
              <a:rPr lang="nl-NL" smtClean="0"/>
              <a:t>‹nr.›</a:t>
            </a:fld>
            <a:endParaRPr lang="nl-NL"/>
          </a:p>
        </p:txBody>
      </p:sp>
      <p:pic>
        <p:nvPicPr>
          <p:cNvPr id="2050" name="Picture 2" descr="http://www.digii.eu/resizes/1200/2009/20090812%20Walk%20to%20Dunraven%20Castle%20with%20Wouko%20and%20Kristina/SX08062%20Circular%20water%20feature%20in%20Dunraven%20Park.jpg"/>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l="10932" t="36636" r="42228" b="16523"/>
          <a:stretch/>
        </p:blipFill>
        <p:spPr bwMode="auto">
          <a:xfrm>
            <a:off x="-36512" y="0"/>
            <a:ext cx="9180512" cy="6885385"/>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p:cNvSpPr txBox="1">
            <a:spLocks/>
          </p:cNvSpPr>
          <p:nvPr userDrawn="1"/>
        </p:nvSpPr>
        <p:spPr>
          <a:xfrm>
            <a:off x="-36512" y="0"/>
            <a:ext cx="9168571" cy="90871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solidFill>
                  <a:schemeClr val="bg2">
                    <a:lumMod val="90000"/>
                  </a:schemeClr>
                </a:solidFill>
                <a:latin typeface="Times New Roman" panose="02020603050405020304" pitchFamily="18" charset="0"/>
                <a:cs typeface="Times New Roman" panose="02020603050405020304" pitchFamily="18" charset="0"/>
              </a:rPr>
              <a:t>Het Huis en de bron</a:t>
            </a:r>
            <a:endParaRPr lang="nl-NL" dirty="0">
              <a:solidFill>
                <a:schemeClr val="bg2">
                  <a:lumMod val="9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06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mayaan.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195736" y="1460530"/>
            <a:ext cx="7056784" cy="420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9" y="1515492"/>
            <a:ext cx="1804987"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6737" y="5229200"/>
            <a:ext cx="4015783" cy="168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264" y="4529410"/>
            <a:ext cx="47498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445" y="668442"/>
            <a:ext cx="923252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6">
            <a:biLevel thresh="50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51883" r="25681" b="50000"/>
          <a:stretch/>
        </p:blipFill>
        <p:spPr bwMode="auto">
          <a:xfrm>
            <a:off x="4713480" y="653522"/>
            <a:ext cx="2071399" cy="396044"/>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625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0-#ppt_w/2"/>
                                          </p:val>
                                        </p:tav>
                                        <p:tav tm="100000">
                                          <p:val>
                                            <p:strVal val="#ppt_x"/>
                                          </p:val>
                                        </p:tav>
                                      </p:tavLst>
                                    </p:anim>
                                    <p:anim calcmode="lin" valueType="num">
                                      <p:cBhvr additive="base">
                                        <p:cTn id="13"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additive="base">
                                        <p:cTn id="33" dur="500" fill="hold"/>
                                        <p:tgtEl>
                                          <p:spTgt spid="1029"/>
                                        </p:tgtEl>
                                        <p:attrNameLst>
                                          <p:attrName>ppt_x</p:attrName>
                                        </p:attrNameLst>
                                      </p:cBhvr>
                                      <p:tavLst>
                                        <p:tav tm="0">
                                          <p:val>
                                            <p:strVal val="0-#ppt_w/2"/>
                                          </p:val>
                                        </p:tav>
                                        <p:tav tm="100000">
                                          <p:val>
                                            <p:strVal val="#ppt_x"/>
                                          </p:val>
                                        </p:tav>
                                      </p:tavLst>
                                    </p:anim>
                                    <p:anim calcmode="lin" valueType="num">
                                      <p:cBhvr additive="base">
                                        <p:cTn id="34"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37" y="2852936"/>
            <a:ext cx="9180000" cy="2517952"/>
          </a:xfrm>
          <a:prstGeom prst="rect">
            <a:avLst/>
          </a:prstGeom>
          <a:solidFill>
            <a:schemeClr val="tx1"/>
          </a:solidFill>
        </p:spPr>
        <p:txBody>
          <a:bodyPr wrap="square" lIns="180000" tIns="180000" rIns="180000" bIns="180000">
            <a:spAutoFit/>
          </a:bodyPr>
          <a:lstStyle/>
          <a:p>
            <a:r>
              <a:rPr lang="nl-NL" sz="2000" b="0" i="1" dirty="0" smtClean="0">
                <a:solidFill>
                  <a:schemeClr val="bg1"/>
                </a:solidFill>
                <a:effectLst/>
                <a:latin typeface="Verdana" panose="020B0604030504040204" pitchFamily="34" charset="0"/>
                <a:ea typeface="Verdana" panose="020B0604030504040204" pitchFamily="34" charset="0"/>
              </a:rPr>
              <a:t>Gen.26:</a:t>
            </a:r>
            <a:r>
              <a:rPr lang="nl-NL" sz="2000" i="1" dirty="0" smtClean="0">
                <a:solidFill>
                  <a:schemeClr val="bg1"/>
                </a:solidFill>
                <a:latin typeface="Verdana" panose="020B0604030504040204" pitchFamily="34" charset="0"/>
                <a:ea typeface="Verdana" panose="020B0604030504040204" pitchFamily="34" charset="0"/>
              </a:rPr>
              <a:t>“23En </a:t>
            </a:r>
            <a:r>
              <a:rPr lang="nl-NL" sz="2000" i="1" dirty="0">
                <a:solidFill>
                  <a:schemeClr val="bg1"/>
                </a:solidFill>
                <a:latin typeface="Verdana" panose="020B0604030504040204" pitchFamily="34" charset="0"/>
                <a:ea typeface="Verdana" panose="020B0604030504040204" pitchFamily="34" charset="0"/>
              </a:rPr>
              <a:t>hij trok vandaar op naar </a:t>
            </a:r>
            <a:r>
              <a:rPr lang="nl-NL" sz="2000" i="1" dirty="0" err="1">
                <a:solidFill>
                  <a:schemeClr val="bg1"/>
                </a:solidFill>
                <a:latin typeface="Verdana" panose="020B0604030504040204" pitchFamily="34" charset="0"/>
                <a:ea typeface="Verdana" panose="020B0604030504040204" pitchFamily="34" charset="0"/>
              </a:rPr>
              <a:t>Berseba</a:t>
            </a:r>
            <a:r>
              <a:rPr lang="nl-NL" sz="2000" i="1" dirty="0">
                <a:solidFill>
                  <a:schemeClr val="bg1"/>
                </a:solidFill>
                <a:latin typeface="Verdana" panose="020B0604030504040204" pitchFamily="34" charset="0"/>
                <a:ea typeface="Verdana" panose="020B0604030504040204" pitchFamily="34" charset="0"/>
              </a:rPr>
              <a:t>. 24En de Here verscheen hem in die nacht en zeide: Ik ben de God van uw vader ​Abraham; vrees niet, want Ik ben met u; Ik zal u ​zegenen​ en uw nageslacht vermenigvuldigen ter wille van mijn </a:t>
            </a:r>
            <a:r>
              <a:rPr lang="nl-NL" sz="2000" i="1" dirty="0" smtClean="0">
                <a:solidFill>
                  <a:schemeClr val="bg1"/>
                </a:solidFill>
                <a:latin typeface="Verdana" panose="020B0604030504040204" pitchFamily="34" charset="0"/>
                <a:ea typeface="Verdana" panose="020B0604030504040204" pitchFamily="34" charset="0"/>
              </a:rPr>
              <a:t>knecht Abraham. </a:t>
            </a:r>
            <a:r>
              <a:rPr lang="nl-NL" sz="2000" b="1" i="1" dirty="0" smtClean="0">
                <a:solidFill>
                  <a:srgbClr val="FFFF00"/>
                </a:solidFill>
                <a:latin typeface="Verdana" panose="020B0604030504040204" pitchFamily="34" charset="0"/>
                <a:ea typeface="Verdana" panose="020B0604030504040204" pitchFamily="34" charset="0"/>
              </a:rPr>
              <a:t>25Toen </a:t>
            </a:r>
            <a:r>
              <a:rPr lang="nl-NL" sz="2000" b="1" i="1" dirty="0">
                <a:solidFill>
                  <a:srgbClr val="FFFF00"/>
                </a:solidFill>
                <a:latin typeface="Verdana" panose="020B0604030504040204" pitchFamily="34" charset="0"/>
                <a:ea typeface="Verdana" panose="020B0604030504040204" pitchFamily="34" charset="0"/>
              </a:rPr>
              <a:t>bouwde hij daar een </a:t>
            </a:r>
            <a:r>
              <a:rPr lang="nl-NL" sz="2000" b="1" i="1" dirty="0" smtClean="0">
                <a:solidFill>
                  <a:srgbClr val="FFFF00"/>
                </a:solidFill>
                <a:latin typeface="Verdana" panose="020B0604030504040204" pitchFamily="34" charset="0"/>
                <a:ea typeface="Verdana" panose="020B0604030504040204" pitchFamily="34" charset="0"/>
              </a:rPr>
              <a:t>​ALTAAR​ </a:t>
            </a:r>
            <a:r>
              <a:rPr lang="nl-NL" sz="2000" b="1" i="1" dirty="0">
                <a:solidFill>
                  <a:srgbClr val="FFFF00"/>
                </a:solidFill>
                <a:latin typeface="Verdana" panose="020B0604030504040204" pitchFamily="34" charset="0"/>
                <a:ea typeface="Verdana" panose="020B0604030504040204" pitchFamily="34" charset="0"/>
              </a:rPr>
              <a:t>en riep de naam </a:t>
            </a:r>
            <a:r>
              <a:rPr lang="nl-NL" sz="2000" b="1" i="1" dirty="0" smtClean="0">
                <a:solidFill>
                  <a:srgbClr val="FFFF00"/>
                </a:solidFill>
                <a:latin typeface="Verdana" panose="020B0604030504040204" pitchFamily="34" charset="0"/>
                <a:ea typeface="Verdana" panose="020B0604030504040204" pitchFamily="34" charset="0"/>
              </a:rPr>
              <a:t>des Heren</a:t>
            </a:r>
            <a:r>
              <a:rPr lang="nl-NL" sz="2000" b="1" i="1" dirty="0">
                <a:solidFill>
                  <a:srgbClr val="FFFF00"/>
                </a:solidFill>
                <a:latin typeface="Verdana" panose="020B0604030504040204" pitchFamily="34" charset="0"/>
                <a:ea typeface="Verdana" panose="020B0604030504040204" pitchFamily="34" charset="0"/>
              </a:rPr>
              <a:t> aan. Hij spande daar zijn </a:t>
            </a:r>
            <a:r>
              <a:rPr lang="nl-NL" sz="2000" b="1" i="1" dirty="0" smtClean="0">
                <a:solidFill>
                  <a:srgbClr val="FFFF00"/>
                </a:solidFill>
                <a:latin typeface="Verdana" panose="020B0604030504040204" pitchFamily="34" charset="0"/>
                <a:ea typeface="Verdana" panose="020B0604030504040204" pitchFamily="34" charset="0"/>
              </a:rPr>
              <a:t>​TENT, </a:t>
            </a:r>
            <a:r>
              <a:rPr lang="nl-NL" sz="2000" b="1" i="1" dirty="0">
                <a:solidFill>
                  <a:srgbClr val="FFFF00"/>
                </a:solidFill>
                <a:latin typeface="Verdana" panose="020B0604030504040204" pitchFamily="34" charset="0"/>
                <a:ea typeface="Verdana" panose="020B0604030504040204" pitchFamily="34" charset="0"/>
              </a:rPr>
              <a:t>en de knechten </a:t>
            </a:r>
            <a:r>
              <a:rPr lang="nl-NL" sz="2000" b="1" i="1" dirty="0" smtClean="0">
                <a:solidFill>
                  <a:srgbClr val="FFFF00"/>
                </a:solidFill>
                <a:latin typeface="Verdana" panose="020B0604030504040204" pitchFamily="34" charset="0"/>
                <a:ea typeface="Verdana" panose="020B0604030504040204" pitchFamily="34" charset="0"/>
              </a:rPr>
              <a:t>van Isaak</a:t>
            </a:r>
            <a:r>
              <a:rPr lang="nl-NL" sz="2000" b="1" i="1" dirty="0">
                <a:solidFill>
                  <a:srgbClr val="FFFF00"/>
                </a:solidFill>
                <a:latin typeface="Verdana" panose="020B0604030504040204" pitchFamily="34" charset="0"/>
                <a:ea typeface="Verdana" panose="020B0604030504040204" pitchFamily="34" charset="0"/>
              </a:rPr>
              <a:t>​ groeven daar een </a:t>
            </a:r>
            <a:r>
              <a:rPr lang="nl-NL" sz="2000" b="1" i="1" dirty="0" smtClean="0">
                <a:solidFill>
                  <a:srgbClr val="FFFF00"/>
                </a:solidFill>
                <a:latin typeface="Verdana" panose="020B0604030504040204" pitchFamily="34" charset="0"/>
                <a:ea typeface="Verdana" panose="020B0604030504040204" pitchFamily="34" charset="0"/>
              </a:rPr>
              <a:t>​PUT.</a:t>
            </a:r>
            <a:endParaRPr lang="nl-NL" sz="2000" b="1" i="1" dirty="0">
              <a:solidFill>
                <a:srgbClr val="FFFF00"/>
              </a:solidFill>
              <a:latin typeface="Verdana" panose="020B0604030504040204" pitchFamily="34" charset="0"/>
              <a:ea typeface="Verdana" panose="020B0604030504040204" pitchFamily="34" charset="0"/>
            </a:endParaRPr>
          </a:p>
        </p:txBody>
      </p:sp>
      <p:sp>
        <p:nvSpPr>
          <p:cNvPr id="4" name="Rechthoek 3"/>
          <p:cNvSpPr/>
          <p:nvPr/>
        </p:nvSpPr>
        <p:spPr>
          <a:xfrm>
            <a:off x="2746473" y="1196752"/>
            <a:ext cx="4201791" cy="1384995"/>
          </a:xfrm>
          <a:prstGeom prst="rect">
            <a:avLst/>
          </a:prstGeom>
          <a:solidFill>
            <a:schemeClr val="tx1"/>
          </a:solidFill>
        </p:spPr>
        <p:txBody>
          <a:bodyPr wrap="none">
            <a:spAutoFit/>
          </a:bodyPr>
          <a:lstStyle/>
          <a:p>
            <a:pPr algn="ctr"/>
            <a:r>
              <a:rPr lang="he-IL" sz="4000" b="1" dirty="0" smtClean="0">
                <a:solidFill>
                  <a:srgbClr val="FFFF00"/>
                </a:solidFill>
                <a:cs typeface="+mj-cs"/>
              </a:rPr>
              <a:t>וַיִּקְרָא </a:t>
            </a:r>
            <a:r>
              <a:rPr lang="he-IL" sz="4000" b="1" dirty="0">
                <a:solidFill>
                  <a:srgbClr val="FFFF00"/>
                </a:solidFill>
                <a:cs typeface="+mj-cs"/>
              </a:rPr>
              <a:t>בְּשֵׁם </a:t>
            </a:r>
            <a:r>
              <a:rPr lang="he-IL" sz="4000" b="1" dirty="0" smtClean="0">
                <a:solidFill>
                  <a:srgbClr val="FFFF00"/>
                </a:solidFill>
                <a:cs typeface="+mj-cs"/>
              </a:rPr>
              <a:t>יְהוָה</a:t>
            </a:r>
            <a:endParaRPr lang="nl-NL" sz="4000" b="1" dirty="0" smtClean="0">
              <a:solidFill>
                <a:srgbClr val="FFFF00"/>
              </a:solidFill>
              <a:cs typeface="+mj-cs"/>
            </a:endParaRPr>
          </a:p>
          <a:p>
            <a:pPr algn="ctr"/>
            <a:r>
              <a:rPr lang="nl-NL" sz="2400" b="1" dirty="0" err="1">
                <a:solidFill>
                  <a:srgbClr val="FFFF00"/>
                </a:solidFill>
                <a:latin typeface="Verdana" panose="020B0604030504040204" pitchFamily="34" charset="0"/>
                <a:ea typeface="Verdana" panose="020B0604030504040204" pitchFamily="34" charset="0"/>
                <a:cs typeface="+mj-cs"/>
              </a:rPr>
              <a:t>w</a:t>
            </a:r>
            <a:r>
              <a:rPr lang="nl-NL" sz="2400" b="1" dirty="0" err="1" smtClean="0">
                <a:solidFill>
                  <a:srgbClr val="FFFF00"/>
                </a:solidFill>
                <a:latin typeface="Verdana" panose="020B0604030504040204" pitchFamily="34" charset="0"/>
                <a:ea typeface="Verdana" panose="020B0604030504040204" pitchFamily="34" charset="0"/>
                <a:cs typeface="+mj-cs"/>
              </a:rPr>
              <a:t>e’jiqra</a:t>
            </a:r>
            <a:r>
              <a:rPr lang="nl-NL" sz="2400" b="1" dirty="0" smtClean="0">
                <a:solidFill>
                  <a:srgbClr val="FFFF00"/>
                </a:solidFill>
                <a:latin typeface="Verdana" panose="020B0604030504040204" pitchFamily="34" charset="0"/>
                <a:ea typeface="Verdana" panose="020B0604030504040204" pitchFamily="34" charset="0"/>
                <a:cs typeface="+mj-cs"/>
              </a:rPr>
              <a:t> </a:t>
            </a:r>
            <a:r>
              <a:rPr lang="nl-NL" sz="2400" b="1" dirty="0" err="1" smtClean="0">
                <a:solidFill>
                  <a:srgbClr val="FFFF00"/>
                </a:solidFill>
                <a:latin typeface="Verdana" panose="020B0604030504040204" pitchFamily="34" charset="0"/>
                <a:ea typeface="Verdana" panose="020B0604030504040204" pitchFamily="34" charset="0"/>
                <a:cs typeface="+mj-cs"/>
              </a:rPr>
              <a:t>be’sjem</a:t>
            </a:r>
            <a:r>
              <a:rPr lang="nl-NL" sz="2400" b="1" dirty="0" smtClean="0">
                <a:solidFill>
                  <a:srgbClr val="FFFF00"/>
                </a:solidFill>
                <a:latin typeface="Verdana" panose="020B0604030504040204" pitchFamily="34" charset="0"/>
                <a:ea typeface="Verdana" panose="020B0604030504040204" pitchFamily="34" charset="0"/>
                <a:cs typeface="+mj-cs"/>
              </a:rPr>
              <a:t> JHWH</a:t>
            </a:r>
          </a:p>
          <a:p>
            <a:pPr algn="ctr"/>
            <a:r>
              <a:rPr lang="nl-NL" sz="2000" i="1" dirty="0" smtClean="0">
                <a:solidFill>
                  <a:schemeClr val="bg1"/>
                </a:solidFill>
                <a:latin typeface="Verdana" panose="020B0604030504040204" pitchFamily="34" charset="0"/>
                <a:ea typeface="Verdana" panose="020B0604030504040204" pitchFamily="34" charset="0"/>
                <a:cs typeface="+mj-cs"/>
              </a:rPr>
              <a:t>En riep de naam JHWH</a:t>
            </a:r>
            <a:endParaRPr lang="nl-NL" sz="2000" i="1" dirty="0">
              <a:solidFill>
                <a:schemeClr val="bg1"/>
              </a:solidFill>
              <a:latin typeface="Verdana" panose="020B0604030504040204" pitchFamily="34" charset="0"/>
              <a:ea typeface="Verdana" panose="020B0604030504040204" pitchFamily="34" charset="0"/>
              <a:cs typeface="+mj-cs"/>
            </a:endParaRPr>
          </a:p>
        </p:txBody>
      </p:sp>
      <p:sp>
        <p:nvSpPr>
          <p:cNvPr id="7" name="Rechthoek 6"/>
          <p:cNvSpPr/>
          <p:nvPr/>
        </p:nvSpPr>
        <p:spPr>
          <a:xfrm>
            <a:off x="-21837" y="5373216"/>
            <a:ext cx="9180000" cy="1631216"/>
          </a:xfrm>
          <a:prstGeom prst="rect">
            <a:avLst/>
          </a:prstGeom>
          <a:solidFill>
            <a:schemeClr val="tx1"/>
          </a:solidFill>
        </p:spPr>
        <p:txBody>
          <a:bodyPr wrap="square">
            <a:spAutoFit/>
          </a:bodyPr>
          <a:lstStyle/>
          <a:p>
            <a:r>
              <a:rPr lang="nl-NL" sz="2000" i="1" dirty="0">
                <a:solidFill>
                  <a:schemeClr val="bg1"/>
                </a:solidFill>
                <a:latin typeface="Verdana" panose="020B0604030504040204" pitchFamily="34" charset="0"/>
                <a:ea typeface="Verdana" panose="020B0604030504040204" pitchFamily="34" charset="0"/>
              </a:rPr>
              <a:t>Gen.26:“ </a:t>
            </a:r>
            <a:r>
              <a:rPr lang="nl-NL" sz="2000" i="1" baseline="30000" dirty="0" smtClean="0">
                <a:solidFill>
                  <a:schemeClr val="bg1"/>
                </a:solidFill>
                <a:latin typeface="Verdana" panose="020B0604030504040204" pitchFamily="34" charset="0"/>
                <a:ea typeface="Verdana" panose="020B0604030504040204" pitchFamily="34" charset="0"/>
              </a:rPr>
              <a:t>32</a:t>
            </a:r>
            <a:r>
              <a:rPr lang="nl-NL" sz="2000" i="1" dirty="0" smtClean="0">
                <a:solidFill>
                  <a:schemeClr val="bg1"/>
                </a:solidFill>
                <a:latin typeface="Verdana" panose="020B0604030504040204" pitchFamily="34" charset="0"/>
                <a:ea typeface="Verdana" panose="020B0604030504040204" pitchFamily="34" charset="0"/>
              </a:rPr>
              <a:t>Te </a:t>
            </a:r>
            <a:r>
              <a:rPr lang="nl-NL" sz="2000" i="1" dirty="0">
                <a:solidFill>
                  <a:schemeClr val="bg1"/>
                </a:solidFill>
                <a:latin typeface="Verdana" panose="020B0604030504040204" pitchFamily="34" charset="0"/>
                <a:ea typeface="Verdana" panose="020B0604030504040204" pitchFamily="34" charset="0"/>
              </a:rPr>
              <a:t>dien dage kwamen de knechten van ​Isaak​ hem bericht brengen over een ​put​ die zij gegraven hadden, en zeiden tot hem: Wij hebben water gevonden. </a:t>
            </a:r>
            <a:r>
              <a:rPr lang="nl-NL" sz="2000" i="1" baseline="30000" dirty="0">
                <a:solidFill>
                  <a:schemeClr val="bg1"/>
                </a:solidFill>
                <a:latin typeface="Verdana" panose="020B0604030504040204" pitchFamily="34" charset="0"/>
                <a:ea typeface="Verdana" panose="020B0604030504040204" pitchFamily="34" charset="0"/>
              </a:rPr>
              <a:t>33</a:t>
            </a:r>
            <a:r>
              <a:rPr lang="nl-NL" sz="2000" i="1" dirty="0">
                <a:solidFill>
                  <a:schemeClr val="bg1"/>
                </a:solidFill>
                <a:latin typeface="Verdana" panose="020B0604030504040204" pitchFamily="34" charset="0"/>
                <a:ea typeface="Verdana" panose="020B0604030504040204" pitchFamily="34" charset="0"/>
              </a:rPr>
              <a:t>En hij noemde hem </a:t>
            </a:r>
            <a:r>
              <a:rPr lang="nl-NL" sz="2000" b="1" i="1" dirty="0" err="1">
                <a:solidFill>
                  <a:srgbClr val="FFFF00"/>
                </a:solidFill>
                <a:latin typeface="Verdana" panose="020B0604030504040204" pitchFamily="34" charset="0"/>
                <a:ea typeface="Verdana" panose="020B0604030504040204" pitchFamily="34" charset="0"/>
              </a:rPr>
              <a:t>Seba</a:t>
            </a:r>
            <a:r>
              <a:rPr lang="nl-NL" sz="2000" i="1" dirty="0">
                <a:solidFill>
                  <a:schemeClr val="bg1"/>
                </a:solidFill>
                <a:latin typeface="Verdana" panose="020B0604030504040204" pitchFamily="34" charset="0"/>
                <a:ea typeface="Verdana" panose="020B0604030504040204" pitchFamily="34" charset="0"/>
              </a:rPr>
              <a:t>; daarom is de naam der stad </a:t>
            </a:r>
            <a:r>
              <a:rPr lang="nl-NL" sz="2000" i="1" dirty="0" err="1">
                <a:solidFill>
                  <a:schemeClr val="bg1"/>
                </a:solidFill>
                <a:latin typeface="Verdana" panose="020B0604030504040204" pitchFamily="34" charset="0"/>
                <a:ea typeface="Verdana" panose="020B0604030504040204" pitchFamily="34" charset="0"/>
              </a:rPr>
              <a:t>Berseba</a:t>
            </a:r>
            <a:r>
              <a:rPr lang="nl-NL" sz="2000" i="1" dirty="0">
                <a:solidFill>
                  <a:schemeClr val="bg1"/>
                </a:solidFill>
                <a:latin typeface="Verdana" panose="020B0604030504040204" pitchFamily="34" charset="0"/>
                <a:ea typeface="Verdana" panose="020B0604030504040204" pitchFamily="34" charset="0"/>
              </a:rPr>
              <a:t> tot op de huidige dag</a:t>
            </a:r>
            <a:r>
              <a:rPr lang="nl-NL" sz="2000" i="1" dirty="0" smtClean="0">
                <a:solidFill>
                  <a:schemeClr val="bg1"/>
                </a:solidFill>
                <a:latin typeface="Verdana" panose="020B0604030504040204" pitchFamily="34" charset="0"/>
                <a:ea typeface="Verdana" panose="020B0604030504040204" pitchFamily="34" charset="0"/>
              </a:rPr>
              <a:t>.</a:t>
            </a:r>
          </a:p>
          <a:p>
            <a:endParaRPr lang="nl-NL" sz="2000" i="1" dirty="0">
              <a:solidFill>
                <a:schemeClr val="bg1"/>
              </a:solidFill>
              <a:latin typeface="Verdana" panose="020B0604030504040204" pitchFamily="34" charset="0"/>
              <a:ea typeface="Verdana" panose="020B060403050404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88640"/>
            <a:ext cx="188436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493911"/>
            <a:ext cx="266382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2100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500" fill="hold"/>
                                        <p:tgtEl>
                                          <p:spTgt spid="8195"/>
                                        </p:tgtEl>
                                        <p:attrNameLst>
                                          <p:attrName>ppt_x</p:attrName>
                                        </p:attrNameLst>
                                      </p:cBhvr>
                                      <p:tavLst>
                                        <p:tav tm="0">
                                          <p:val>
                                            <p:strVal val="#ppt_x"/>
                                          </p:val>
                                        </p:tav>
                                        <p:tav tm="100000">
                                          <p:val>
                                            <p:strVal val="#ppt_x"/>
                                          </p:val>
                                        </p:tav>
                                      </p:tavLst>
                                    </p:anim>
                                    <p:anim calcmode="lin" valueType="num">
                                      <p:cBhvr additive="base">
                                        <p:cTn id="19"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6040"/>
          <a:stretch/>
        </p:blipFill>
        <p:spPr bwMode="auto">
          <a:xfrm>
            <a:off x="196975" y="1672405"/>
            <a:ext cx="2152650" cy="286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220" y="1689644"/>
            <a:ext cx="215265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601" y="4552725"/>
            <a:ext cx="240188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862661"/>
            <a:ext cx="217011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2483767" y="1684930"/>
            <a:ext cx="4078833" cy="4708981"/>
          </a:xfrm>
          <a:prstGeom prst="rect">
            <a:avLst/>
          </a:prstGeom>
          <a:solidFill>
            <a:schemeClr val="tx1"/>
          </a:solidFill>
        </p:spPr>
        <p:txBody>
          <a:bodyPr wrap="square">
            <a:spAutoFit/>
          </a:bodyPr>
          <a:lstStyle/>
          <a:p>
            <a:pPr algn="ctr"/>
            <a:r>
              <a:rPr lang="nl-NL" sz="1400" i="1" dirty="0">
                <a:solidFill>
                  <a:schemeClr val="bg1"/>
                </a:solidFill>
                <a:latin typeface="Verdana" panose="020B0604030504040204" pitchFamily="34" charset="0"/>
                <a:ea typeface="Verdana" panose="020B0604030504040204" pitchFamily="34" charset="0"/>
              </a:rPr>
              <a:t>Ezech.47:1</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a:t>
            </a:r>
            <a:r>
              <a:rPr lang="nl-NL" sz="2000" i="1" dirty="0">
                <a:solidFill>
                  <a:schemeClr val="bg1"/>
                </a:solidFill>
                <a:latin typeface="Verdana" panose="020B0604030504040204" pitchFamily="34" charset="0"/>
                <a:ea typeface="Verdana" panose="020B0604030504040204" pitchFamily="34" charset="0"/>
              </a:rPr>
              <a:t>Toen bracht hij mij terug naar de ingang van het huis;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zie</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er </a:t>
            </a:r>
            <a:r>
              <a:rPr lang="nl-NL" sz="2000" i="1" dirty="0">
                <a:solidFill>
                  <a:schemeClr val="bg1"/>
                </a:solidFill>
                <a:latin typeface="Verdana" panose="020B0604030504040204" pitchFamily="34" charset="0"/>
                <a:ea typeface="Verdana" panose="020B0604030504040204" pitchFamily="34" charset="0"/>
              </a:rPr>
              <a:t>stroomde </a:t>
            </a:r>
            <a:r>
              <a:rPr lang="nl-NL" sz="2000" i="1" dirty="0" smtClean="0">
                <a:solidFill>
                  <a:schemeClr val="bg1"/>
                </a:solidFill>
                <a:latin typeface="Verdana" panose="020B0604030504040204" pitchFamily="34" charset="0"/>
                <a:ea typeface="Verdana" panose="020B0604030504040204" pitchFamily="34" charset="0"/>
              </a:rPr>
              <a:t>water </a:t>
            </a:r>
          </a:p>
          <a:p>
            <a:pPr algn="ctr"/>
            <a:r>
              <a:rPr lang="nl-NL" sz="2000" i="1" dirty="0" smtClean="0">
                <a:solidFill>
                  <a:schemeClr val="bg1"/>
                </a:solidFill>
                <a:latin typeface="Verdana" panose="020B0604030504040204" pitchFamily="34" charset="0"/>
                <a:ea typeface="Verdana" panose="020B0604030504040204" pitchFamily="34" charset="0"/>
              </a:rPr>
              <a:t>onder de</a:t>
            </a:r>
            <a:r>
              <a:rPr lang="nl-NL" sz="2000" i="1" dirty="0">
                <a:solidFill>
                  <a:schemeClr val="bg1"/>
                </a:solidFill>
                <a:latin typeface="Verdana" panose="020B0604030504040204" pitchFamily="34" charset="0"/>
                <a:ea typeface="Verdana" panose="020B0604030504040204" pitchFamily="34" charset="0"/>
              </a:rPr>
              <a:t> drempel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van </a:t>
            </a:r>
            <a:r>
              <a:rPr lang="nl-NL" sz="2000" i="1" dirty="0">
                <a:solidFill>
                  <a:schemeClr val="bg1"/>
                </a:solidFill>
                <a:latin typeface="Verdana" panose="020B0604030504040204" pitchFamily="34" charset="0"/>
                <a:ea typeface="Verdana" panose="020B0604030504040204" pitchFamily="34" charset="0"/>
              </a:rPr>
              <a:t>het huis uit,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oostwaarts</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want </a:t>
            </a:r>
            <a:r>
              <a:rPr lang="nl-NL" sz="2000" i="1" dirty="0">
                <a:solidFill>
                  <a:schemeClr val="bg1"/>
                </a:solidFill>
                <a:latin typeface="Verdana" panose="020B0604030504040204" pitchFamily="34" charset="0"/>
                <a:ea typeface="Verdana" panose="020B0604030504040204" pitchFamily="34" charset="0"/>
              </a:rPr>
              <a:t>de voorzijde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van </a:t>
            </a:r>
            <a:r>
              <a:rPr lang="nl-NL" sz="2000" i="1" dirty="0">
                <a:solidFill>
                  <a:schemeClr val="bg1"/>
                </a:solidFill>
                <a:latin typeface="Verdana" panose="020B0604030504040204" pitchFamily="34" charset="0"/>
                <a:ea typeface="Verdana" panose="020B0604030504040204" pitchFamily="34" charset="0"/>
              </a:rPr>
              <a:t>het huis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was </a:t>
            </a:r>
            <a:r>
              <a:rPr lang="nl-NL" sz="2000" i="1" dirty="0">
                <a:solidFill>
                  <a:schemeClr val="bg1"/>
                </a:solidFill>
                <a:latin typeface="Verdana" panose="020B0604030504040204" pitchFamily="34" charset="0"/>
                <a:ea typeface="Verdana" panose="020B0604030504040204" pitchFamily="34" charset="0"/>
              </a:rPr>
              <a:t>op het oosten;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het </a:t>
            </a:r>
            <a:r>
              <a:rPr lang="nl-NL" sz="2000" i="1" dirty="0">
                <a:solidFill>
                  <a:schemeClr val="bg1"/>
                </a:solidFill>
                <a:latin typeface="Verdana" panose="020B0604030504040204" pitchFamily="34" charset="0"/>
                <a:ea typeface="Verdana" panose="020B0604030504040204" pitchFamily="34" charset="0"/>
              </a:rPr>
              <a:t>water vloeide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onder </a:t>
            </a:r>
            <a:r>
              <a:rPr lang="nl-NL" sz="2000" i="1" dirty="0">
                <a:solidFill>
                  <a:schemeClr val="bg1"/>
                </a:solidFill>
                <a:latin typeface="Verdana" panose="020B0604030504040204" pitchFamily="34" charset="0"/>
                <a:ea typeface="Verdana" panose="020B0604030504040204" pitchFamily="34" charset="0"/>
              </a:rPr>
              <a:t>de rechter zijkant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van </a:t>
            </a:r>
            <a:r>
              <a:rPr lang="nl-NL" sz="2000" i="1" dirty="0">
                <a:solidFill>
                  <a:schemeClr val="bg1"/>
                </a:solidFill>
                <a:latin typeface="Verdana" panose="020B0604030504040204" pitchFamily="34" charset="0"/>
                <a:ea typeface="Verdana" panose="020B0604030504040204" pitchFamily="34" charset="0"/>
              </a:rPr>
              <a:t>het huis vandaan,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ten </a:t>
            </a:r>
            <a:r>
              <a:rPr lang="nl-NL" sz="2000" i="1" dirty="0">
                <a:solidFill>
                  <a:schemeClr val="bg1"/>
                </a:solidFill>
                <a:latin typeface="Verdana" panose="020B0604030504040204" pitchFamily="34" charset="0"/>
                <a:ea typeface="Verdana" panose="020B0604030504040204" pitchFamily="34" charset="0"/>
              </a:rPr>
              <a:t>zuiden van het altaar</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1" y="7046"/>
            <a:ext cx="91821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5345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3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165" y="764704"/>
            <a:ext cx="188436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51316"/>
            <a:ext cx="2043113"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109" y="764704"/>
            <a:ext cx="2090737"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6" y="764871"/>
            <a:ext cx="215265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583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194"/>
                                        </p:tgtEl>
                                        <p:attrNameLst>
                                          <p:attrName>style.visibility</p:attrName>
                                        </p:attrNameLst>
                                      </p:cBhvr>
                                      <p:to>
                                        <p:strVal val="visible"/>
                                      </p:to>
                                    </p:set>
                                    <p:anim calcmode="lin" valueType="num">
                                      <p:cBhvr additive="base">
                                        <p:cTn id="22" dur="500" fill="hold"/>
                                        <p:tgtEl>
                                          <p:spTgt spid="8194"/>
                                        </p:tgtEl>
                                        <p:attrNameLst>
                                          <p:attrName>ppt_x</p:attrName>
                                        </p:attrNameLst>
                                      </p:cBhvr>
                                      <p:tavLst>
                                        <p:tav tm="0">
                                          <p:val>
                                            <p:strVal val="#ppt_x"/>
                                          </p:val>
                                        </p:tav>
                                        <p:tav tm="100000">
                                          <p:val>
                                            <p:strVal val="#ppt_x"/>
                                          </p:val>
                                        </p:tav>
                                      </p:tavLst>
                                    </p:anim>
                                    <p:anim calcmode="lin" valueType="num">
                                      <p:cBhvr additive="base">
                                        <p:cTn id="2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86816" y="908720"/>
            <a:ext cx="9230816" cy="59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5292080" y="1696452"/>
            <a:ext cx="3384376" cy="584775"/>
          </a:xfrm>
          <a:prstGeom prst="rect">
            <a:avLst/>
          </a:prstGeom>
          <a:noFill/>
        </p:spPr>
        <p:txBody>
          <a:bodyPr wrap="square" rtlCol="0">
            <a:spAutoFit/>
          </a:bodyPr>
          <a:lstStyle/>
          <a:p>
            <a:pPr algn="ctr"/>
            <a:r>
              <a:rPr lang="nl-NL" sz="1600" b="1" dirty="0" smtClean="0">
                <a:latin typeface="Verdana" panose="020B0604030504040204" pitchFamily="34" charset="0"/>
                <a:ea typeface="Verdana" panose="020B0604030504040204" pitchFamily="34" charset="0"/>
              </a:rPr>
              <a:t>DE TABERNAKEL</a:t>
            </a:r>
          </a:p>
          <a:p>
            <a:pPr algn="ctr"/>
            <a:r>
              <a:rPr lang="nl-NL" sz="1600" b="1" dirty="0" smtClean="0">
                <a:latin typeface="Verdana" panose="020B0604030504040204" pitchFamily="34" charset="0"/>
                <a:ea typeface="Verdana" panose="020B0604030504040204" pitchFamily="34" charset="0"/>
              </a:rPr>
              <a:t>c.a. 1300 v.Chr.</a:t>
            </a:r>
            <a:endParaRPr lang="nl-NL" sz="1600" b="1" dirty="0">
              <a:latin typeface="Verdana" panose="020B0604030504040204" pitchFamily="34" charset="0"/>
              <a:ea typeface="Verdana" panose="020B0604030504040204" pitchFamily="34" charset="0"/>
            </a:endParaRPr>
          </a:p>
        </p:txBody>
      </p:sp>
      <p:pic>
        <p:nvPicPr>
          <p:cNvPr id="9218" name="Picture 2" descr="Afbeeldingsresultaat voor tabernac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23928" y="2406057"/>
            <a:ext cx="457200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2554"/>
          <a:stretch/>
        </p:blipFill>
        <p:spPr bwMode="auto">
          <a:xfrm>
            <a:off x="1113446" y="3828433"/>
            <a:ext cx="2926282" cy="79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624582" y="4653136"/>
            <a:ext cx="3904010" cy="338554"/>
          </a:xfrm>
          <a:prstGeom prst="rect">
            <a:avLst/>
          </a:prstGeom>
          <a:noFill/>
        </p:spPr>
        <p:txBody>
          <a:bodyPr wrap="square" rtlCol="0">
            <a:spAutoFit/>
          </a:bodyPr>
          <a:lstStyle/>
          <a:p>
            <a:pPr algn="ctr"/>
            <a:r>
              <a:rPr lang="nl-NL" sz="1600" b="1" dirty="0" smtClean="0">
                <a:latin typeface="Verdana" panose="020B0604030504040204" pitchFamily="34" charset="0"/>
                <a:ea typeface="Verdana" panose="020B0604030504040204" pitchFamily="34" charset="0"/>
              </a:rPr>
              <a:t>DE TENT DER SAMENKOMST</a:t>
            </a:r>
          </a:p>
        </p:txBody>
      </p:sp>
    </p:spTree>
    <p:extLst>
      <p:ext uri="{BB962C8B-B14F-4D97-AF65-F5344CB8AC3E}">
        <p14:creationId xmlns:p14="http://schemas.microsoft.com/office/powerpoint/2010/main" val="19252802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86816" y="908720"/>
            <a:ext cx="9230816" cy="59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36663"/>
            <a:ext cx="8289293" cy="484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932040" y="2281227"/>
            <a:ext cx="4032448" cy="584775"/>
          </a:xfrm>
          <a:prstGeom prst="rect">
            <a:avLst/>
          </a:prstGeom>
          <a:noFill/>
        </p:spPr>
        <p:txBody>
          <a:bodyPr wrap="square" rtlCol="0">
            <a:spAutoFit/>
          </a:bodyPr>
          <a:lstStyle/>
          <a:p>
            <a:r>
              <a:rPr lang="nl-NL" sz="1600" b="1" dirty="0">
                <a:latin typeface="Verdana" panose="020B0604030504040204" pitchFamily="34" charset="0"/>
                <a:ea typeface="Verdana" panose="020B0604030504040204" pitchFamily="34" charset="0"/>
              </a:rPr>
              <a:t>2</a:t>
            </a:r>
            <a:r>
              <a:rPr lang="nl-NL" sz="1600" b="1" dirty="0" smtClean="0">
                <a:latin typeface="Verdana" panose="020B0604030504040204" pitchFamily="34" charset="0"/>
                <a:ea typeface="Verdana" panose="020B0604030504040204" pitchFamily="34" charset="0"/>
              </a:rPr>
              <a:t>. DE TEMPEL VAN HERODUS</a:t>
            </a:r>
          </a:p>
          <a:p>
            <a:r>
              <a:rPr lang="nl-NL" sz="1600" b="1" dirty="0" smtClean="0">
                <a:latin typeface="Verdana" panose="020B0604030504040204" pitchFamily="34" charset="0"/>
                <a:ea typeface="Verdana" panose="020B0604030504040204" pitchFamily="34" charset="0"/>
              </a:rPr>
              <a:t>20 v.Chr.</a:t>
            </a:r>
            <a:endParaRPr lang="nl-NL" sz="1600" b="1" dirty="0">
              <a:latin typeface="Verdana" panose="020B0604030504040204" pitchFamily="34" charset="0"/>
              <a:ea typeface="Verdana" panose="020B0604030504040204" pitchFamily="34" charset="0"/>
            </a:endParaRPr>
          </a:p>
        </p:txBody>
      </p:sp>
      <p:sp>
        <p:nvSpPr>
          <p:cNvPr id="9" name="Tekstvak 8"/>
          <p:cNvSpPr txBox="1"/>
          <p:nvPr/>
        </p:nvSpPr>
        <p:spPr>
          <a:xfrm>
            <a:off x="23731" y="5809619"/>
            <a:ext cx="3384376" cy="584775"/>
          </a:xfrm>
          <a:prstGeom prst="rect">
            <a:avLst/>
          </a:prstGeom>
          <a:noFill/>
        </p:spPr>
        <p:txBody>
          <a:bodyPr wrap="square" rtlCol="0">
            <a:spAutoFit/>
          </a:bodyPr>
          <a:lstStyle/>
          <a:p>
            <a:pPr algn="ctr"/>
            <a:r>
              <a:rPr lang="nl-NL" sz="1600" b="1" dirty="0">
                <a:latin typeface="Verdana" panose="020B0604030504040204" pitchFamily="34" charset="0"/>
                <a:ea typeface="Verdana" panose="020B0604030504040204" pitchFamily="34" charset="0"/>
              </a:rPr>
              <a:t>1</a:t>
            </a:r>
            <a:r>
              <a:rPr lang="nl-NL" sz="1600" b="1" dirty="0" smtClean="0">
                <a:latin typeface="Verdana" panose="020B0604030504040204" pitchFamily="34" charset="0"/>
                <a:ea typeface="Verdana" panose="020B0604030504040204" pitchFamily="34" charset="0"/>
              </a:rPr>
              <a:t>. DE TEMPEL VAN SALOMO</a:t>
            </a:r>
          </a:p>
          <a:p>
            <a:pPr algn="ctr"/>
            <a:r>
              <a:rPr lang="nl-NL" sz="1600" b="1" dirty="0" smtClean="0">
                <a:latin typeface="Verdana" panose="020B0604030504040204" pitchFamily="34" charset="0"/>
                <a:ea typeface="Verdana" panose="020B0604030504040204" pitchFamily="34" charset="0"/>
              </a:rPr>
              <a:t>975 v.Chr.</a:t>
            </a:r>
            <a:endParaRPr lang="nl-NL"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604567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08520" y="909384"/>
            <a:ext cx="9288000" cy="59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3059832" y="1340768"/>
            <a:ext cx="2808312"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rPr>
              <a:t>3. DE DERDE TEMPEL </a:t>
            </a:r>
            <a:endParaRPr lang="nl-NL" sz="1600" b="1" dirty="0">
              <a:latin typeface="Verdana" panose="020B0604030504040204" pitchFamily="34" charset="0"/>
              <a:ea typeface="Verdana" panose="020B0604030504040204" pitchFamily="34" charset="0"/>
            </a:endParaRPr>
          </a:p>
        </p:txBody>
      </p:sp>
      <p:sp>
        <p:nvSpPr>
          <p:cNvPr id="5" name="Tekstvak 4"/>
          <p:cNvSpPr txBox="1"/>
          <p:nvPr/>
        </p:nvSpPr>
        <p:spPr>
          <a:xfrm>
            <a:off x="1547664" y="3212976"/>
            <a:ext cx="5976664" cy="830997"/>
          </a:xfrm>
          <a:prstGeom prst="rect">
            <a:avLst/>
          </a:prstGeom>
          <a:noFill/>
        </p:spPr>
        <p:txBody>
          <a:bodyPr wrap="square" rtlCol="0">
            <a:spAutoFit/>
          </a:bodyPr>
          <a:lstStyle/>
          <a:p>
            <a:pPr algn="ctr"/>
            <a:r>
              <a:rPr lang="nl-NL" sz="1600" b="1" dirty="0" smtClean="0">
                <a:latin typeface="Verdana" panose="020B0604030504040204" pitchFamily="34" charset="0"/>
                <a:ea typeface="Verdana" panose="020B0604030504040204" pitchFamily="34" charset="0"/>
              </a:rPr>
              <a:t>KERNVRAAG</a:t>
            </a:r>
          </a:p>
          <a:p>
            <a:pPr algn="ctr"/>
            <a:endParaRPr lang="nl-NL" sz="1600" b="1" dirty="0">
              <a:latin typeface="Verdana" panose="020B0604030504040204" pitchFamily="34" charset="0"/>
              <a:ea typeface="Verdana" panose="020B0604030504040204" pitchFamily="34" charset="0"/>
            </a:endParaRPr>
          </a:p>
          <a:p>
            <a:pPr algn="ctr"/>
            <a:r>
              <a:rPr lang="nl-NL" sz="1600" b="1" dirty="0" smtClean="0">
                <a:latin typeface="Verdana" panose="020B0604030504040204" pitchFamily="34" charset="0"/>
                <a:ea typeface="Verdana" panose="020B0604030504040204" pitchFamily="34" charset="0"/>
              </a:rPr>
              <a:t>WIE GAAT DEZE 3</a:t>
            </a:r>
            <a:r>
              <a:rPr lang="nl-NL" sz="1600" b="1" baseline="30000" dirty="0" smtClean="0">
                <a:latin typeface="Verdana" panose="020B0604030504040204" pitchFamily="34" charset="0"/>
                <a:ea typeface="Verdana" panose="020B0604030504040204" pitchFamily="34" charset="0"/>
              </a:rPr>
              <a:t>E</a:t>
            </a:r>
            <a:r>
              <a:rPr lang="nl-NL" sz="1600" b="1" dirty="0" smtClean="0">
                <a:latin typeface="Verdana" panose="020B0604030504040204" pitchFamily="34" charset="0"/>
                <a:ea typeface="Verdana" panose="020B0604030504040204" pitchFamily="34" charset="0"/>
              </a:rPr>
              <a:t> TEMPEL BOUWEN?</a:t>
            </a:r>
            <a:endParaRPr lang="nl-NL"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198682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86816" y="936104"/>
            <a:ext cx="9230816" cy="594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Rechthoek 5"/>
          <p:cNvSpPr/>
          <p:nvPr/>
        </p:nvSpPr>
        <p:spPr>
          <a:xfrm>
            <a:off x="7596336" y="4005064"/>
            <a:ext cx="64807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4646147" y="1418000"/>
            <a:ext cx="501917" cy="1938992"/>
          </a:xfrm>
          <a:prstGeom prst="rect">
            <a:avLst/>
          </a:prstGeom>
          <a:noFill/>
        </p:spPr>
        <p:txBody>
          <a:bodyPr wrap="square" rtlCol="0">
            <a:spAutoFit/>
          </a:bodyPr>
          <a:lstStyle/>
          <a:p>
            <a:pPr algn="ctr"/>
            <a:r>
              <a:rPr lang="nl-NL" sz="2000" b="1" dirty="0" smtClean="0">
                <a:latin typeface="Verdana" panose="020B0604030504040204" pitchFamily="34" charset="0"/>
                <a:ea typeface="Verdana" panose="020B0604030504040204" pitchFamily="34" charset="0"/>
              </a:rPr>
              <a:t>3</a:t>
            </a:r>
            <a:endParaRPr lang="nl-NL" sz="2000" b="1" dirty="0">
              <a:latin typeface="Verdana" panose="020B0604030504040204" pitchFamily="34" charset="0"/>
              <a:ea typeface="Verdana" panose="020B0604030504040204" pitchFamily="34" charset="0"/>
            </a:endParaRPr>
          </a:p>
          <a:p>
            <a:pPr algn="ctr"/>
            <a:endParaRPr lang="nl-NL" sz="2000" b="1" dirty="0" smtClean="0">
              <a:latin typeface="Verdana" panose="020B0604030504040204" pitchFamily="34" charset="0"/>
              <a:ea typeface="Verdana" panose="020B0604030504040204" pitchFamily="34" charset="0"/>
            </a:endParaRPr>
          </a:p>
          <a:p>
            <a:pPr algn="ctr"/>
            <a:endParaRPr lang="nl-NL" sz="2000" b="1" dirty="0" smtClean="0">
              <a:latin typeface="Verdana" panose="020B0604030504040204" pitchFamily="34" charset="0"/>
              <a:ea typeface="Verdana" panose="020B0604030504040204" pitchFamily="34" charset="0"/>
            </a:endParaRPr>
          </a:p>
          <a:p>
            <a:pPr algn="ctr"/>
            <a:r>
              <a:rPr lang="nl-NL" sz="6000" b="1" dirty="0">
                <a:latin typeface="Verdana" panose="020B0604030504040204" pitchFamily="34" charset="0"/>
                <a:ea typeface="Verdana" panose="020B0604030504040204" pitchFamily="34" charset="0"/>
              </a:rPr>
              <a:t>?</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784" y="1484784"/>
            <a:ext cx="27432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47" y="1508762"/>
            <a:ext cx="149383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4464"/>
          <a:stretch/>
        </p:blipFill>
        <p:spPr bwMode="auto">
          <a:xfrm>
            <a:off x="5019665" y="1359173"/>
            <a:ext cx="4088839"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325105" y="3284984"/>
            <a:ext cx="4572000" cy="3139321"/>
          </a:xfrm>
          <a:prstGeom prst="rect">
            <a:avLst/>
          </a:prstGeom>
        </p:spPr>
        <p:txBody>
          <a:bodyPr>
            <a:spAutoFit/>
          </a:bodyPr>
          <a:lstStyle/>
          <a:p>
            <a:r>
              <a:rPr lang="nl-NL" dirty="0">
                <a:solidFill>
                  <a:srgbClr val="000000"/>
                </a:solidFill>
                <a:latin typeface="Times New Roman"/>
              </a:rPr>
              <a:t>Rabbi Berger citeerde Rabbi </a:t>
            </a:r>
            <a:r>
              <a:rPr lang="nl-NL" dirty="0" err="1">
                <a:solidFill>
                  <a:srgbClr val="000000"/>
                </a:solidFill>
                <a:latin typeface="Times New Roman"/>
              </a:rPr>
              <a:t>Bahya</a:t>
            </a:r>
            <a:r>
              <a:rPr lang="nl-NL" dirty="0">
                <a:solidFill>
                  <a:srgbClr val="000000"/>
                </a:solidFill>
                <a:latin typeface="Times New Roman"/>
              </a:rPr>
              <a:t> ben </a:t>
            </a:r>
            <a:r>
              <a:rPr lang="nl-NL" dirty="0" err="1">
                <a:solidFill>
                  <a:srgbClr val="000000"/>
                </a:solidFill>
                <a:latin typeface="Times New Roman"/>
              </a:rPr>
              <a:t>Asher</a:t>
            </a:r>
            <a:r>
              <a:rPr lang="nl-NL" dirty="0">
                <a:solidFill>
                  <a:srgbClr val="000000"/>
                </a:solidFill>
                <a:latin typeface="Times New Roman"/>
              </a:rPr>
              <a:t> </a:t>
            </a:r>
            <a:r>
              <a:rPr lang="nl-NL" dirty="0" err="1">
                <a:solidFill>
                  <a:srgbClr val="000000"/>
                </a:solidFill>
                <a:latin typeface="Times New Roman"/>
              </a:rPr>
              <a:t>ibn</a:t>
            </a:r>
            <a:r>
              <a:rPr lang="nl-NL" dirty="0">
                <a:solidFill>
                  <a:srgbClr val="000000"/>
                </a:solidFill>
                <a:latin typeface="Times New Roman"/>
              </a:rPr>
              <a:t> </a:t>
            </a:r>
            <a:r>
              <a:rPr lang="nl-NL" dirty="0" err="1">
                <a:solidFill>
                  <a:srgbClr val="000000"/>
                </a:solidFill>
                <a:latin typeface="Times New Roman"/>
              </a:rPr>
              <a:t>Halawa</a:t>
            </a:r>
            <a:r>
              <a:rPr lang="nl-NL" dirty="0">
                <a:solidFill>
                  <a:srgbClr val="000000"/>
                </a:solidFill>
                <a:latin typeface="Times New Roman"/>
              </a:rPr>
              <a:t>, een 13e-eeuwse Spaanse bijbelcommentator, </a:t>
            </a:r>
            <a:r>
              <a:rPr lang="nl-NL" dirty="0" smtClean="0">
                <a:solidFill>
                  <a:srgbClr val="000000"/>
                </a:solidFill>
                <a:latin typeface="Times New Roman"/>
              </a:rPr>
              <a:t>De </a:t>
            </a:r>
            <a:r>
              <a:rPr lang="nl-NL" dirty="0">
                <a:solidFill>
                  <a:srgbClr val="000000"/>
                </a:solidFill>
                <a:latin typeface="Times New Roman"/>
              </a:rPr>
              <a:t>middeleeuwse geleerde schreef dat "de eerste en tweede tempel werden gebouwd door de nakomelingen van koning David, maar dat de derde tempel in de toekomst zal worden gebouwd door afstammelingen van </a:t>
            </a:r>
            <a:r>
              <a:rPr lang="nl-NL" dirty="0" err="1">
                <a:solidFill>
                  <a:srgbClr val="000000"/>
                </a:solidFill>
                <a:latin typeface="Times New Roman"/>
              </a:rPr>
              <a:t>Edom</a:t>
            </a:r>
            <a:r>
              <a:rPr lang="nl-NL" dirty="0">
                <a:solidFill>
                  <a:srgbClr val="000000"/>
                </a:solidFill>
                <a:latin typeface="Times New Roman"/>
              </a:rPr>
              <a:t>". Rabbi Berger benadrukte dat deze bronnen expliciet stellen dat de Derde Tempel gebouwd zal worden door de afstammelingen van Rome, d.w.z. het christendom.</a:t>
            </a:r>
            <a:endParaRPr lang="nl-NL" dirty="0"/>
          </a:p>
        </p:txBody>
      </p:sp>
      <p:sp>
        <p:nvSpPr>
          <p:cNvPr id="2" name="Rechthoek 1"/>
          <p:cNvSpPr/>
          <p:nvPr/>
        </p:nvSpPr>
        <p:spPr>
          <a:xfrm>
            <a:off x="467544" y="2023905"/>
            <a:ext cx="470321" cy="32686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2140784" y="2265900"/>
            <a:ext cx="684000" cy="4320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6084167" y="3535438"/>
            <a:ext cx="792000" cy="3960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86816" y="764704"/>
            <a:ext cx="9230816" cy="461665"/>
          </a:xfrm>
          <a:prstGeom prst="rect">
            <a:avLst/>
          </a:prstGeom>
          <a:solidFill>
            <a:schemeClr val="tx1"/>
          </a:solidFill>
        </p:spPr>
        <p:txBody>
          <a:bodyPr wrap="square" rtlCol="0">
            <a:spAutoFit/>
          </a:bodyPr>
          <a:lstStyle/>
          <a:p>
            <a:pPr algn="ctr"/>
            <a:r>
              <a:rPr lang="nl-NL" sz="2400" b="1" dirty="0" smtClean="0">
                <a:solidFill>
                  <a:srgbClr val="FFFF00"/>
                </a:solidFill>
                <a:latin typeface="Verdana" panose="020B0604030504040204" pitchFamily="34" charset="0"/>
                <a:ea typeface="Verdana" panose="020B0604030504040204" pitchFamily="34" charset="0"/>
              </a:rPr>
              <a:t>De voorhof wordt steeds groter!</a:t>
            </a:r>
            <a:endParaRPr lang="nl-NL" sz="2400" b="1" dirty="0">
              <a:solidFill>
                <a:srgbClr val="FFFF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601923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 calcmode="lin" valueType="num">
                                      <p:cBhvr additive="base">
                                        <p:cTn id="25" dur="500" fill="hold"/>
                                        <p:tgtEl>
                                          <p:spTgt spid="11270"/>
                                        </p:tgtEl>
                                        <p:attrNameLst>
                                          <p:attrName>ppt_x</p:attrName>
                                        </p:attrNameLst>
                                      </p:cBhvr>
                                      <p:tavLst>
                                        <p:tav tm="0">
                                          <p:val>
                                            <p:strVal val="#ppt_x"/>
                                          </p:val>
                                        </p:tav>
                                        <p:tav tm="100000">
                                          <p:val>
                                            <p:strVal val="#ppt_x"/>
                                          </p:val>
                                        </p:tav>
                                      </p:tavLst>
                                    </p:anim>
                                    <p:anim calcmode="lin" valueType="num">
                                      <p:cBhvr additive="base">
                                        <p:cTn id="26"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10" grpId="0" animBg="1"/>
      <p:bldP spid="11"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86816" y="908720"/>
            <a:ext cx="9230816" cy="59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7428012" cy="573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251520" y="5733256"/>
            <a:ext cx="4032448"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rPr>
              <a:t>4. DE TEMPEL VAN EZECHIEL</a:t>
            </a:r>
          </a:p>
        </p:txBody>
      </p:sp>
    </p:spTree>
    <p:extLst>
      <p:ext uri="{BB962C8B-B14F-4D97-AF65-F5344CB8AC3E}">
        <p14:creationId xmlns:p14="http://schemas.microsoft.com/office/powerpoint/2010/main" val="19543705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07455"/>
            <a:ext cx="2341563"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6512" y="4941168"/>
            <a:ext cx="9180512" cy="1980000"/>
          </a:xfrm>
          <a:prstGeom prst="rect">
            <a:avLst/>
          </a:prstGeom>
          <a:solidFill>
            <a:schemeClr val="tx1"/>
          </a:solidFill>
        </p:spPr>
        <p:txBody>
          <a:bodyPr wrap="square" lIns="180000" tIns="180000" rIns="180000" bIns="180000">
            <a:spAutoFit/>
          </a:bodyPr>
          <a:lstStyle/>
          <a:p>
            <a:r>
              <a:rPr lang="nl-NL" dirty="0" smtClean="0">
                <a:solidFill>
                  <a:schemeClr val="bg1"/>
                </a:solidFill>
                <a:latin typeface="Verdana" panose="020B0604030504040204" pitchFamily="34" charset="0"/>
                <a:ea typeface="Verdana" panose="020B0604030504040204" pitchFamily="34" charset="0"/>
              </a:rPr>
              <a:t>De </a:t>
            </a:r>
            <a:r>
              <a:rPr lang="nl-NL" b="1" dirty="0" smtClean="0">
                <a:solidFill>
                  <a:schemeClr val="bg1"/>
                </a:solidFill>
                <a:latin typeface="Verdana" panose="020B0604030504040204" pitchFamily="34" charset="0"/>
                <a:ea typeface="Verdana" panose="020B0604030504040204" pitchFamily="34" charset="0"/>
              </a:rPr>
              <a:t>Spruit</a:t>
            </a:r>
            <a:r>
              <a:rPr lang="nl-NL" dirty="0" smtClean="0">
                <a:solidFill>
                  <a:schemeClr val="bg1"/>
                </a:solidFill>
                <a:latin typeface="Verdana" panose="020B0604030504040204" pitchFamily="34" charset="0"/>
                <a:ea typeface="Verdana" panose="020B0604030504040204" pitchFamily="34" charset="0"/>
              </a:rPr>
              <a:t> wordt hier geïdentificeerd in de </a:t>
            </a:r>
            <a:r>
              <a:rPr lang="nl-NL" dirty="0" smtClean="0">
                <a:solidFill>
                  <a:schemeClr val="bg1"/>
                </a:solidFill>
                <a:latin typeface="Verdana" panose="020B0604030504040204" pitchFamily="34" charset="0"/>
                <a:ea typeface="Verdana" panose="020B0604030504040204" pitchFamily="34" charset="0"/>
              </a:rPr>
              <a:t>Misjna </a:t>
            </a:r>
            <a:r>
              <a:rPr lang="nl-NL" dirty="0" smtClean="0">
                <a:solidFill>
                  <a:schemeClr val="bg1"/>
                </a:solidFill>
                <a:latin typeface="Verdana" panose="020B0604030504040204" pitchFamily="34" charset="0"/>
                <a:ea typeface="Verdana" panose="020B0604030504040204" pitchFamily="34" charset="0"/>
              </a:rPr>
              <a:t>door Jonathan </a:t>
            </a:r>
            <a:r>
              <a:rPr lang="nl-NL" dirty="0">
                <a:solidFill>
                  <a:schemeClr val="bg1"/>
                </a:solidFill>
                <a:latin typeface="Verdana" panose="020B0604030504040204" pitchFamily="34" charset="0"/>
                <a:ea typeface="Verdana" panose="020B0604030504040204" pitchFamily="34" charset="0"/>
              </a:rPr>
              <a:t>ben </a:t>
            </a:r>
            <a:r>
              <a:rPr lang="nl-NL" dirty="0" err="1" smtClean="0">
                <a:solidFill>
                  <a:schemeClr val="bg1"/>
                </a:solidFill>
                <a:latin typeface="Verdana" panose="020B0604030504040204" pitchFamily="34" charset="0"/>
                <a:ea typeface="Verdana" panose="020B0604030504040204" pitchFamily="34" charset="0"/>
              </a:rPr>
              <a:t>Uziel</a:t>
            </a:r>
            <a:r>
              <a:rPr lang="nl-NL" dirty="0" smtClean="0">
                <a:solidFill>
                  <a:schemeClr val="bg1"/>
                </a:solidFill>
                <a:latin typeface="Verdana" panose="020B0604030504040204" pitchFamily="34" charset="0"/>
                <a:ea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rPr>
              <a:t>En ook door verschillende </a:t>
            </a:r>
            <a:r>
              <a:rPr lang="nl-NL" dirty="0" smtClean="0">
                <a:solidFill>
                  <a:schemeClr val="bg1"/>
                </a:solidFill>
                <a:latin typeface="Verdana" panose="020B0604030504040204" pitchFamily="34" charset="0"/>
                <a:ea typeface="Verdana" panose="020B0604030504040204" pitchFamily="34" charset="0"/>
              </a:rPr>
              <a:t>schrijvers </a:t>
            </a:r>
            <a:r>
              <a:rPr lang="nl-NL" dirty="0" smtClean="0">
                <a:solidFill>
                  <a:schemeClr val="bg1"/>
                </a:solidFill>
                <a:latin typeface="Verdana" panose="020B0604030504040204" pitchFamily="34" charset="0"/>
                <a:ea typeface="Verdana" panose="020B0604030504040204" pitchFamily="34" charset="0"/>
              </a:rPr>
              <a:t>uit de </a:t>
            </a:r>
            <a:r>
              <a:rPr lang="nl-NL" dirty="0" err="1" smtClean="0">
                <a:solidFill>
                  <a:schemeClr val="bg1"/>
                </a:solidFill>
                <a:latin typeface="Verdana" panose="020B0604030504040204" pitchFamily="34" charset="0"/>
                <a:ea typeface="Verdana" panose="020B0604030504040204" pitchFamily="34" charset="0"/>
              </a:rPr>
              <a:t>Gemara</a:t>
            </a:r>
            <a:r>
              <a:rPr lang="nl-NL" dirty="0" smtClean="0">
                <a:solidFill>
                  <a:schemeClr val="bg1"/>
                </a:solidFill>
                <a:latin typeface="Verdana" panose="020B0604030504040204" pitchFamily="34" charset="0"/>
                <a:ea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rPr>
              <a:t>als de </a:t>
            </a:r>
            <a:r>
              <a:rPr lang="nl-NL" b="1" dirty="0" smtClean="0">
                <a:solidFill>
                  <a:schemeClr val="bg1"/>
                </a:solidFill>
                <a:latin typeface="Verdana" panose="020B0604030504040204" pitchFamily="34" charset="0"/>
                <a:ea typeface="Verdana" panose="020B0604030504040204" pitchFamily="34" charset="0"/>
              </a:rPr>
              <a:t>Masjiach</a:t>
            </a:r>
            <a:r>
              <a:rPr lang="nl-NL" dirty="0" smtClean="0">
                <a:solidFill>
                  <a:schemeClr val="bg1"/>
                </a:solidFill>
                <a:latin typeface="Verdana" panose="020B0604030504040204" pitchFamily="34" charset="0"/>
                <a:ea typeface="Verdana" panose="020B0604030504040204" pitchFamily="34" charset="0"/>
              </a:rPr>
              <a:t> </a:t>
            </a:r>
            <a:r>
              <a:rPr lang="nl-NL" sz="1000" dirty="0">
                <a:solidFill>
                  <a:schemeClr val="bg1"/>
                </a:solidFill>
                <a:latin typeface="Verdana" panose="020B0604030504040204" pitchFamily="34" charset="0"/>
                <a:ea typeface="Verdana" panose="020B0604030504040204" pitchFamily="34" charset="0"/>
              </a:rPr>
              <a:t>(</a:t>
            </a:r>
            <a:r>
              <a:rPr lang="nl-NL" sz="1000" dirty="0" err="1">
                <a:solidFill>
                  <a:schemeClr val="bg1"/>
                </a:solidFill>
                <a:latin typeface="Verdana" panose="020B0604030504040204" pitchFamily="34" charset="0"/>
                <a:ea typeface="Verdana" panose="020B0604030504040204" pitchFamily="34" charset="0"/>
              </a:rPr>
              <a:t>Eicha</a:t>
            </a:r>
            <a:r>
              <a:rPr lang="nl-NL" sz="1000" dirty="0">
                <a:solidFill>
                  <a:schemeClr val="bg1"/>
                </a:solidFill>
                <a:latin typeface="Verdana" panose="020B0604030504040204" pitchFamily="34" charset="0"/>
                <a:ea typeface="Verdana" panose="020B0604030504040204" pitchFamily="34" charset="0"/>
              </a:rPr>
              <a:t> </a:t>
            </a:r>
            <a:r>
              <a:rPr lang="nl-NL" sz="1000" dirty="0" err="1">
                <a:solidFill>
                  <a:schemeClr val="bg1"/>
                </a:solidFill>
                <a:latin typeface="Verdana" panose="020B0604030504040204" pitchFamily="34" charset="0"/>
                <a:ea typeface="Verdana" panose="020B0604030504040204" pitchFamily="34" charset="0"/>
              </a:rPr>
              <a:t>Rabbati</a:t>
            </a:r>
            <a:r>
              <a:rPr lang="nl-NL" sz="1000" dirty="0">
                <a:solidFill>
                  <a:schemeClr val="bg1"/>
                </a:solidFill>
                <a:latin typeface="Verdana" panose="020B0604030504040204" pitchFamily="34" charset="0"/>
                <a:ea typeface="Verdana" panose="020B0604030504040204" pitchFamily="34" charset="0"/>
              </a:rPr>
              <a:t> 1:51, </a:t>
            </a:r>
            <a:r>
              <a:rPr lang="nl-NL" sz="1000" dirty="0" err="1">
                <a:solidFill>
                  <a:schemeClr val="bg1"/>
                </a:solidFill>
                <a:latin typeface="Verdana" panose="020B0604030504040204" pitchFamily="34" charset="0"/>
                <a:ea typeface="Verdana" panose="020B0604030504040204" pitchFamily="34" charset="0"/>
              </a:rPr>
              <a:t>Midrash</a:t>
            </a:r>
            <a:r>
              <a:rPr lang="nl-NL" sz="1000" dirty="0">
                <a:solidFill>
                  <a:schemeClr val="bg1"/>
                </a:solidFill>
                <a:latin typeface="Verdana" panose="020B0604030504040204" pitchFamily="34" charset="0"/>
                <a:ea typeface="Verdana" panose="020B0604030504040204" pitchFamily="34" charset="0"/>
              </a:rPr>
              <a:t> </a:t>
            </a:r>
            <a:r>
              <a:rPr lang="nl-NL" sz="1000" dirty="0" err="1">
                <a:solidFill>
                  <a:schemeClr val="bg1"/>
                </a:solidFill>
                <a:latin typeface="Verdana" panose="020B0604030504040204" pitchFamily="34" charset="0"/>
                <a:ea typeface="Verdana" panose="020B0604030504040204" pitchFamily="34" charset="0"/>
              </a:rPr>
              <a:t>Mishlei</a:t>
            </a:r>
            <a:r>
              <a:rPr lang="nl-NL" sz="1000" dirty="0">
                <a:solidFill>
                  <a:schemeClr val="bg1"/>
                </a:solidFill>
                <a:latin typeface="Verdana" panose="020B0604030504040204" pitchFamily="34" charset="0"/>
                <a:ea typeface="Verdana" panose="020B0604030504040204" pitchFamily="34" charset="0"/>
              </a:rPr>
              <a:t> </a:t>
            </a:r>
            <a:r>
              <a:rPr lang="nl-NL" sz="1000" dirty="0" smtClean="0">
                <a:solidFill>
                  <a:schemeClr val="bg1"/>
                </a:solidFill>
                <a:latin typeface="Verdana" panose="020B0604030504040204" pitchFamily="34" charset="0"/>
                <a:ea typeface="Verdana" panose="020B0604030504040204" pitchFamily="34" charset="0"/>
              </a:rPr>
              <a:t>19:21). </a:t>
            </a:r>
          </a:p>
          <a:p>
            <a:r>
              <a:rPr lang="nl-NL" dirty="0" smtClean="0">
                <a:solidFill>
                  <a:schemeClr val="bg1"/>
                </a:solidFill>
                <a:latin typeface="Verdana" panose="020B0604030504040204" pitchFamily="34" charset="0"/>
                <a:ea typeface="Verdana" panose="020B0604030504040204" pitchFamily="34" charset="0"/>
              </a:rPr>
              <a:t>De </a:t>
            </a:r>
            <a:r>
              <a:rPr lang="nl-NL" dirty="0" err="1" smtClean="0">
                <a:solidFill>
                  <a:schemeClr val="bg1"/>
                </a:solidFill>
                <a:latin typeface="Verdana" panose="020B0604030504040204" pitchFamily="34" charset="0"/>
                <a:ea typeface="Verdana" panose="020B0604030504040204" pitchFamily="34" charset="0"/>
              </a:rPr>
              <a:t>Targum</a:t>
            </a:r>
            <a:r>
              <a:rPr lang="nl-NL" dirty="0" smtClean="0">
                <a:solidFill>
                  <a:schemeClr val="bg1"/>
                </a:solidFill>
                <a:latin typeface="Verdana" panose="020B0604030504040204" pitchFamily="34" charset="0"/>
                <a:ea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rPr>
              <a:t>Jonathan </a:t>
            </a:r>
            <a:r>
              <a:rPr lang="nl-NL" dirty="0" smtClean="0">
                <a:solidFill>
                  <a:schemeClr val="bg1"/>
                </a:solidFill>
                <a:latin typeface="Verdana" panose="020B0604030504040204" pitchFamily="34" charset="0"/>
                <a:ea typeface="Verdana" panose="020B0604030504040204" pitchFamily="34" charset="0"/>
              </a:rPr>
              <a:t>spreekt ook over </a:t>
            </a:r>
            <a:r>
              <a:rPr lang="nl-NL" dirty="0">
                <a:solidFill>
                  <a:schemeClr val="bg1"/>
                </a:solidFill>
                <a:latin typeface="Verdana" panose="020B0604030504040204" pitchFamily="34" charset="0"/>
                <a:ea typeface="Verdana" panose="020B0604030504040204" pitchFamily="34" charset="0"/>
              </a:rPr>
              <a:t>de tempel gebouwd in de dagen van </a:t>
            </a:r>
            <a:r>
              <a:rPr lang="nl-NL" b="1" dirty="0" err="1" smtClean="0">
                <a:solidFill>
                  <a:schemeClr val="bg1"/>
                </a:solidFill>
                <a:latin typeface="Verdana" panose="020B0604030504040204" pitchFamily="34" charset="0"/>
                <a:ea typeface="Verdana" panose="020B0604030504040204" pitchFamily="34" charset="0"/>
              </a:rPr>
              <a:t>Mashiach</a:t>
            </a:r>
            <a:r>
              <a:rPr lang="nl-NL" dirty="0">
                <a:solidFill>
                  <a:schemeClr val="bg1"/>
                </a:solidFill>
                <a:latin typeface="Verdana" panose="020B0604030504040204" pitchFamily="34" charset="0"/>
                <a:ea typeface="Verdana" panose="020B0604030504040204" pitchFamily="34" charset="0"/>
              </a:rPr>
              <a:t> </a:t>
            </a:r>
            <a:r>
              <a:rPr lang="nl-NL" sz="1000" dirty="0" smtClean="0">
                <a:solidFill>
                  <a:schemeClr val="bg1"/>
                </a:solidFill>
                <a:latin typeface="Verdana" panose="020B0604030504040204" pitchFamily="34" charset="0"/>
                <a:ea typeface="Verdana" panose="020B0604030504040204" pitchFamily="34" charset="0"/>
              </a:rPr>
              <a:t>(</a:t>
            </a:r>
            <a:r>
              <a:rPr lang="nl-NL" sz="1000" dirty="0" err="1">
                <a:solidFill>
                  <a:schemeClr val="bg1"/>
                </a:solidFill>
                <a:latin typeface="Verdana" panose="020B0604030504040204" pitchFamily="34" charset="0"/>
                <a:ea typeface="Verdana" panose="020B0604030504040204" pitchFamily="34" charset="0"/>
              </a:rPr>
              <a:t>Shir</a:t>
            </a:r>
            <a:r>
              <a:rPr lang="nl-NL" sz="1000" dirty="0">
                <a:solidFill>
                  <a:schemeClr val="bg1"/>
                </a:solidFill>
                <a:latin typeface="Verdana" panose="020B0604030504040204" pitchFamily="34" charset="0"/>
                <a:ea typeface="Verdana" panose="020B0604030504040204" pitchFamily="34" charset="0"/>
              </a:rPr>
              <a:t> </a:t>
            </a:r>
            <a:r>
              <a:rPr lang="nl-NL" sz="1000" dirty="0" err="1">
                <a:solidFill>
                  <a:schemeClr val="bg1"/>
                </a:solidFill>
                <a:latin typeface="Verdana" panose="020B0604030504040204" pitchFamily="34" charset="0"/>
                <a:ea typeface="Verdana" panose="020B0604030504040204" pitchFamily="34" charset="0"/>
              </a:rPr>
              <a:t>Hashirim</a:t>
            </a:r>
            <a:r>
              <a:rPr lang="nl-NL" sz="1000" dirty="0">
                <a:solidFill>
                  <a:schemeClr val="bg1"/>
                </a:solidFill>
                <a:latin typeface="Verdana" panose="020B0604030504040204" pitchFamily="34" charset="0"/>
                <a:ea typeface="Verdana" panose="020B0604030504040204" pitchFamily="34" charset="0"/>
              </a:rPr>
              <a:t> </a:t>
            </a:r>
            <a:r>
              <a:rPr lang="nl-NL" sz="1000" dirty="0" smtClean="0">
                <a:solidFill>
                  <a:schemeClr val="bg1"/>
                </a:solidFill>
                <a:latin typeface="Verdana" panose="020B0604030504040204" pitchFamily="34" charset="0"/>
                <a:ea typeface="Verdana" panose="020B0604030504040204" pitchFamily="34" charset="0"/>
              </a:rPr>
              <a:t>1:17) </a:t>
            </a:r>
          </a:p>
          <a:p>
            <a:endParaRPr lang="nl-NL" sz="1000" dirty="0">
              <a:solidFill>
                <a:schemeClr val="bg1"/>
              </a:solidFill>
              <a:latin typeface="Verdana" panose="020B0604030504040204" pitchFamily="34" charset="0"/>
              <a:ea typeface="Verdana" panose="020B060403050404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4" y="808733"/>
            <a:ext cx="7128000" cy="431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5925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 calcmode="lin" valueType="num">
                                      <p:cBhvr additive="base">
                                        <p:cTn id="18" dur="500" fill="hold"/>
                                        <p:tgtEl>
                                          <p:spTgt spid="12291"/>
                                        </p:tgtEl>
                                        <p:attrNameLst>
                                          <p:attrName>ppt_x</p:attrName>
                                        </p:attrNameLst>
                                      </p:cBhvr>
                                      <p:tavLst>
                                        <p:tav tm="0">
                                          <p:val>
                                            <p:strVal val="0-#ppt_w/2"/>
                                          </p:val>
                                        </p:tav>
                                        <p:tav tm="100000">
                                          <p:val>
                                            <p:strVal val="#ppt_x"/>
                                          </p:val>
                                        </p:tav>
                                      </p:tavLst>
                                    </p:anim>
                                    <p:anim calcmode="lin" valueType="num">
                                      <p:cBhvr additive="base">
                                        <p:cTn id="19"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426207704"/>
              </p:ext>
            </p:extLst>
          </p:nvPr>
        </p:nvGraphicFramePr>
        <p:xfrm>
          <a:off x="1259632" y="1196752"/>
          <a:ext cx="7596000" cy="2595880"/>
        </p:xfrm>
        <a:graphic>
          <a:graphicData uri="http://schemas.openxmlformats.org/drawingml/2006/table">
            <a:tbl>
              <a:tblPr firstRow="1" bandRow="1">
                <a:tableStyleId>{073A0DAA-6AF3-43AB-8588-CEC1D06C72B9}</a:tableStyleId>
              </a:tblPr>
              <a:tblGrid>
                <a:gridCol w="1688000"/>
                <a:gridCol w="2954000"/>
                <a:gridCol w="2954000"/>
              </a:tblGrid>
              <a:tr h="370840">
                <a:tc gridSpan="3">
                  <a:txBody>
                    <a:bodyPr/>
                    <a:lstStyle/>
                    <a:p>
                      <a:r>
                        <a:rPr lang="nl-NL" dirty="0" smtClean="0">
                          <a:latin typeface="Verdana" panose="020B0604030504040204" pitchFamily="34" charset="0"/>
                          <a:ea typeface="Verdana" panose="020B0604030504040204" pitchFamily="34" charset="0"/>
                        </a:rPr>
                        <a:t>De tempel was een belangrijk aandachtspunt van Jesjoea</a:t>
                      </a:r>
                      <a:endParaRPr lang="nl-NL" dirty="0">
                        <a:latin typeface="Verdana" panose="020B0604030504040204" pitchFamily="34" charset="0"/>
                        <a:ea typeface="Verdana" panose="020B0604030504040204" pitchFamily="34" charset="0"/>
                      </a:endParaRPr>
                    </a:p>
                  </a:txBody>
                  <a:tcPr/>
                </a:tc>
                <a:tc hMerge="1">
                  <a:txBody>
                    <a:bodyPr/>
                    <a:lstStyle/>
                    <a:p>
                      <a:endParaRPr lang="nl-NL" dirty="0">
                        <a:latin typeface="Verdana" panose="020B0604030504040204" pitchFamily="34" charset="0"/>
                        <a:ea typeface="Verdana" panose="020B0604030504040204" pitchFamily="34" charset="0"/>
                      </a:endParaRPr>
                    </a:p>
                  </a:txBody>
                  <a:tcPr/>
                </a:tc>
                <a:tc hMerge="1">
                  <a:txBody>
                    <a:bodyPr/>
                    <a:lstStyle/>
                    <a:p>
                      <a:endParaRPr lang="nl-NL"/>
                    </a:p>
                  </a:txBody>
                  <a:tcPr/>
                </a:tc>
              </a:tr>
              <a:tr h="370840">
                <a:tc>
                  <a:txBody>
                    <a:bodyPr/>
                    <a:lstStyle/>
                    <a:p>
                      <a:endParaRPr lang="nl-NL" dirty="0">
                        <a:latin typeface="Verdana" panose="020B0604030504040204" pitchFamily="34" charset="0"/>
                        <a:ea typeface="Verdana" panose="020B0604030504040204" pitchFamily="34" charset="0"/>
                      </a:endParaRPr>
                    </a:p>
                  </a:txBody>
                  <a:tcPr/>
                </a:tc>
                <a:tc>
                  <a:txBody>
                    <a:bodyPr/>
                    <a:lstStyle/>
                    <a:p>
                      <a:r>
                        <a:rPr lang="nl-NL" dirty="0" smtClean="0">
                          <a:latin typeface="Verdana" panose="020B0604030504040204" pitchFamily="34" charset="0"/>
                          <a:ea typeface="Verdana" panose="020B0604030504040204" pitchFamily="34" charset="0"/>
                        </a:rPr>
                        <a:t>“tempel”</a:t>
                      </a:r>
                      <a:endParaRPr lang="nl-NL" dirty="0">
                        <a:latin typeface="Verdana" panose="020B0604030504040204" pitchFamily="34" charset="0"/>
                        <a:ea typeface="Verdana" panose="020B0604030504040204" pitchFamily="34" charset="0"/>
                      </a:endParaRPr>
                    </a:p>
                  </a:txBody>
                  <a:tcPr/>
                </a:tc>
                <a:tc>
                  <a:txBody>
                    <a:bodyPr/>
                    <a:lstStyle/>
                    <a:p>
                      <a:r>
                        <a:rPr lang="nl-NL" dirty="0" smtClean="0">
                          <a:latin typeface="Verdana" panose="020B0604030504040204" pitchFamily="34" charset="0"/>
                          <a:ea typeface="Verdana" panose="020B0604030504040204" pitchFamily="34" charset="0"/>
                        </a:rPr>
                        <a:t>hoofdstukken</a:t>
                      </a:r>
                      <a:endParaRPr lang="nl-NL" dirty="0">
                        <a:latin typeface="Verdana" panose="020B0604030504040204" pitchFamily="34" charset="0"/>
                        <a:ea typeface="Verdana" panose="020B0604030504040204" pitchFamily="34" charset="0"/>
                      </a:endParaRPr>
                    </a:p>
                  </a:txBody>
                  <a:tcPr/>
                </a:tc>
              </a:tr>
              <a:tr h="370840">
                <a:tc>
                  <a:txBody>
                    <a:bodyPr/>
                    <a:lstStyle/>
                    <a:p>
                      <a:r>
                        <a:rPr lang="nl-NL" dirty="0" smtClean="0">
                          <a:latin typeface="Verdana" panose="020B0604030504040204" pitchFamily="34" charset="0"/>
                          <a:ea typeface="Verdana" panose="020B0604030504040204" pitchFamily="34" charset="0"/>
                        </a:rPr>
                        <a:t>Mattheüs</a:t>
                      </a:r>
                    </a:p>
                  </a:txBody>
                  <a:tcPr/>
                </a:tc>
                <a:tc>
                  <a:txBody>
                    <a:bodyPr/>
                    <a:lstStyle/>
                    <a:p>
                      <a:r>
                        <a:rPr lang="nl-NL" dirty="0" smtClean="0">
                          <a:latin typeface="Verdana" panose="020B0604030504040204" pitchFamily="34" charset="0"/>
                          <a:ea typeface="Verdana" panose="020B0604030504040204" pitchFamily="34" charset="0"/>
                        </a:rPr>
                        <a:t>15 x</a:t>
                      </a:r>
                      <a:endParaRPr lang="nl-NL" dirty="0">
                        <a:latin typeface="Verdana" panose="020B0604030504040204" pitchFamily="34" charset="0"/>
                        <a:ea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latin typeface="Verdana" panose="020B0604030504040204" pitchFamily="34" charset="0"/>
                          <a:ea typeface="Verdana" panose="020B0604030504040204" pitchFamily="34" charset="0"/>
                        </a:rPr>
                        <a:t>6/28 = 0,2</a:t>
                      </a:r>
                    </a:p>
                  </a:txBody>
                  <a:tcPr/>
                </a:tc>
              </a:tr>
              <a:tr h="370840">
                <a:tc>
                  <a:txBody>
                    <a:bodyPr/>
                    <a:lstStyle/>
                    <a:p>
                      <a:r>
                        <a:rPr lang="nl-NL" dirty="0" smtClean="0">
                          <a:latin typeface="Verdana" panose="020B0604030504040204" pitchFamily="34" charset="0"/>
                          <a:ea typeface="Verdana" panose="020B0604030504040204" pitchFamily="34" charset="0"/>
                        </a:rPr>
                        <a:t>Marcus</a:t>
                      </a:r>
                      <a:endParaRPr lang="nl-NL" dirty="0">
                        <a:latin typeface="Verdana" panose="020B0604030504040204" pitchFamily="34" charset="0"/>
                        <a:ea typeface="Verdana" panose="020B0604030504040204" pitchFamily="34" charset="0"/>
                      </a:endParaRPr>
                    </a:p>
                  </a:txBody>
                  <a:tcPr/>
                </a:tc>
                <a:tc>
                  <a:txBody>
                    <a:bodyPr/>
                    <a:lstStyle/>
                    <a:p>
                      <a:r>
                        <a:rPr lang="nl-NL" dirty="0" smtClean="0">
                          <a:latin typeface="Verdana" panose="020B0604030504040204" pitchFamily="34" charset="0"/>
                          <a:ea typeface="Verdana" panose="020B0604030504040204" pitchFamily="34" charset="0"/>
                        </a:rPr>
                        <a:t>11 x</a:t>
                      </a:r>
                      <a:endParaRPr lang="nl-NL" dirty="0">
                        <a:latin typeface="Verdana" panose="020B0604030504040204" pitchFamily="34" charset="0"/>
                        <a:ea typeface="Verdana" panose="020B0604030504040204" pitchFamily="34" charset="0"/>
                      </a:endParaRPr>
                    </a:p>
                  </a:txBody>
                  <a:tcPr/>
                </a:tc>
                <a:tc>
                  <a:txBody>
                    <a:bodyPr/>
                    <a:lstStyle/>
                    <a:p>
                      <a:r>
                        <a:rPr lang="nl-NL" dirty="0" smtClean="0">
                          <a:latin typeface="Verdana" panose="020B0604030504040204" pitchFamily="34" charset="0"/>
                          <a:ea typeface="Verdana" panose="020B0604030504040204" pitchFamily="34" charset="0"/>
                        </a:rPr>
                        <a:t>5/16 = 0,3</a:t>
                      </a:r>
                      <a:endParaRPr lang="nl-NL" dirty="0">
                        <a:latin typeface="Verdana" panose="020B0604030504040204" pitchFamily="34" charset="0"/>
                        <a:ea typeface="Verdana" panose="020B0604030504040204" pitchFamily="34" charset="0"/>
                      </a:endParaRPr>
                    </a:p>
                  </a:txBody>
                  <a:tcPr/>
                </a:tc>
              </a:tr>
              <a:tr h="370840">
                <a:tc>
                  <a:txBody>
                    <a:bodyPr/>
                    <a:lstStyle/>
                    <a:p>
                      <a:r>
                        <a:rPr lang="nl-NL" dirty="0" smtClean="0">
                          <a:latin typeface="Verdana" panose="020B0604030504040204" pitchFamily="34" charset="0"/>
                          <a:ea typeface="Verdana" panose="020B0604030504040204" pitchFamily="34" charset="0"/>
                        </a:rPr>
                        <a:t>Lucas</a:t>
                      </a:r>
                      <a:endParaRPr lang="nl-NL" dirty="0">
                        <a:latin typeface="Verdana" panose="020B0604030504040204" pitchFamily="34" charset="0"/>
                        <a:ea typeface="Verdana" panose="020B0604030504040204" pitchFamily="34" charset="0"/>
                      </a:endParaRPr>
                    </a:p>
                  </a:txBody>
                  <a:tcPr/>
                </a:tc>
                <a:tc>
                  <a:txBody>
                    <a:bodyPr/>
                    <a:lstStyle/>
                    <a:p>
                      <a:r>
                        <a:rPr lang="nl-NL" dirty="0" smtClean="0">
                          <a:latin typeface="Verdana" panose="020B0604030504040204" pitchFamily="34" charset="0"/>
                          <a:ea typeface="Verdana" panose="020B0604030504040204" pitchFamily="34" charset="0"/>
                        </a:rPr>
                        <a:t>18 x</a:t>
                      </a:r>
                      <a:endParaRPr lang="nl-NL" dirty="0">
                        <a:latin typeface="Verdana" panose="020B0604030504040204" pitchFamily="34" charset="0"/>
                        <a:ea typeface="Verdana" panose="020B0604030504040204" pitchFamily="34" charset="0"/>
                      </a:endParaRPr>
                    </a:p>
                  </a:txBody>
                  <a:tcPr/>
                </a:tc>
                <a:tc>
                  <a:txBody>
                    <a:bodyPr/>
                    <a:lstStyle/>
                    <a:p>
                      <a:r>
                        <a:rPr lang="nl-NL" dirty="0" smtClean="0">
                          <a:latin typeface="Verdana" panose="020B0604030504040204" pitchFamily="34" charset="0"/>
                          <a:ea typeface="Verdana" panose="020B0604030504040204" pitchFamily="34" charset="0"/>
                        </a:rPr>
                        <a:t>9/24 = 0,4</a:t>
                      </a:r>
                      <a:endParaRPr lang="nl-NL" dirty="0">
                        <a:latin typeface="Verdana" panose="020B0604030504040204" pitchFamily="34" charset="0"/>
                        <a:ea typeface="Verdana" panose="020B0604030504040204" pitchFamily="34" charset="0"/>
                      </a:endParaRPr>
                    </a:p>
                  </a:txBody>
                  <a:tcPr/>
                </a:tc>
              </a:tr>
              <a:tr h="370840">
                <a:tc>
                  <a:txBody>
                    <a:bodyPr/>
                    <a:lstStyle/>
                    <a:p>
                      <a:r>
                        <a:rPr lang="nl-NL" dirty="0" smtClean="0">
                          <a:latin typeface="Verdana" panose="020B0604030504040204" pitchFamily="34" charset="0"/>
                          <a:ea typeface="Verdana" panose="020B0604030504040204" pitchFamily="34" charset="0"/>
                        </a:rPr>
                        <a:t>Johannes</a:t>
                      </a:r>
                      <a:endParaRPr lang="nl-NL" dirty="0">
                        <a:latin typeface="Verdana" panose="020B0604030504040204" pitchFamily="34" charset="0"/>
                        <a:ea typeface="Verdana" panose="020B0604030504040204" pitchFamily="34" charset="0"/>
                      </a:endParaRPr>
                    </a:p>
                  </a:txBody>
                  <a:tcPr/>
                </a:tc>
                <a:tc>
                  <a:txBody>
                    <a:bodyPr/>
                    <a:lstStyle/>
                    <a:p>
                      <a:r>
                        <a:rPr lang="nl-NL" u="sng" dirty="0" smtClean="0">
                          <a:latin typeface="Verdana" panose="020B0604030504040204" pitchFamily="34" charset="0"/>
                          <a:ea typeface="Verdana" panose="020B0604030504040204" pitchFamily="34" charset="0"/>
                        </a:rPr>
                        <a:t>14 x</a:t>
                      </a:r>
                      <a:endParaRPr lang="nl-NL" u="sng" dirty="0">
                        <a:latin typeface="Verdana" panose="020B0604030504040204" pitchFamily="34" charset="0"/>
                        <a:ea typeface="Verdana" panose="020B0604030504040204" pitchFamily="34" charset="0"/>
                      </a:endParaRPr>
                    </a:p>
                  </a:txBody>
                  <a:tcPr/>
                </a:tc>
                <a:tc>
                  <a:txBody>
                    <a:bodyPr/>
                    <a:lstStyle/>
                    <a:p>
                      <a:r>
                        <a:rPr lang="nl-NL" u="sng" dirty="0" smtClean="0">
                          <a:latin typeface="Verdana" panose="020B0604030504040204" pitchFamily="34" charset="0"/>
                          <a:ea typeface="Verdana" panose="020B0604030504040204" pitchFamily="34" charset="0"/>
                        </a:rPr>
                        <a:t>7/21 = 0,3</a:t>
                      </a:r>
                      <a:endParaRPr lang="nl-NL" u="sng" dirty="0">
                        <a:latin typeface="Verdana" panose="020B0604030504040204" pitchFamily="34" charset="0"/>
                        <a:ea typeface="Verdana" panose="020B0604030504040204" pitchFamily="34" charset="0"/>
                      </a:endParaRPr>
                    </a:p>
                  </a:txBody>
                  <a:tcPr/>
                </a:tc>
              </a:tr>
              <a:tr h="370840">
                <a:tc>
                  <a:txBody>
                    <a:bodyPr/>
                    <a:lstStyle/>
                    <a:p>
                      <a:r>
                        <a:rPr lang="nl-NL" dirty="0" smtClean="0">
                          <a:latin typeface="Verdana" panose="020B0604030504040204" pitchFamily="34" charset="0"/>
                          <a:ea typeface="Verdana" panose="020B0604030504040204" pitchFamily="34" charset="0"/>
                        </a:rPr>
                        <a:t>Totaal</a:t>
                      </a:r>
                      <a:endParaRPr lang="nl-NL" dirty="0">
                        <a:latin typeface="Verdana" panose="020B0604030504040204" pitchFamily="34" charset="0"/>
                        <a:ea typeface="Verdana" panose="020B0604030504040204" pitchFamily="34" charset="0"/>
                      </a:endParaRPr>
                    </a:p>
                  </a:txBody>
                  <a:tcPr/>
                </a:tc>
                <a:tc>
                  <a:txBody>
                    <a:bodyPr/>
                    <a:lstStyle/>
                    <a:p>
                      <a:r>
                        <a:rPr lang="nl-NL" dirty="0" smtClean="0">
                          <a:latin typeface="Verdana" panose="020B0604030504040204" pitchFamily="34" charset="0"/>
                          <a:ea typeface="Verdana" panose="020B0604030504040204" pitchFamily="34" charset="0"/>
                        </a:rPr>
                        <a:t>58 x</a:t>
                      </a:r>
                      <a:endParaRPr lang="nl-NL" dirty="0">
                        <a:latin typeface="Verdana" panose="020B0604030504040204" pitchFamily="34" charset="0"/>
                        <a:ea typeface="Verdana" panose="020B0604030504040204" pitchFamily="34" charset="0"/>
                      </a:endParaRPr>
                    </a:p>
                  </a:txBody>
                  <a:tcPr/>
                </a:tc>
                <a:tc>
                  <a:txBody>
                    <a:bodyPr/>
                    <a:lstStyle/>
                    <a:p>
                      <a:r>
                        <a:rPr lang="nl-NL" dirty="0" smtClean="0">
                          <a:latin typeface="Verdana" panose="020B0604030504040204" pitchFamily="34" charset="0"/>
                          <a:ea typeface="Verdana" panose="020B0604030504040204" pitchFamily="34" charset="0"/>
                        </a:rPr>
                        <a:t>27/89= 0,3</a:t>
                      </a:r>
                      <a:endParaRPr lang="nl-NL" dirty="0">
                        <a:latin typeface="Verdana" panose="020B0604030504040204" pitchFamily="34" charset="0"/>
                        <a:ea typeface="Verdana" panose="020B0604030504040204" pitchFamily="34" charset="0"/>
                      </a:endParaRPr>
                    </a:p>
                  </a:txBody>
                  <a:tcPr/>
                </a:tc>
              </a:tr>
            </a:tbl>
          </a:graphicData>
        </a:graphic>
      </p:graphicFrame>
      <p:sp>
        <p:nvSpPr>
          <p:cNvPr id="3" name="Tekstvak 2"/>
          <p:cNvSpPr txBox="1"/>
          <p:nvPr/>
        </p:nvSpPr>
        <p:spPr>
          <a:xfrm>
            <a:off x="2267744" y="3933056"/>
            <a:ext cx="6552728" cy="1015663"/>
          </a:xfrm>
          <a:prstGeom prst="rect">
            <a:avLst/>
          </a:prstGeom>
          <a:noFill/>
        </p:spPr>
        <p:txBody>
          <a:bodyPr wrap="square" rtlCol="0">
            <a:spAutoFit/>
          </a:bodyPr>
          <a:lstStyle/>
          <a:p>
            <a:r>
              <a:rPr lang="nl-NL" sz="2000" dirty="0" smtClean="0">
                <a:solidFill>
                  <a:schemeClr val="bg1"/>
                </a:solidFill>
                <a:latin typeface="Verdana" panose="020B0604030504040204" pitchFamily="34" charset="0"/>
                <a:ea typeface="Verdana" panose="020B0604030504040204" pitchFamily="34" charset="0"/>
              </a:rPr>
              <a:t>In 3/10 deel van alle hoofdstukken van de vier evangeliën komt het woord tempel </a:t>
            </a:r>
            <a:r>
              <a:rPr lang="nl-NL" sz="2000" dirty="0" smtClean="0">
                <a:solidFill>
                  <a:schemeClr val="bg1"/>
                </a:solidFill>
                <a:latin typeface="Verdana" panose="020B0604030504040204" pitchFamily="34" charset="0"/>
                <a:ea typeface="Verdana" panose="020B0604030504040204" pitchFamily="34" charset="0"/>
              </a:rPr>
              <a:t>(het huis van God) voor</a:t>
            </a:r>
            <a:r>
              <a:rPr lang="nl-NL" sz="2000" dirty="0" smtClean="0">
                <a:solidFill>
                  <a:schemeClr val="bg1"/>
                </a:solidFill>
                <a:latin typeface="Verdana" panose="020B0604030504040204" pitchFamily="34" charset="0"/>
                <a:ea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945007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31840" y="1340768"/>
            <a:ext cx="5544616" cy="3888432"/>
          </a:xfrm>
          <a:solidFill>
            <a:schemeClr val="tx1"/>
          </a:solidFill>
        </p:spPr>
        <p:txBody>
          <a:bodyPr>
            <a:noAutofit/>
          </a:bodyPr>
          <a:lstStyle/>
          <a:p>
            <a:pPr marL="0" indent="0">
              <a:buNone/>
            </a:pPr>
            <a:r>
              <a:rPr lang="nl-NL" sz="1400" i="1" dirty="0">
                <a:solidFill>
                  <a:schemeClr val="bg1"/>
                </a:solidFill>
                <a:latin typeface="Verdana" panose="020B0604030504040204" pitchFamily="34" charset="0"/>
                <a:ea typeface="Verdana" panose="020B0604030504040204" pitchFamily="34" charset="0"/>
              </a:rPr>
              <a:t>Gen.26: </a:t>
            </a:r>
            <a:r>
              <a:rPr lang="nl-NL" sz="1400" i="1" dirty="0" smtClean="0">
                <a:solidFill>
                  <a:schemeClr val="bg1"/>
                </a:solidFill>
                <a:latin typeface="Verdana" panose="020B0604030504040204" pitchFamily="34" charset="0"/>
                <a:ea typeface="Verdana" panose="020B0604030504040204" pitchFamily="34" charset="0"/>
              </a:rPr>
              <a:t>“</a:t>
            </a:r>
            <a:r>
              <a:rPr lang="nl-NL" sz="1400" i="1" baseline="30000" dirty="0" smtClean="0">
                <a:solidFill>
                  <a:schemeClr val="bg1"/>
                </a:solidFill>
                <a:latin typeface="Verdana" panose="020B0604030504040204" pitchFamily="34" charset="0"/>
                <a:ea typeface="Verdana" panose="020B0604030504040204" pitchFamily="34" charset="0"/>
              </a:rPr>
              <a:t>7</a:t>
            </a:r>
            <a:r>
              <a:rPr lang="nl-NL" sz="1400" i="1" dirty="0" smtClean="0">
                <a:solidFill>
                  <a:schemeClr val="bg1"/>
                </a:solidFill>
                <a:latin typeface="Verdana" panose="020B0604030504040204" pitchFamily="34" charset="0"/>
                <a:ea typeface="Verdana" panose="020B0604030504040204" pitchFamily="34" charset="0"/>
              </a:rPr>
              <a:t>Toen </a:t>
            </a:r>
            <a:r>
              <a:rPr lang="nl-NL" sz="1400" i="1" dirty="0">
                <a:solidFill>
                  <a:schemeClr val="bg1"/>
                </a:solidFill>
                <a:latin typeface="Verdana" panose="020B0604030504040204" pitchFamily="34" charset="0"/>
                <a:ea typeface="Verdana" panose="020B0604030504040204" pitchFamily="34" charset="0"/>
              </a:rPr>
              <a:t>de mannen van die plaats hem naar zijn vrouw vroegen, zeide hij: Zij is mijn zuster, want hij durfde niet zeggen: Zij is mijn vrouw, (want hij dacht:) de mannen van die plaats mochten mij anders eens doden om ​Rebekka, omdat zij schoon van uiterlijk is. </a:t>
            </a:r>
            <a:r>
              <a:rPr lang="nl-NL" sz="1400" i="1" baseline="30000" dirty="0">
                <a:solidFill>
                  <a:schemeClr val="bg1"/>
                </a:solidFill>
                <a:latin typeface="Verdana" panose="020B0604030504040204" pitchFamily="34" charset="0"/>
                <a:ea typeface="Verdana" panose="020B0604030504040204" pitchFamily="34" charset="0"/>
              </a:rPr>
              <a:t>8</a:t>
            </a:r>
            <a:r>
              <a:rPr lang="nl-NL" sz="1400" i="1" dirty="0">
                <a:solidFill>
                  <a:schemeClr val="bg1"/>
                </a:solidFill>
                <a:latin typeface="Verdana" panose="020B0604030504040204" pitchFamily="34" charset="0"/>
                <a:ea typeface="Verdana" panose="020B0604030504040204" pitchFamily="34" charset="0"/>
              </a:rPr>
              <a:t>Toen hij lange tijd daar geweest was, en </a:t>
            </a:r>
            <a:r>
              <a:rPr lang="nl-NL" sz="1400" i="1" dirty="0" err="1">
                <a:solidFill>
                  <a:schemeClr val="bg1"/>
                </a:solidFill>
                <a:latin typeface="Verdana" panose="020B0604030504040204" pitchFamily="34" charset="0"/>
                <a:ea typeface="Verdana" panose="020B0604030504040204" pitchFamily="34" charset="0"/>
              </a:rPr>
              <a:t>Abimelek</a:t>
            </a:r>
            <a:r>
              <a:rPr lang="nl-NL" sz="1400" i="1" dirty="0">
                <a:solidFill>
                  <a:schemeClr val="bg1"/>
                </a:solidFill>
                <a:latin typeface="Verdana" panose="020B0604030504040204" pitchFamily="34" charset="0"/>
                <a:ea typeface="Verdana" panose="020B0604030504040204" pitchFamily="34" charset="0"/>
              </a:rPr>
              <a:t>, de ​koning​ der Filistijnen, eens door het venster keek, zag hij, en zie, ​Isaak​ was aan het minnekozen met zijn vrouw ​Rebekka. </a:t>
            </a:r>
            <a:r>
              <a:rPr lang="nl-NL" sz="1400" i="1" baseline="30000" dirty="0">
                <a:solidFill>
                  <a:schemeClr val="bg1"/>
                </a:solidFill>
                <a:latin typeface="Verdana" panose="020B0604030504040204" pitchFamily="34" charset="0"/>
                <a:ea typeface="Verdana" panose="020B0604030504040204" pitchFamily="34" charset="0"/>
              </a:rPr>
              <a:t>9</a:t>
            </a:r>
            <a:r>
              <a:rPr lang="nl-NL" sz="1400" i="1" dirty="0">
                <a:solidFill>
                  <a:schemeClr val="bg1"/>
                </a:solidFill>
                <a:latin typeface="Verdana" panose="020B0604030504040204" pitchFamily="34" charset="0"/>
                <a:ea typeface="Verdana" panose="020B0604030504040204" pitchFamily="34" charset="0"/>
              </a:rPr>
              <a:t>Toen riep </a:t>
            </a:r>
            <a:r>
              <a:rPr lang="nl-NL" sz="1400" i="1" dirty="0" err="1">
                <a:solidFill>
                  <a:schemeClr val="bg1"/>
                </a:solidFill>
                <a:latin typeface="Verdana" panose="020B0604030504040204" pitchFamily="34" charset="0"/>
                <a:ea typeface="Verdana" panose="020B0604030504040204" pitchFamily="34" charset="0"/>
              </a:rPr>
              <a:t>Abimelek</a:t>
            </a:r>
            <a:r>
              <a:rPr lang="nl-NL" sz="1400" i="1" dirty="0">
                <a:solidFill>
                  <a:schemeClr val="bg1"/>
                </a:solidFill>
                <a:latin typeface="Verdana" panose="020B0604030504040204" pitchFamily="34" charset="0"/>
                <a:ea typeface="Verdana" panose="020B0604030504040204" pitchFamily="34" charset="0"/>
              </a:rPr>
              <a:t> ​Isaak​ en zeide: Zij is zowaar uw vrouw; hoe hebt gij dan kunnen zeggen: zij is mijn zuster? Daarop zeide ​Isaak​ tot hem: Omdat ik dacht: ik mocht anders eens om haar het leven verliezen. </a:t>
            </a:r>
            <a:r>
              <a:rPr lang="nl-NL" sz="1400" i="1" baseline="30000" dirty="0">
                <a:solidFill>
                  <a:schemeClr val="bg1"/>
                </a:solidFill>
                <a:latin typeface="Verdana" panose="020B0604030504040204" pitchFamily="34" charset="0"/>
                <a:ea typeface="Verdana" panose="020B0604030504040204" pitchFamily="34" charset="0"/>
              </a:rPr>
              <a:t>10</a:t>
            </a:r>
            <a:r>
              <a:rPr lang="nl-NL" sz="1400" i="1" dirty="0">
                <a:solidFill>
                  <a:schemeClr val="bg1"/>
                </a:solidFill>
                <a:latin typeface="Verdana" panose="020B0604030504040204" pitchFamily="34" charset="0"/>
                <a:ea typeface="Verdana" panose="020B0604030504040204" pitchFamily="34" charset="0"/>
              </a:rPr>
              <a:t>Maar </a:t>
            </a:r>
            <a:r>
              <a:rPr lang="nl-NL" sz="1400" i="1" dirty="0" err="1">
                <a:solidFill>
                  <a:schemeClr val="bg1"/>
                </a:solidFill>
                <a:latin typeface="Verdana" panose="020B0604030504040204" pitchFamily="34" charset="0"/>
                <a:ea typeface="Verdana" panose="020B0604030504040204" pitchFamily="34" charset="0"/>
              </a:rPr>
              <a:t>Abimelek</a:t>
            </a:r>
            <a:r>
              <a:rPr lang="nl-NL" sz="1400" i="1" dirty="0">
                <a:solidFill>
                  <a:schemeClr val="bg1"/>
                </a:solidFill>
                <a:latin typeface="Verdana" panose="020B0604030504040204" pitchFamily="34" charset="0"/>
                <a:ea typeface="Verdana" panose="020B0604030504040204" pitchFamily="34" charset="0"/>
              </a:rPr>
              <a:t> zeide: Wat hebt gij ons toch aangedaan? Licht zou een van het volk bij uw vrouw hebben kunnen liggen, en dan </a:t>
            </a:r>
            <a:r>
              <a:rPr lang="nl-NL" sz="1400" i="1" dirty="0" err="1">
                <a:solidFill>
                  <a:schemeClr val="bg1"/>
                </a:solidFill>
                <a:latin typeface="Verdana" panose="020B0604030504040204" pitchFamily="34" charset="0"/>
                <a:ea typeface="Verdana" panose="020B0604030504040204" pitchFamily="34" charset="0"/>
              </a:rPr>
              <a:t>zoudt</a:t>
            </a:r>
            <a:r>
              <a:rPr lang="nl-NL" sz="1400" i="1" dirty="0">
                <a:solidFill>
                  <a:schemeClr val="bg1"/>
                </a:solidFill>
                <a:latin typeface="Verdana" panose="020B0604030504040204" pitchFamily="34" charset="0"/>
                <a:ea typeface="Verdana" panose="020B0604030504040204" pitchFamily="34" charset="0"/>
              </a:rPr>
              <a:t> gij schuld over ons gebracht hebben. </a:t>
            </a:r>
            <a:r>
              <a:rPr lang="nl-NL" sz="1400" i="1" baseline="30000" dirty="0">
                <a:solidFill>
                  <a:schemeClr val="bg1"/>
                </a:solidFill>
                <a:latin typeface="Verdana" panose="020B0604030504040204" pitchFamily="34" charset="0"/>
                <a:ea typeface="Verdana" panose="020B0604030504040204" pitchFamily="34" charset="0"/>
              </a:rPr>
              <a:t>11</a:t>
            </a:r>
            <a:r>
              <a:rPr lang="nl-NL" sz="1400" i="1" dirty="0">
                <a:solidFill>
                  <a:schemeClr val="bg1"/>
                </a:solidFill>
                <a:latin typeface="Verdana" panose="020B0604030504040204" pitchFamily="34" charset="0"/>
                <a:ea typeface="Verdana" panose="020B0604030504040204" pitchFamily="34" charset="0"/>
              </a:rPr>
              <a:t>Toen gebood </a:t>
            </a:r>
            <a:r>
              <a:rPr lang="nl-NL" sz="1400" i="1" dirty="0" err="1">
                <a:solidFill>
                  <a:schemeClr val="bg1"/>
                </a:solidFill>
                <a:latin typeface="Verdana" panose="020B0604030504040204" pitchFamily="34" charset="0"/>
                <a:ea typeface="Verdana" panose="020B0604030504040204" pitchFamily="34" charset="0"/>
              </a:rPr>
              <a:t>Abimelek</a:t>
            </a:r>
            <a:r>
              <a:rPr lang="nl-NL" sz="1400" i="1" dirty="0">
                <a:solidFill>
                  <a:schemeClr val="bg1"/>
                </a:solidFill>
                <a:latin typeface="Verdana" panose="020B0604030504040204" pitchFamily="34" charset="0"/>
                <a:ea typeface="Verdana" panose="020B0604030504040204" pitchFamily="34" charset="0"/>
              </a:rPr>
              <a:t> al het volk: Wie deze man of zijn vrouw aanraakt, zal zeker ter dood gebracht worden</a:t>
            </a:r>
            <a:r>
              <a:rPr lang="nl-NL" sz="1400" i="1" dirty="0" smtClean="0">
                <a:solidFill>
                  <a:schemeClr val="bg1"/>
                </a:solidFill>
                <a:latin typeface="Verdana" panose="020B0604030504040204" pitchFamily="34" charset="0"/>
                <a:ea typeface="Verdana" panose="020B0604030504040204" pitchFamily="34" charset="0"/>
              </a:rPr>
              <a:t>. “</a:t>
            </a:r>
            <a:endParaRPr lang="nl-NL" sz="1400" i="1" dirty="0">
              <a:solidFill>
                <a:schemeClr val="bg1"/>
              </a:solidFill>
              <a:latin typeface="Verdana" panose="020B0604030504040204" pitchFamily="34" charset="0"/>
              <a:ea typeface="Verdana" panose="020B0604030504040204" pitchFamily="34" charset="0"/>
            </a:endParaRPr>
          </a:p>
        </p:txBody>
      </p:sp>
      <p:sp>
        <p:nvSpPr>
          <p:cNvPr id="4" name="Tekstvak 3"/>
          <p:cNvSpPr txBox="1"/>
          <p:nvPr/>
        </p:nvSpPr>
        <p:spPr>
          <a:xfrm>
            <a:off x="971600" y="1412776"/>
            <a:ext cx="1944215" cy="2308324"/>
          </a:xfrm>
          <a:prstGeom prst="rect">
            <a:avLst/>
          </a:prstGeom>
          <a:solidFill>
            <a:schemeClr val="tx1"/>
          </a:solidFill>
        </p:spPr>
        <p:txBody>
          <a:bodyPr wrap="square" rtlCol="0" anchor="ctr">
            <a:spAutoFit/>
          </a:bodyPr>
          <a:lstStyle/>
          <a:p>
            <a:pPr algn="ctr"/>
            <a:endParaRPr lang="nl-NL" sz="2400" b="1" dirty="0" smtClean="0">
              <a:solidFill>
                <a:schemeClr val="bg1"/>
              </a:solidFill>
              <a:latin typeface="Verdana" panose="020B0604030504040204" pitchFamily="34" charset="0"/>
              <a:ea typeface="Verdana" panose="020B0604030504040204" pitchFamily="34" charset="0"/>
            </a:endParaRPr>
          </a:p>
          <a:p>
            <a:pPr algn="ctr"/>
            <a:r>
              <a:rPr lang="nl-NL" sz="2400" b="1" dirty="0" err="1" smtClean="0">
                <a:solidFill>
                  <a:schemeClr val="bg1"/>
                </a:solidFill>
                <a:latin typeface="Verdana" panose="020B0604030504040204" pitchFamily="34" charset="0"/>
                <a:ea typeface="Verdana" panose="020B0604030504040204" pitchFamily="34" charset="0"/>
              </a:rPr>
              <a:t>Abimelek</a:t>
            </a:r>
            <a:r>
              <a:rPr lang="nl-NL" sz="2400" b="1" dirty="0" smtClean="0">
                <a:solidFill>
                  <a:schemeClr val="bg1"/>
                </a:solidFill>
                <a:latin typeface="Verdana" panose="020B0604030504040204" pitchFamily="34" charset="0"/>
                <a:ea typeface="Verdana" panose="020B0604030504040204" pitchFamily="34" charset="0"/>
              </a:rPr>
              <a:t>  </a:t>
            </a:r>
          </a:p>
          <a:p>
            <a:pPr algn="ctr"/>
            <a:r>
              <a:rPr lang="nl-NL" sz="2400" b="1" dirty="0" smtClean="0">
                <a:solidFill>
                  <a:schemeClr val="bg1"/>
                </a:solidFill>
                <a:latin typeface="Verdana" panose="020B0604030504040204" pitchFamily="34" charset="0"/>
                <a:ea typeface="Verdana" panose="020B0604030504040204" pitchFamily="34" charset="0"/>
              </a:rPr>
              <a:t>Isaak</a:t>
            </a:r>
          </a:p>
          <a:p>
            <a:pPr algn="ctr"/>
            <a:r>
              <a:rPr lang="nl-NL" sz="2400" b="1" dirty="0" smtClean="0">
                <a:solidFill>
                  <a:schemeClr val="bg1"/>
                </a:solidFill>
                <a:latin typeface="Verdana" panose="020B0604030504040204" pitchFamily="34" charset="0"/>
                <a:ea typeface="Verdana" panose="020B0604030504040204" pitchFamily="34" charset="0"/>
              </a:rPr>
              <a:t>&amp;</a:t>
            </a:r>
          </a:p>
          <a:p>
            <a:pPr algn="ctr"/>
            <a:r>
              <a:rPr lang="nl-NL" sz="2400" b="1" dirty="0" smtClean="0">
                <a:solidFill>
                  <a:schemeClr val="bg1"/>
                </a:solidFill>
                <a:latin typeface="Verdana" panose="020B0604030504040204" pitchFamily="34" charset="0"/>
                <a:ea typeface="Verdana" panose="020B0604030504040204" pitchFamily="34" charset="0"/>
              </a:rPr>
              <a:t>Rebekka</a:t>
            </a:r>
          </a:p>
          <a:p>
            <a:pPr algn="ctr"/>
            <a:endParaRPr lang="nl-NL" sz="2400" b="1" dirty="0">
              <a:solidFill>
                <a:schemeClr val="bg1"/>
              </a:solidFill>
              <a:latin typeface="Verdana" panose="020B0604030504040204" pitchFamily="34" charset="0"/>
              <a:ea typeface="Verdana" panose="020B0604030504040204" pitchFamily="34" charset="0"/>
            </a:endParaRPr>
          </a:p>
        </p:txBody>
      </p:sp>
      <p:sp>
        <p:nvSpPr>
          <p:cNvPr id="5" name="Tijdelijke aanduiding voor inhoud 2"/>
          <p:cNvSpPr txBox="1">
            <a:spLocks/>
          </p:cNvSpPr>
          <p:nvPr/>
        </p:nvSpPr>
        <p:spPr>
          <a:xfrm>
            <a:off x="3131840" y="1340768"/>
            <a:ext cx="5544616" cy="3888432"/>
          </a:xfrm>
          <a:prstGeom prst="rect">
            <a:avLst/>
          </a:prstGeom>
          <a:solidFill>
            <a:schemeClr val="tx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400" i="1" smtClean="0">
                <a:solidFill>
                  <a:schemeClr val="bg1">
                    <a:lumMod val="65000"/>
                  </a:schemeClr>
                </a:solidFill>
                <a:latin typeface="Verdana" panose="020B0604030504040204" pitchFamily="34" charset="0"/>
                <a:ea typeface="Verdana" panose="020B0604030504040204" pitchFamily="34" charset="0"/>
              </a:rPr>
              <a:t>Gen.26: “</a:t>
            </a:r>
            <a:r>
              <a:rPr lang="nl-NL" sz="1400" i="1" baseline="30000" smtClean="0">
                <a:solidFill>
                  <a:schemeClr val="bg1">
                    <a:lumMod val="65000"/>
                  </a:schemeClr>
                </a:solidFill>
                <a:latin typeface="Verdana" panose="020B0604030504040204" pitchFamily="34" charset="0"/>
                <a:ea typeface="Verdana" panose="020B0604030504040204" pitchFamily="34" charset="0"/>
              </a:rPr>
              <a:t>7</a:t>
            </a:r>
            <a:r>
              <a:rPr lang="nl-NL" sz="1400" i="1" smtClean="0">
                <a:solidFill>
                  <a:schemeClr val="bg1">
                    <a:lumMod val="65000"/>
                  </a:schemeClr>
                </a:solidFill>
                <a:latin typeface="Verdana" panose="020B0604030504040204" pitchFamily="34" charset="0"/>
                <a:ea typeface="Verdana" panose="020B0604030504040204" pitchFamily="34" charset="0"/>
              </a:rPr>
              <a:t>Toen de mannen van die plaats hem naar zijn vrouw vroegen, zeide hij: Zij is mijn zuster, want hij durfde niet zeggen: Zij is mijn vrouw, (want hij dacht:) de mannen van die plaats mochten mij anders eens doden om ​Rebekka, omdat zij schoon van uiterlijk is. </a:t>
            </a:r>
            <a:r>
              <a:rPr lang="nl-NL" sz="1400" i="1" baseline="30000" smtClean="0">
                <a:solidFill>
                  <a:schemeClr val="bg1">
                    <a:lumMod val="65000"/>
                  </a:schemeClr>
                </a:solidFill>
                <a:latin typeface="Verdana" panose="020B0604030504040204" pitchFamily="34" charset="0"/>
                <a:ea typeface="Verdana" panose="020B0604030504040204" pitchFamily="34" charset="0"/>
              </a:rPr>
              <a:t>8</a:t>
            </a:r>
            <a:r>
              <a:rPr lang="nl-NL" sz="1400" i="1" smtClean="0">
                <a:solidFill>
                  <a:schemeClr val="bg1">
                    <a:lumMod val="65000"/>
                  </a:schemeClr>
                </a:solidFill>
                <a:latin typeface="Verdana" panose="020B0604030504040204" pitchFamily="34" charset="0"/>
                <a:ea typeface="Verdana" panose="020B0604030504040204" pitchFamily="34" charset="0"/>
              </a:rPr>
              <a:t>Toen hij lange tijd daar geweest was, en Abimelek, de ​koning​ der Filistijnen, eens door het venster keek, zag hij, en zie, ​Isaak​ was aan het minnekozen met zijn vrouw ​Rebekka. </a:t>
            </a:r>
            <a:r>
              <a:rPr lang="nl-NL" sz="1400" i="1" baseline="30000" smtClean="0">
                <a:solidFill>
                  <a:schemeClr val="bg1">
                    <a:lumMod val="65000"/>
                  </a:schemeClr>
                </a:solidFill>
                <a:latin typeface="Verdana" panose="020B0604030504040204" pitchFamily="34" charset="0"/>
                <a:ea typeface="Verdana" panose="020B0604030504040204" pitchFamily="34" charset="0"/>
              </a:rPr>
              <a:t>9</a:t>
            </a:r>
            <a:r>
              <a:rPr lang="nl-NL" sz="1400" i="1" smtClean="0">
                <a:solidFill>
                  <a:schemeClr val="bg1">
                    <a:lumMod val="65000"/>
                  </a:schemeClr>
                </a:solidFill>
                <a:latin typeface="Verdana" panose="020B0604030504040204" pitchFamily="34" charset="0"/>
                <a:ea typeface="Verdana" panose="020B0604030504040204" pitchFamily="34" charset="0"/>
              </a:rPr>
              <a:t>Toen riep Abimelek ​Isaak​ en zeide: Zij is zowaar uw vrouw; hoe hebt gij dan kunnen zeggen: zij is mijn zuster? Daarop zeide ​Isaak​ tot hem: Omdat ik dacht: ik mocht anders eens om haar het leven verliezen. </a:t>
            </a:r>
            <a:r>
              <a:rPr lang="nl-NL" sz="1400" i="1" baseline="30000" smtClean="0">
                <a:solidFill>
                  <a:schemeClr val="bg1">
                    <a:lumMod val="65000"/>
                  </a:schemeClr>
                </a:solidFill>
                <a:latin typeface="Verdana" panose="020B0604030504040204" pitchFamily="34" charset="0"/>
                <a:ea typeface="Verdana" panose="020B0604030504040204" pitchFamily="34" charset="0"/>
              </a:rPr>
              <a:t>10</a:t>
            </a:r>
            <a:r>
              <a:rPr lang="nl-NL" sz="1400" i="1" smtClean="0">
                <a:solidFill>
                  <a:schemeClr val="bg1">
                    <a:lumMod val="65000"/>
                  </a:schemeClr>
                </a:solidFill>
                <a:latin typeface="Verdana" panose="020B0604030504040204" pitchFamily="34" charset="0"/>
                <a:ea typeface="Verdana" panose="020B0604030504040204" pitchFamily="34" charset="0"/>
              </a:rPr>
              <a:t>Maar Abimelek zeide: Wat hebt gij ons toch aangedaan? Licht zou een van het volk bij uw vrouw hebben kunnen liggen, en dan zoudt gij schuld over ons gebracht hebben. </a:t>
            </a:r>
            <a:r>
              <a:rPr lang="nl-NL" sz="1400" i="1" baseline="30000" smtClean="0">
                <a:solidFill>
                  <a:schemeClr val="bg1">
                    <a:lumMod val="65000"/>
                  </a:schemeClr>
                </a:solidFill>
                <a:latin typeface="Verdana" panose="020B0604030504040204" pitchFamily="34" charset="0"/>
                <a:ea typeface="Verdana" panose="020B0604030504040204" pitchFamily="34" charset="0"/>
              </a:rPr>
              <a:t>11</a:t>
            </a:r>
            <a:r>
              <a:rPr lang="nl-NL" sz="1400" i="1" smtClean="0">
                <a:solidFill>
                  <a:schemeClr val="bg1">
                    <a:lumMod val="65000"/>
                  </a:schemeClr>
                </a:solidFill>
                <a:latin typeface="Verdana" panose="020B0604030504040204" pitchFamily="34" charset="0"/>
                <a:ea typeface="Verdana" panose="020B0604030504040204" pitchFamily="34" charset="0"/>
              </a:rPr>
              <a:t>Toen gebood Abimelek al het volk: Wie deze man of zijn vrouw aanraakt, zal zeker ter dood gebracht worden. “</a:t>
            </a:r>
            <a:endParaRPr lang="nl-NL" sz="1400" i="1" dirty="0">
              <a:solidFill>
                <a:schemeClr val="bg1">
                  <a:lumMod val="6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754820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971600" y="476672"/>
            <a:ext cx="5760640" cy="369332"/>
          </a:xfrm>
          <a:prstGeom prst="rect">
            <a:avLst/>
          </a:prstGeom>
          <a:noFill/>
        </p:spPr>
        <p:txBody>
          <a:bodyPr wrap="square" rtlCol="0">
            <a:spAutoFit/>
          </a:bodyPr>
          <a:lstStyle/>
          <a:p>
            <a:r>
              <a:rPr lang="nl-NL" dirty="0" smtClean="0"/>
              <a:t>HOE WAS JESJOEA’S HOUDING T.O.V. DE TEMPEL?</a:t>
            </a:r>
            <a:endParaRPr lang="nl-NL" dirty="0"/>
          </a:p>
        </p:txBody>
      </p:sp>
      <p:sp>
        <p:nvSpPr>
          <p:cNvPr id="4" name="Rechthoek 3"/>
          <p:cNvSpPr/>
          <p:nvPr/>
        </p:nvSpPr>
        <p:spPr>
          <a:xfrm>
            <a:off x="-36512" y="908720"/>
            <a:ext cx="9180000" cy="917513"/>
          </a:xfrm>
          <a:prstGeom prst="rect">
            <a:avLst/>
          </a:prstGeom>
          <a:solidFill>
            <a:schemeClr val="tx1"/>
          </a:solidFill>
        </p:spPr>
        <p:txBody>
          <a:bodyPr wrap="square" lIns="180000" tIns="180000" rIns="180000" bIns="180000">
            <a:spAutoFit/>
          </a:bodyPr>
          <a:lstStyle/>
          <a:p>
            <a:r>
              <a:rPr lang="nl-NL" i="1" dirty="0" smtClean="0">
                <a:solidFill>
                  <a:schemeClr val="bg1"/>
                </a:solidFill>
                <a:latin typeface="Verdana" panose="020B0604030504040204" pitchFamily="34" charset="0"/>
                <a:ea typeface="Verdana" panose="020B0604030504040204" pitchFamily="34" charset="0"/>
              </a:rPr>
              <a:t>Luc.2:49b “Wist </a:t>
            </a:r>
            <a:r>
              <a:rPr lang="nl-NL" i="1" dirty="0">
                <a:solidFill>
                  <a:schemeClr val="bg1"/>
                </a:solidFill>
                <a:latin typeface="Verdana" panose="020B0604030504040204" pitchFamily="34" charset="0"/>
                <a:ea typeface="Verdana" panose="020B0604030504040204" pitchFamily="34" charset="0"/>
              </a:rPr>
              <a:t>gij niet, dat Ik </a:t>
            </a:r>
            <a:r>
              <a:rPr lang="nl-NL" b="1" i="1" dirty="0">
                <a:solidFill>
                  <a:srgbClr val="FFFF00"/>
                </a:solidFill>
                <a:latin typeface="Verdana" panose="020B0604030504040204" pitchFamily="34" charset="0"/>
                <a:ea typeface="Verdana" panose="020B0604030504040204" pitchFamily="34" charset="0"/>
              </a:rPr>
              <a:t>bezig moet zijn met de dingen mijns Vaders</a:t>
            </a:r>
            <a:r>
              <a:rPr lang="nl-NL" i="1" dirty="0">
                <a:solidFill>
                  <a:schemeClr val="bg1"/>
                </a:solidFill>
                <a:latin typeface="Verdana" panose="020B0604030504040204" pitchFamily="34" charset="0"/>
                <a:ea typeface="Verdana" panose="020B0604030504040204" pitchFamily="34" charset="0"/>
              </a:rPr>
              <a:t>? </a:t>
            </a:r>
          </a:p>
        </p:txBody>
      </p:sp>
      <p:sp>
        <p:nvSpPr>
          <p:cNvPr id="5" name="Rechthoek 4"/>
          <p:cNvSpPr/>
          <p:nvPr/>
        </p:nvSpPr>
        <p:spPr>
          <a:xfrm>
            <a:off x="-33430" y="1700808"/>
            <a:ext cx="9180000" cy="936000"/>
          </a:xfrm>
          <a:prstGeom prst="rect">
            <a:avLst/>
          </a:prstGeom>
          <a:solidFill>
            <a:schemeClr val="tx1"/>
          </a:solidFill>
        </p:spPr>
        <p:txBody>
          <a:bodyPr wrap="square" lIns="180000" rIns="180000">
            <a:spAutoFit/>
          </a:bodyPr>
          <a:lstStyle/>
          <a:p>
            <a:r>
              <a:rPr lang="nl-NL" i="1" dirty="0" smtClean="0">
                <a:solidFill>
                  <a:schemeClr val="bg1"/>
                </a:solidFill>
                <a:latin typeface="Verdana" panose="020B0604030504040204" pitchFamily="34" charset="0"/>
                <a:ea typeface="Verdana" panose="020B0604030504040204" pitchFamily="34" charset="0"/>
              </a:rPr>
              <a:t>Luc.19: 45  “En </a:t>
            </a:r>
            <a:r>
              <a:rPr lang="nl-NL" i="1" dirty="0">
                <a:solidFill>
                  <a:schemeClr val="bg1"/>
                </a:solidFill>
                <a:latin typeface="Verdana" panose="020B0604030504040204" pitchFamily="34" charset="0"/>
                <a:ea typeface="Verdana" panose="020B0604030504040204" pitchFamily="34" charset="0"/>
              </a:rPr>
              <a:t>Hij ging de ​tempel​ binnen en begon de kooplieden uit te drijven, </a:t>
            </a:r>
            <a:r>
              <a:rPr lang="nl-NL" i="1" baseline="30000" dirty="0">
                <a:solidFill>
                  <a:schemeClr val="bg1"/>
                </a:solidFill>
                <a:latin typeface="Verdana" panose="020B0604030504040204" pitchFamily="34" charset="0"/>
                <a:ea typeface="Verdana" panose="020B0604030504040204" pitchFamily="34" charset="0"/>
              </a:rPr>
              <a:t>46</a:t>
            </a:r>
            <a:r>
              <a:rPr lang="nl-NL" i="1" dirty="0">
                <a:solidFill>
                  <a:schemeClr val="bg1"/>
                </a:solidFill>
                <a:latin typeface="Verdana" panose="020B0604030504040204" pitchFamily="34" charset="0"/>
                <a:ea typeface="Verdana" panose="020B0604030504040204" pitchFamily="34" charset="0"/>
              </a:rPr>
              <a:t>en Hij zeide tot hen: Er staat geschreven: En </a:t>
            </a:r>
            <a:r>
              <a:rPr lang="nl-NL" b="1" i="1" dirty="0">
                <a:solidFill>
                  <a:srgbClr val="FFFF00"/>
                </a:solidFill>
                <a:latin typeface="Verdana" panose="020B0604030504040204" pitchFamily="34" charset="0"/>
                <a:ea typeface="Verdana" panose="020B0604030504040204" pitchFamily="34" charset="0"/>
              </a:rPr>
              <a:t>mijn huis zal een bedehuis zijn</a:t>
            </a:r>
            <a:r>
              <a:rPr lang="nl-NL" i="1" dirty="0">
                <a:solidFill>
                  <a:schemeClr val="bg1"/>
                </a:solidFill>
                <a:latin typeface="Verdana" panose="020B0604030504040204" pitchFamily="34" charset="0"/>
                <a:ea typeface="Verdana" panose="020B0604030504040204" pitchFamily="34" charset="0"/>
              </a:rPr>
              <a:t>, maar gij hebt het tot een rovershol gemaakt</a:t>
            </a:r>
            <a:r>
              <a:rPr lang="nl-NL" i="1" dirty="0" smtClean="0">
                <a:solidFill>
                  <a:schemeClr val="bg1"/>
                </a:solidFill>
                <a:latin typeface="Verdana" panose="020B0604030504040204" pitchFamily="34" charset="0"/>
                <a:ea typeface="Verdana" panose="020B0604030504040204" pitchFamily="34" charset="0"/>
              </a:rPr>
              <a:t>.”</a:t>
            </a:r>
            <a:endParaRPr lang="nl-NL" i="1" dirty="0">
              <a:solidFill>
                <a:schemeClr val="bg1"/>
              </a:solidFill>
              <a:latin typeface="Verdana" panose="020B0604030504040204" pitchFamily="34" charset="0"/>
              <a:ea typeface="Verdana" panose="020B0604030504040204" pitchFamily="34" charset="0"/>
            </a:endParaRPr>
          </a:p>
        </p:txBody>
      </p:sp>
      <p:sp>
        <p:nvSpPr>
          <p:cNvPr id="6" name="Rechthoek 5"/>
          <p:cNvSpPr/>
          <p:nvPr/>
        </p:nvSpPr>
        <p:spPr>
          <a:xfrm>
            <a:off x="-33430" y="2636911"/>
            <a:ext cx="9180000" cy="684000"/>
          </a:xfrm>
          <a:prstGeom prst="rect">
            <a:avLst/>
          </a:prstGeom>
          <a:solidFill>
            <a:schemeClr val="tx1"/>
          </a:solidFill>
        </p:spPr>
        <p:txBody>
          <a:bodyPr wrap="square" lIns="180000" rIns="180000">
            <a:spAutoFit/>
          </a:bodyPr>
          <a:lstStyle/>
          <a:p>
            <a:r>
              <a:rPr lang="nl-NL" i="1" dirty="0" smtClean="0">
                <a:solidFill>
                  <a:schemeClr val="bg1"/>
                </a:solidFill>
                <a:latin typeface="Verdana" panose="020B0604030504040204" pitchFamily="34" charset="0"/>
                <a:ea typeface="Verdana" panose="020B0604030504040204" pitchFamily="34" charset="0"/>
              </a:rPr>
              <a:t>Luc.20: 1 “En </a:t>
            </a:r>
            <a:r>
              <a:rPr lang="nl-NL" i="1" dirty="0">
                <a:solidFill>
                  <a:schemeClr val="bg1"/>
                </a:solidFill>
                <a:latin typeface="Verdana" panose="020B0604030504040204" pitchFamily="34" charset="0"/>
                <a:ea typeface="Verdana" panose="020B0604030504040204" pitchFamily="34" charset="0"/>
              </a:rPr>
              <a:t>het geschiedde op een der dagen, waarop Hij het </a:t>
            </a:r>
            <a:r>
              <a:rPr lang="nl-NL" b="1" i="1" dirty="0">
                <a:solidFill>
                  <a:srgbClr val="FFFF00"/>
                </a:solidFill>
                <a:latin typeface="Verdana" panose="020B0604030504040204" pitchFamily="34" charset="0"/>
                <a:ea typeface="Verdana" panose="020B0604030504040204" pitchFamily="34" charset="0"/>
              </a:rPr>
              <a:t>volk in de ​tempel​ leerde en het ​evangelie​ verkondigde</a:t>
            </a:r>
            <a:r>
              <a:rPr lang="nl-NL" i="1" dirty="0" smtClean="0">
                <a:solidFill>
                  <a:schemeClr val="bg1"/>
                </a:solidFill>
                <a:latin typeface="Verdana" panose="020B0604030504040204" pitchFamily="34" charset="0"/>
                <a:ea typeface="Verdana" panose="020B0604030504040204" pitchFamily="34" charset="0"/>
              </a:rPr>
              <a:t>,”</a:t>
            </a:r>
            <a:endParaRPr lang="nl-NL" i="1" dirty="0">
              <a:solidFill>
                <a:schemeClr val="bg1"/>
              </a:solidFill>
              <a:latin typeface="Verdana" panose="020B0604030504040204" pitchFamily="34" charset="0"/>
              <a:ea typeface="Verdana" panose="020B0604030504040204" pitchFamily="34" charset="0"/>
            </a:endParaRPr>
          </a:p>
        </p:txBody>
      </p:sp>
      <p:sp>
        <p:nvSpPr>
          <p:cNvPr id="7" name="Rechthoek 6"/>
          <p:cNvSpPr/>
          <p:nvPr/>
        </p:nvSpPr>
        <p:spPr>
          <a:xfrm>
            <a:off x="-36512" y="3297510"/>
            <a:ext cx="9180000" cy="1200329"/>
          </a:xfrm>
          <a:prstGeom prst="rect">
            <a:avLst/>
          </a:prstGeom>
          <a:solidFill>
            <a:schemeClr val="tx1"/>
          </a:solidFill>
        </p:spPr>
        <p:txBody>
          <a:bodyPr wrap="square" lIns="180000" rIns="180000">
            <a:spAutoFit/>
          </a:bodyPr>
          <a:lstStyle/>
          <a:p>
            <a:r>
              <a:rPr lang="nl-NL" i="1" dirty="0" smtClean="0">
                <a:solidFill>
                  <a:schemeClr val="bg1"/>
                </a:solidFill>
                <a:latin typeface="Verdana" panose="020B0604030504040204" pitchFamily="34" charset="0"/>
                <a:ea typeface="Verdana" panose="020B0604030504040204" pitchFamily="34" charset="0"/>
              </a:rPr>
              <a:t>Luc.21:5 “En </a:t>
            </a:r>
            <a:r>
              <a:rPr lang="nl-NL" i="1" dirty="0">
                <a:solidFill>
                  <a:schemeClr val="bg1"/>
                </a:solidFill>
                <a:latin typeface="Verdana" panose="020B0604030504040204" pitchFamily="34" charset="0"/>
                <a:ea typeface="Verdana" panose="020B0604030504040204" pitchFamily="34" charset="0"/>
              </a:rPr>
              <a:t>toen sommigen van de ​tempel​ zeiden, dat hij met schone stenen en wijgeschenken versierd was, sprak Hij: </a:t>
            </a:r>
            <a:r>
              <a:rPr lang="nl-NL" i="1" baseline="30000" dirty="0">
                <a:solidFill>
                  <a:schemeClr val="bg1"/>
                </a:solidFill>
                <a:latin typeface="Verdana" panose="020B0604030504040204" pitchFamily="34" charset="0"/>
                <a:ea typeface="Verdana" panose="020B0604030504040204" pitchFamily="34" charset="0"/>
              </a:rPr>
              <a:t>6</a:t>
            </a:r>
            <a:r>
              <a:rPr lang="nl-NL" i="1" dirty="0">
                <a:solidFill>
                  <a:schemeClr val="bg1"/>
                </a:solidFill>
                <a:latin typeface="Verdana" panose="020B0604030504040204" pitchFamily="34" charset="0"/>
                <a:ea typeface="Verdana" panose="020B0604030504040204" pitchFamily="34" charset="0"/>
              </a:rPr>
              <a:t>Wat gij daar aanschouwt – er zullen dagen komen, waarin </a:t>
            </a:r>
            <a:r>
              <a:rPr lang="nl-NL" b="1" i="1" dirty="0">
                <a:solidFill>
                  <a:srgbClr val="FFFF00"/>
                </a:solidFill>
                <a:latin typeface="Verdana" panose="020B0604030504040204" pitchFamily="34" charset="0"/>
                <a:ea typeface="Verdana" panose="020B0604030504040204" pitchFamily="34" charset="0"/>
              </a:rPr>
              <a:t>geen steen op de andere zal gelaten worden</a:t>
            </a:r>
            <a:r>
              <a:rPr lang="nl-NL" i="1" dirty="0">
                <a:solidFill>
                  <a:schemeClr val="bg1"/>
                </a:solidFill>
                <a:latin typeface="Verdana" panose="020B0604030504040204" pitchFamily="34" charset="0"/>
                <a:ea typeface="Verdana" panose="020B0604030504040204" pitchFamily="34" charset="0"/>
              </a:rPr>
              <a:t>, die niet zal worden weggebroken</a:t>
            </a:r>
            <a:r>
              <a:rPr lang="nl-NL" i="1" dirty="0" smtClean="0">
                <a:solidFill>
                  <a:schemeClr val="bg1"/>
                </a:solidFill>
                <a:latin typeface="Verdana" panose="020B0604030504040204" pitchFamily="34" charset="0"/>
                <a:ea typeface="Verdana" panose="020B0604030504040204" pitchFamily="34" charset="0"/>
              </a:rPr>
              <a:t>.”</a:t>
            </a:r>
            <a:endParaRPr lang="nl-NL" i="1" dirty="0">
              <a:solidFill>
                <a:schemeClr val="bg1"/>
              </a:solidFill>
              <a:latin typeface="Verdana" panose="020B0604030504040204" pitchFamily="34" charset="0"/>
              <a:ea typeface="Verdana" panose="020B0604030504040204" pitchFamily="34" charset="0"/>
            </a:endParaRPr>
          </a:p>
        </p:txBody>
      </p:sp>
      <p:sp>
        <p:nvSpPr>
          <p:cNvPr id="8" name="Rechthoek 7"/>
          <p:cNvSpPr/>
          <p:nvPr/>
        </p:nvSpPr>
        <p:spPr>
          <a:xfrm>
            <a:off x="-36512" y="4496594"/>
            <a:ext cx="9180000" cy="396000"/>
          </a:xfrm>
          <a:prstGeom prst="rect">
            <a:avLst/>
          </a:prstGeom>
          <a:solidFill>
            <a:schemeClr val="tx1"/>
          </a:solidFill>
        </p:spPr>
        <p:txBody>
          <a:bodyPr wrap="square" lIns="180000" rIns="180000">
            <a:spAutoFit/>
          </a:bodyPr>
          <a:lstStyle/>
          <a:p>
            <a:r>
              <a:rPr lang="nl-NL" i="1" dirty="0" smtClean="0">
                <a:solidFill>
                  <a:schemeClr val="bg1"/>
                </a:solidFill>
                <a:latin typeface="Verdana" panose="020B0604030504040204" pitchFamily="34" charset="0"/>
                <a:ea typeface="Verdana" panose="020B0604030504040204" pitchFamily="34" charset="0"/>
              </a:rPr>
              <a:t>Luc.22:53 “</a:t>
            </a:r>
            <a:r>
              <a:rPr lang="nl-NL" b="1" i="1" dirty="0" smtClean="0">
                <a:solidFill>
                  <a:srgbClr val="FFFF00"/>
                </a:solidFill>
                <a:latin typeface="Verdana" panose="020B0604030504040204" pitchFamily="34" charset="0"/>
                <a:ea typeface="Verdana" panose="020B0604030504040204" pitchFamily="34" charset="0"/>
              </a:rPr>
              <a:t>Terwijl </a:t>
            </a:r>
            <a:r>
              <a:rPr lang="nl-NL" b="1" i="1" dirty="0">
                <a:solidFill>
                  <a:srgbClr val="FFFF00"/>
                </a:solidFill>
                <a:latin typeface="Verdana" panose="020B0604030504040204" pitchFamily="34" charset="0"/>
                <a:ea typeface="Verdana" panose="020B0604030504040204" pitchFamily="34" charset="0"/>
              </a:rPr>
              <a:t>Ik dagelijks bij u was in de ​tempel</a:t>
            </a:r>
            <a:r>
              <a:rPr lang="nl-NL" i="1" dirty="0">
                <a:solidFill>
                  <a:schemeClr val="bg1"/>
                </a:solidFill>
                <a:latin typeface="Verdana" panose="020B0604030504040204" pitchFamily="34" charset="0"/>
                <a:ea typeface="Verdana" panose="020B0604030504040204" pitchFamily="34" charset="0"/>
              </a:rPr>
              <a:t>,</a:t>
            </a:r>
          </a:p>
        </p:txBody>
      </p:sp>
      <p:sp>
        <p:nvSpPr>
          <p:cNvPr id="9" name="Rechthoek 8"/>
          <p:cNvSpPr/>
          <p:nvPr/>
        </p:nvSpPr>
        <p:spPr>
          <a:xfrm>
            <a:off x="-33430" y="4869160"/>
            <a:ext cx="9180000" cy="923330"/>
          </a:xfrm>
          <a:prstGeom prst="rect">
            <a:avLst/>
          </a:prstGeom>
          <a:solidFill>
            <a:schemeClr val="tx1"/>
          </a:solidFill>
        </p:spPr>
        <p:txBody>
          <a:bodyPr wrap="square" lIns="180000" rIns="180000">
            <a:spAutoFit/>
          </a:bodyPr>
          <a:lstStyle/>
          <a:p>
            <a:r>
              <a:rPr lang="nl-NL" i="1" dirty="0" smtClean="0">
                <a:solidFill>
                  <a:schemeClr val="bg1"/>
                </a:solidFill>
                <a:latin typeface="Verdana" panose="020B0604030504040204" pitchFamily="34" charset="0"/>
                <a:ea typeface="Verdana" panose="020B0604030504040204" pitchFamily="34" charset="0"/>
              </a:rPr>
              <a:t>Luc.23:45 “En </a:t>
            </a:r>
            <a:r>
              <a:rPr lang="nl-NL" b="1" i="1" dirty="0">
                <a:solidFill>
                  <a:srgbClr val="FFFF00"/>
                </a:solidFill>
                <a:latin typeface="Verdana" panose="020B0604030504040204" pitchFamily="34" charset="0"/>
                <a:ea typeface="Verdana" panose="020B0604030504040204" pitchFamily="34" charset="0"/>
              </a:rPr>
              <a:t>het voorhangsel van de ​tempel​ scheurde </a:t>
            </a:r>
            <a:r>
              <a:rPr lang="nl-NL" i="1" dirty="0">
                <a:solidFill>
                  <a:schemeClr val="bg1"/>
                </a:solidFill>
                <a:latin typeface="Verdana" panose="020B0604030504040204" pitchFamily="34" charset="0"/>
                <a:ea typeface="Verdana" panose="020B0604030504040204" pitchFamily="34" charset="0"/>
              </a:rPr>
              <a:t>middendoor. </a:t>
            </a:r>
            <a:r>
              <a:rPr lang="nl-NL" i="1" baseline="30000" dirty="0">
                <a:solidFill>
                  <a:schemeClr val="bg1"/>
                </a:solidFill>
                <a:latin typeface="Verdana" panose="020B0604030504040204" pitchFamily="34" charset="0"/>
                <a:ea typeface="Verdana" panose="020B0604030504040204" pitchFamily="34" charset="0"/>
              </a:rPr>
              <a:t>46</a:t>
            </a:r>
            <a:r>
              <a:rPr lang="nl-NL" i="1" dirty="0">
                <a:solidFill>
                  <a:schemeClr val="bg1"/>
                </a:solidFill>
                <a:latin typeface="Verdana" panose="020B0604030504040204" pitchFamily="34" charset="0"/>
                <a:ea typeface="Verdana" panose="020B0604030504040204" pitchFamily="34" charset="0"/>
              </a:rPr>
              <a:t>En ​Jezus​ riep met luider stem: Vader, in uw handen beveel Ik mijn geest</a:t>
            </a:r>
            <a:r>
              <a:rPr lang="nl-NL" i="1" dirty="0" smtClean="0">
                <a:solidFill>
                  <a:schemeClr val="bg1"/>
                </a:solidFill>
                <a:latin typeface="Verdana" panose="020B0604030504040204" pitchFamily="34" charset="0"/>
                <a:ea typeface="Verdana" panose="020B0604030504040204" pitchFamily="34" charset="0"/>
              </a:rPr>
              <a:t>.”</a:t>
            </a:r>
            <a:endParaRPr lang="nl-NL" i="1" dirty="0">
              <a:solidFill>
                <a:schemeClr val="bg1"/>
              </a:solidFill>
              <a:latin typeface="Verdana" panose="020B0604030504040204" pitchFamily="34" charset="0"/>
              <a:ea typeface="Verdana" panose="020B0604030504040204" pitchFamily="34" charset="0"/>
            </a:endParaRPr>
          </a:p>
        </p:txBody>
      </p:sp>
      <p:sp>
        <p:nvSpPr>
          <p:cNvPr id="10" name="Rechthoek 9"/>
          <p:cNvSpPr/>
          <p:nvPr/>
        </p:nvSpPr>
        <p:spPr>
          <a:xfrm>
            <a:off x="-36512" y="5792738"/>
            <a:ext cx="9180000" cy="1200329"/>
          </a:xfrm>
          <a:prstGeom prst="rect">
            <a:avLst/>
          </a:prstGeom>
          <a:solidFill>
            <a:schemeClr val="tx1"/>
          </a:solidFill>
        </p:spPr>
        <p:txBody>
          <a:bodyPr wrap="square" lIns="180000" rIns="180000">
            <a:spAutoFit/>
          </a:bodyPr>
          <a:lstStyle/>
          <a:p>
            <a:r>
              <a:rPr lang="nl-NL" i="1" dirty="0" smtClean="0">
                <a:solidFill>
                  <a:schemeClr val="bg1"/>
                </a:solidFill>
                <a:latin typeface="Verdana" panose="020B0604030504040204" pitchFamily="34" charset="0"/>
                <a:ea typeface="Verdana" panose="020B0604030504040204" pitchFamily="34" charset="0"/>
              </a:rPr>
              <a:t>Luc.24:53 “En </a:t>
            </a:r>
            <a:r>
              <a:rPr lang="nl-NL" i="1" dirty="0">
                <a:solidFill>
                  <a:schemeClr val="bg1"/>
                </a:solidFill>
                <a:latin typeface="Verdana" panose="020B0604030504040204" pitchFamily="34" charset="0"/>
                <a:ea typeface="Verdana" panose="020B0604030504040204" pitchFamily="34" charset="0"/>
              </a:rPr>
              <a:t>zij keerden terug naar ​Jeruzalem​ met grote blijdschap, </a:t>
            </a:r>
            <a:r>
              <a:rPr lang="nl-NL" i="1" baseline="30000" dirty="0">
                <a:solidFill>
                  <a:schemeClr val="bg1"/>
                </a:solidFill>
                <a:latin typeface="Verdana" panose="020B0604030504040204" pitchFamily="34" charset="0"/>
                <a:ea typeface="Verdana" panose="020B0604030504040204" pitchFamily="34" charset="0"/>
              </a:rPr>
              <a:t>53</a:t>
            </a:r>
            <a:r>
              <a:rPr lang="nl-NL" i="1" dirty="0">
                <a:solidFill>
                  <a:schemeClr val="bg1"/>
                </a:solidFill>
                <a:latin typeface="Verdana" panose="020B0604030504040204" pitchFamily="34" charset="0"/>
                <a:ea typeface="Verdana" panose="020B0604030504040204" pitchFamily="34" charset="0"/>
              </a:rPr>
              <a:t>en </a:t>
            </a:r>
            <a:r>
              <a:rPr lang="nl-NL" b="1" i="1" dirty="0">
                <a:solidFill>
                  <a:srgbClr val="FFFF00"/>
                </a:solidFill>
                <a:latin typeface="Verdana" panose="020B0604030504040204" pitchFamily="34" charset="0"/>
                <a:ea typeface="Verdana" panose="020B0604030504040204" pitchFamily="34" charset="0"/>
              </a:rPr>
              <a:t>zij waren voortdurend in de ​tempel</a:t>
            </a:r>
            <a:r>
              <a:rPr lang="nl-NL" i="1" dirty="0">
                <a:solidFill>
                  <a:schemeClr val="bg1"/>
                </a:solidFill>
                <a:latin typeface="Verdana" panose="020B0604030504040204" pitchFamily="34" charset="0"/>
                <a:ea typeface="Verdana" panose="020B0604030504040204" pitchFamily="34" charset="0"/>
              </a:rPr>
              <a:t>, lovende God</a:t>
            </a:r>
            <a:r>
              <a:rPr lang="nl-NL" i="1" dirty="0" smtClean="0">
                <a:solidFill>
                  <a:schemeClr val="bg1"/>
                </a:solidFill>
                <a:latin typeface="Verdana" panose="020B0604030504040204" pitchFamily="34" charset="0"/>
                <a:ea typeface="Verdana" panose="020B0604030504040204" pitchFamily="34" charset="0"/>
              </a:rPr>
              <a:t>.” (laatste vers van Lucas</a:t>
            </a:r>
            <a:r>
              <a:rPr lang="nl-NL" i="1" dirty="0" smtClean="0">
                <a:solidFill>
                  <a:schemeClr val="bg1"/>
                </a:solidFill>
                <a:latin typeface="Verdana" panose="020B0604030504040204" pitchFamily="34" charset="0"/>
                <a:ea typeface="Verdana" panose="020B0604030504040204" pitchFamily="34" charset="0"/>
              </a:rPr>
              <a:t>!)</a:t>
            </a:r>
          </a:p>
          <a:p>
            <a:endParaRPr lang="nl-NL" i="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36238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86000" y="2397949"/>
            <a:ext cx="6390456" cy="707886"/>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rPr>
              <a:t>Matth.12:6 </a:t>
            </a:r>
          </a:p>
          <a:p>
            <a:r>
              <a:rPr lang="nl-NL" sz="2000" dirty="0" smtClean="0">
                <a:solidFill>
                  <a:schemeClr val="bg1"/>
                </a:solidFill>
                <a:latin typeface="Verdana" panose="020B0604030504040204" pitchFamily="34" charset="0"/>
                <a:ea typeface="Verdana" panose="020B0604030504040204" pitchFamily="34" charset="0"/>
              </a:rPr>
              <a:t>“Maar </a:t>
            </a:r>
            <a:r>
              <a:rPr lang="nl-NL" sz="2000" dirty="0">
                <a:solidFill>
                  <a:schemeClr val="bg1"/>
                </a:solidFill>
                <a:latin typeface="Verdana" panose="020B0604030504040204" pitchFamily="34" charset="0"/>
                <a:ea typeface="Verdana" panose="020B0604030504040204" pitchFamily="34" charset="0"/>
              </a:rPr>
              <a:t>Ik zeg u: Meer dan de ​tempel​ is hier</a:t>
            </a:r>
            <a:r>
              <a:rPr lang="nl-NL" sz="2000" dirty="0" smtClean="0">
                <a:solidFill>
                  <a:schemeClr val="bg1"/>
                </a:solidFill>
                <a:latin typeface="Verdana" panose="020B0604030504040204" pitchFamily="34" charset="0"/>
                <a:ea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endParaRPr>
          </a:p>
        </p:txBody>
      </p:sp>
      <p:sp>
        <p:nvSpPr>
          <p:cNvPr id="3" name="Rechthoek 2"/>
          <p:cNvSpPr/>
          <p:nvPr/>
        </p:nvSpPr>
        <p:spPr>
          <a:xfrm>
            <a:off x="2286000" y="3105835"/>
            <a:ext cx="6390456" cy="707886"/>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rPr>
              <a:t>Joh.2:21 </a:t>
            </a:r>
          </a:p>
          <a:p>
            <a:r>
              <a:rPr lang="nl-NL" sz="2000" dirty="0" smtClean="0">
                <a:solidFill>
                  <a:schemeClr val="bg1"/>
                </a:solidFill>
                <a:latin typeface="Verdana" panose="020B0604030504040204" pitchFamily="34" charset="0"/>
                <a:ea typeface="Verdana" panose="020B0604030504040204" pitchFamily="34" charset="0"/>
              </a:rPr>
              <a:t>“Maar </a:t>
            </a:r>
            <a:r>
              <a:rPr lang="nl-NL" sz="2000" dirty="0">
                <a:solidFill>
                  <a:schemeClr val="bg1"/>
                </a:solidFill>
                <a:latin typeface="Verdana" panose="020B0604030504040204" pitchFamily="34" charset="0"/>
                <a:ea typeface="Verdana" panose="020B0604030504040204" pitchFamily="34" charset="0"/>
              </a:rPr>
              <a:t>Hij sprak van de ​tempel</a:t>
            </a:r>
            <a:r>
              <a:rPr lang="nl-NL" sz="2000" dirty="0" smtClean="0">
                <a:solidFill>
                  <a:schemeClr val="bg1"/>
                </a:solidFill>
                <a:latin typeface="Verdana" panose="020B0604030504040204" pitchFamily="34" charset="0"/>
                <a:ea typeface="Verdana" panose="020B0604030504040204" pitchFamily="34" charset="0"/>
              </a:rPr>
              <a:t>​ zijns </a:t>
            </a:r>
            <a:r>
              <a:rPr lang="nl-NL" sz="2000" dirty="0" err="1">
                <a:solidFill>
                  <a:schemeClr val="bg1"/>
                </a:solidFill>
                <a:latin typeface="Verdana" panose="020B0604030504040204" pitchFamily="34" charset="0"/>
                <a:ea typeface="Verdana" panose="020B0604030504040204" pitchFamily="34" charset="0"/>
              </a:rPr>
              <a:t>lichaams</a:t>
            </a:r>
            <a:r>
              <a:rPr lang="nl-NL" sz="2000" dirty="0" smtClean="0">
                <a:solidFill>
                  <a:schemeClr val="bg1"/>
                </a:solidFill>
                <a:latin typeface="Verdana" panose="020B0604030504040204" pitchFamily="34" charset="0"/>
                <a:ea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endParaRPr>
          </a:p>
        </p:txBody>
      </p:sp>
      <p:sp>
        <p:nvSpPr>
          <p:cNvPr id="4" name="Rechthoek 3"/>
          <p:cNvSpPr/>
          <p:nvPr/>
        </p:nvSpPr>
        <p:spPr>
          <a:xfrm>
            <a:off x="2286000" y="3816155"/>
            <a:ext cx="6390456" cy="707886"/>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rPr>
              <a:t>Lev.11:45</a:t>
            </a:r>
          </a:p>
          <a:p>
            <a:r>
              <a:rPr lang="nl-NL" sz="2000" dirty="0" smtClean="0">
                <a:solidFill>
                  <a:schemeClr val="bg1"/>
                </a:solidFill>
                <a:latin typeface="Verdana" panose="020B0604030504040204" pitchFamily="34" charset="0"/>
                <a:ea typeface="Verdana" panose="020B0604030504040204" pitchFamily="34" charset="0"/>
              </a:rPr>
              <a:t>“weest </a:t>
            </a:r>
            <a:r>
              <a:rPr lang="nl-NL" sz="2000" dirty="0">
                <a:solidFill>
                  <a:schemeClr val="bg1"/>
                </a:solidFill>
                <a:latin typeface="Verdana" panose="020B0604030504040204" pitchFamily="34" charset="0"/>
                <a:ea typeface="Verdana" panose="020B0604030504040204" pitchFamily="34" charset="0"/>
              </a:rPr>
              <a:t>​heilig, want Ik ben ​heilig</a:t>
            </a:r>
            <a:r>
              <a:rPr lang="nl-NL" sz="2000" dirty="0" smtClean="0">
                <a:solidFill>
                  <a:schemeClr val="bg1"/>
                </a:solidFill>
                <a:latin typeface="Verdana" panose="020B0604030504040204" pitchFamily="34" charset="0"/>
                <a:ea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911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7578" y="908720"/>
            <a:ext cx="9180000" cy="6048672"/>
          </a:xfrm>
          <a:solidFill>
            <a:schemeClr val="tx1"/>
          </a:solidFill>
        </p:spPr>
        <p:txBody>
          <a:bodyPr lIns="180000" tIns="180000" rIns="180000" bIns="180000">
            <a:noAutofit/>
          </a:bodyPr>
          <a:lstStyle/>
          <a:p>
            <a:pPr marL="0" indent="0" algn="ctr">
              <a:buNone/>
            </a:pPr>
            <a:r>
              <a:rPr lang="nl-NL" sz="2000" b="1" dirty="0">
                <a:solidFill>
                  <a:schemeClr val="bg1"/>
                </a:solidFill>
                <a:latin typeface="Verdana" panose="020B0604030504040204" pitchFamily="34" charset="0"/>
                <a:ea typeface="Verdana" panose="020B0604030504040204" pitchFamily="34" charset="0"/>
              </a:rPr>
              <a:t>Drie profeten van na de ballingschap: </a:t>
            </a:r>
          </a:p>
          <a:p>
            <a:pPr marL="0" indent="0" algn="ctr">
              <a:buNone/>
            </a:pPr>
            <a:r>
              <a:rPr lang="nl-NL" sz="2000" b="1" dirty="0">
                <a:solidFill>
                  <a:schemeClr val="bg1"/>
                </a:solidFill>
                <a:latin typeface="Verdana" panose="020B0604030504040204" pitchFamily="34" charset="0"/>
                <a:ea typeface="Verdana" panose="020B0604030504040204" pitchFamily="34" charset="0"/>
              </a:rPr>
              <a:t>Haggai, Zacharia en Maleachi</a:t>
            </a:r>
          </a:p>
          <a:p>
            <a:pPr marL="0" indent="0">
              <a:buNone/>
            </a:pPr>
            <a:r>
              <a:rPr lang="nl-NL" sz="2000" i="1" dirty="0" err="1" smtClean="0">
                <a:solidFill>
                  <a:schemeClr val="bg1"/>
                </a:solidFill>
                <a:latin typeface="Verdana" panose="020B0604030504040204" pitchFamily="34" charset="0"/>
                <a:ea typeface="Verdana" panose="020B0604030504040204" pitchFamily="34" charset="0"/>
              </a:rPr>
              <a:t>Haggaï</a:t>
            </a:r>
            <a:r>
              <a:rPr lang="nl-NL" sz="2000" i="1" dirty="0" smtClean="0">
                <a:solidFill>
                  <a:schemeClr val="bg1"/>
                </a:solidFill>
                <a:latin typeface="Verdana" panose="020B0604030504040204" pitchFamily="34" charset="0"/>
                <a:ea typeface="Verdana" panose="020B0604030504040204" pitchFamily="34" charset="0"/>
              </a:rPr>
              <a:t> 2:10 “</a:t>
            </a:r>
            <a:r>
              <a:rPr lang="nl-NL" sz="2000" b="1" i="1" dirty="0">
                <a:solidFill>
                  <a:srgbClr val="FFFF00"/>
                </a:solidFill>
                <a:latin typeface="Verdana" panose="020B0604030504040204" pitchFamily="34" charset="0"/>
                <a:ea typeface="Verdana" panose="020B0604030504040204" pitchFamily="34" charset="0"/>
              </a:rPr>
              <a:t>De toekomstige heerlijkheid </a:t>
            </a:r>
            <a:r>
              <a:rPr lang="nl-NL" sz="2000" b="1" i="1" dirty="0" smtClean="0">
                <a:solidFill>
                  <a:srgbClr val="FFFF00"/>
                </a:solidFill>
                <a:latin typeface="Verdana" panose="020B0604030504040204" pitchFamily="34" charset="0"/>
                <a:ea typeface="Verdana" panose="020B0604030504040204" pitchFamily="34" charset="0"/>
              </a:rPr>
              <a:t>(</a:t>
            </a:r>
            <a:r>
              <a:rPr lang="he-IL" sz="2000" b="1" i="1" dirty="0" smtClean="0">
                <a:solidFill>
                  <a:srgbClr val="FFFF00"/>
                </a:solidFill>
                <a:latin typeface="Verdana" panose="020B0604030504040204" pitchFamily="34" charset="0"/>
                <a:ea typeface="Verdana" panose="020B0604030504040204" pitchFamily="34" charset="0"/>
              </a:rPr>
              <a:t>כָּבוֹד</a:t>
            </a:r>
            <a:r>
              <a:rPr lang="nl-NL" sz="2000" b="1" i="1" dirty="0" smtClean="0">
                <a:solidFill>
                  <a:srgbClr val="FFFF00"/>
                </a:solidFill>
                <a:latin typeface="Verdana" panose="020B0604030504040204" pitchFamily="34" charset="0"/>
                <a:ea typeface="Verdana" panose="020B0604030504040204" pitchFamily="34" charset="0"/>
              </a:rPr>
              <a:t>-</a:t>
            </a:r>
            <a:r>
              <a:rPr lang="nl-NL" sz="2000" b="1" i="1" dirty="0" err="1" smtClean="0">
                <a:solidFill>
                  <a:srgbClr val="FFFF00"/>
                </a:solidFill>
                <a:latin typeface="Verdana" panose="020B0604030504040204" pitchFamily="34" charset="0"/>
                <a:ea typeface="Verdana" panose="020B0604030504040204" pitchFamily="34" charset="0"/>
              </a:rPr>
              <a:t>kabod</a:t>
            </a:r>
            <a:r>
              <a:rPr lang="nl-NL" sz="2000" b="1" i="1" dirty="0" smtClean="0">
                <a:solidFill>
                  <a:srgbClr val="FFFF00"/>
                </a:solidFill>
                <a:latin typeface="Verdana" panose="020B0604030504040204" pitchFamily="34" charset="0"/>
                <a:ea typeface="Verdana" panose="020B0604030504040204" pitchFamily="34" charset="0"/>
              </a:rPr>
              <a:t>) van </a:t>
            </a:r>
            <a:r>
              <a:rPr lang="nl-NL" sz="2000" b="1" i="1" dirty="0">
                <a:solidFill>
                  <a:srgbClr val="FFFF00"/>
                </a:solidFill>
                <a:latin typeface="Verdana" panose="020B0604030504040204" pitchFamily="34" charset="0"/>
                <a:ea typeface="Verdana" panose="020B0604030504040204" pitchFamily="34" charset="0"/>
              </a:rPr>
              <a:t>dit ​huis​ zal groter zijn dan de vorige</a:t>
            </a:r>
            <a:r>
              <a:rPr lang="nl-NL" sz="2000" i="1" dirty="0">
                <a:solidFill>
                  <a:schemeClr val="bg1"/>
                </a:solidFill>
                <a:latin typeface="Verdana" panose="020B0604030504040204" pitchFamily="34" charset="0"/>
                <a:ea typeface="Verdana" panose="020B0604030504040204" pitchFamily="34" charset="0"/>
              </a:rPr>
              <a:t>, zegt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der heerscharen; op deze plaats zal Ik heil geven, luidt het woord van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der heerscharen</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68960"/>
            <a:ext cx="24257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7050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7578" y="908720"/>
            <a:ext cx="9180000" cy="5976000"/>
          </a:xfrm>
          <a:solidFill>
            <a:schemeClr val="tx1"/>
          </a:solidFill>
        </p:spPr>
        <p:txBody>
          <a:bodyPr lIns="180000" tIns="180000" rIns="180000" bIns="180000">
            <a:noAutofit/>
          </a:bodyPr>
          <a:lstStyle/>
          <a:p>
            <a:pPr marL="0" indent="0" algn="ctr">
              <a:buNone/>
            </a:pPr>
            <a:r>
              <a:rPr lang="nl-NL" sz="2000" b="1" dirty="0">
                <a:solidFill>
                  <a:schemeClr val="bg1"/>
                </a:solidFill>
                <a:latin typeface="Verdana" panose="020B0604030504040204" pitchFamily="34" charset="0"/>
                <a:ea typeface="Verdana" panose="020B0604030504040204" pitchFamily="34" charset="0"/>
              </a:rPr>
              <a:t>Drie profeten van na de ballingschap: </a:t>
            </a:r>
          </a:p>
          <a:p>
            <a:pPr marL="0" indent="0" algn="ctr">
              <a:buNone/>
            </a:pPr>
            <a:r>
              <a:rPr lang="nl-NL" sz="2000" b="1" dirty="0">
                <a:solidFill>
                  <a:schemeClr val="bg1"/>
                </a:solidFill>
                <a:latin typeface="Verdana" panose="020B0604030504040204" pitchFamily="34" charset="0"/>
                <a:ea typeface="Verdana" panose="020B0604030504040204" pitchFamily="34" charset="0"/>
              </a:rPr>
              <a:t>Haggai, Zacharia en </a:t>
            </a:r>
            <a:r>
              <a:rPr lang="nl-NL" sz="2000" b="1" dirty="0" smtClean="0">
                <a:solidFill>
                  <a:schemeClr val="bg1"/>
                </a:solidFill>
                <a:latin typeface="Verdana" panose="020B0604030504040204" pitchFamily="34" charset="0"/>
                <a:ea typeface="Verdana" panose="020B0604030504040204" pitchFamily="34" charset="0"/>
              </a:rPr>
              <a:t>Maleachi</a:t>
            </a:r>
          </a:p>
          <a:p>
            <a:pPr marL="0" indent="0" algn="ctr">
              <a:buNone/>
            </a:pPr>
            <a:endParaRPr lang="nl-NL" sz="2000" b="1" dirty="0">
              <a:solidFill>
                <a:schemeClr val="bg1"/>
              </a:solidFill>
              <a:latin typeface="Verdana" panose="020B0604030504040204" pitchFamily="34" charset="0"/>
              <a:ea typeface="Verdana" panose="020B0604030504040204" pitchFamily="34" charset="0"/>
            </a:endParaRPr>
          </a:p>
          <a:p>
            <a:pPr marL="0" indent="0">
              <a:buNone/>
            </a:pPr>
            <a:r>
              <a:rPr lang="nl-NL" sz="2000" i="1" dirty="0" smtClean="0">
                <a:solidFill>
                  <a:schemeClr val="bg1"/>
                </a:solidFill>
                <a:latin typeface="Verdana" panose="020B0604030504040204" pitchFamily="34" charset="0"/>
                <a:ea typeface="Verdana" panose="020B0604030504040204" pitchFamily="34" charset="0"/>
              </a:rPr>
              <a:t>Zacharia 12: “</a:t>
            </a:r>
            <a:r>
              <a:rPr lang="nl-NL" sz="2000" i="1" dirty="0">
                <a:solidFill>
                  <a:schemeClr val="bg1"/>
                </a:solidFill>
                <a:latin typeface="Verdana" panose="020B0604030504040204" pitchFamily="34" charset="0"/>
                <a:ea typeface="Verdana" panose="020B0604030504040204" pitchFamily="34" charset="0"/>
              </a:rPr>
              <a:t> Zo zegt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der heerscharen: </a:t>
            </a:r>
            <a:r>
              <a:rPr lang="nl-NL" sz="2000" b="1" i="1" dirty="0">
                <a:solidFill>
                  <a:srgbClr val="FFFF00"/>
                </a:solidFill>
                <a:latin typeface="Verdana" panose="020B0604030504040204" pitchFamily="34" charset="0"/>
                <a:ea typeface="Verdana" panose="020B0604030504040204" pitchFamily="34" charset="0"/>
              </a:rPr>
              <a:t>zie, een man, wiens naam is Spruit. Deze zal uit zijn plaats uitspruiten en hij zal de tempel des </a:t>
            </a:r>
            <a:r>
              <a:rPr lang="nl-NL" sz="2000" b="1" i="1" cap="small" dirty="0">
                <a:solidFill>
                  <a:srgbClr val="FFFF00"/>
                </a:solidFill>
                <a:latin typeface="Verdana" panose="020B0604030504040204" pitchFamily="34" charset="0"/>
                <a:ea typeface="Verdana" panose="020B0604030504040204" pitchFamily="34" charset="0"/>
              </a:rPr>
              <a:t>Heren</a:t>
            </a:r>
            <a:r>
              <a:rPr lang="nl-NL" sz="2000" b="1" i="1" dirty="0">
                <a:solidFill>
                  <a:srgbClr val="FFFF00"/>
                </a:solidFill>
                <a:latin typeface="Verdana" panose="020B0604030504040204" pitchFamily="34" charset="0"/>
                <a:ea typeface="Verdana" panose="020B0604030504040204" pitchFamily="34" charset="0"/>
              </a:rPr>
              <a:t> bouwen.</a:t>
            </a:r>
            <a:r>
              <a:rPr lang="nl-NL" sz="2000" i="1" dirty="0">
                <a:solidFill>
                  <a:schemeClr val="bg1"/>
                </a:solidFill>
                <a:latin typeface="Verdana" panose="020B0604030504040204" pitchFamily="34" charset="0"/>
                <a:ea typeface="Verdana" panose="020B0604030504040204" pitchFamily="34" charset="0"/>
              </a:rPr>
              <a:t> </a:t>
            </a:r>
            <a:r>
              <a:rPr lang="nl-NL" sz="2000" i="1" baseline="30000" dirty="0">
                <a:solidFill>
                  <a:schemeClr val="bg1"/>
                </a:solidFill>
                <a:latin typeface="Verdana" panose="020B0604030504040204" pitchFamily="34" charset="0"/>
                <a:ea typeface="Verdana" panose="020B0604030504040204" pitchFamily="34" charset="0"/>
              </a:rPr>
              <a:t>13</a:t>
            </a:r>
            <a:r>
              <a:rPr lang="nl-NL" sz="2000" i="1" dirty="0">
                <a:solidFill>
                  <a:schemeClr val="bg1"/>
                </a:solidFill>
                <a:latin typeface="Verdana" panose="020B0604030504040204" pitchFamily="34" charset="0"/>
                <a:ea typeface="Verdana" panose="020B0604030504040204" pitchFamily="34" charset="0"/>
              </a:rPr>
              <a:t>Ja, hij zal de tempel des </a:t>
            </a:r>
            <a:r>
              <a:rPr lang="nl-NL" sz="2000" i="1" cap="small" dirty="0">
                <a:solidFill>
                  <a:schemeClr val="bg1"/>
                </a:solidFill>
                <a:latin typeface="Verdana" panose="020B0604030504040204" pitchFamily="34" charset="0"/>
                <a:ea typeface="Verdana" panose="020B0604030504040204" pitchFamily="34" charset="0"/>
              </a:rPr>
              <a:t>Heren</a:t>
            </a:r>
            <a:r>
              <a:rPr lang="nl-NL" sz="2000" i="1" dirty="0">
                <a:solidFill>
                  <a:schemeClr val="bg1"/>
                </a:solidFill>
                <a:latin typeface="Verdana" panose="020B0604030504040204" pitchFamily="34" charset="0"/>
                <a:ea typeface="Verdana" panose="020B0604030504040204" pitchFamily="34" charset="0"/>
              </a:rPr>
              <a:t> bouwen en hij zal met majesteit bekleed zijn en als heerser zitten op zijn ​troon; en hij zal ​priester​ zijn op zijn ​troon; heilzaam overleg zal er tussen hen beiden zijn. </a:t>
            </a:r>
            <a:r>
              <a:rPr lang="nl-NL" sz="2000" i="1" baseline="30000" dirty="0">
                <a:solidFill>
                  <a:schemeClr val="bg1"/>
                </a:solidFill>
                <a:latin typeface="Verdana" panose="020B0604030504040204" pitchFamily="34" charset="0"/>
                <a:ea typeface="Verdana" panose="020B0604030504040204" pitchFamily="34" charset="0"/>
              </a:rPr>
              <a:t>14</a:t>
            </a:r>
            <a:r>
              <a:rPr lang="nl-NL" sz="2000" i="1" dirty="0">
                <a:solidFill>
                  <a:schemeClr val="bg1"/>
                </a:solidFill>
                <a:latin typeface="Verdana" panose="020B0604030504040204" pitchFamily="34" charset="0"/>
                <a:ea typeface="Verdana" panose="020B0604030504040204" pitchFamily="34" charset="0"/>
              </a:rPr>
              <a:t>En de ​kroon​ zal tot gedachtenis aan </a:t>
            </a:r>
            <a:r>
              <a:rPr lang="nl-NL" sz="2000" i="1" dirty="0" err="1">
                <a:solidFill>
                  <a:schemeClr val="bg1"/>
                </a:solidFill>
                <a:latin typeface="Verdana" panose="020B0604030504040204" pitchFamily="34" charset="0"/>
                <a:ea typeface="Verdana" panose="020B0604030504040204" pitchFamily="34" charset="0"/>
              </a:rPr>
              <a:t>Chelem</a:t>
            </a:r>
            <a:r>
              <a:rPr lang="nl-NL" sz="2000" i="1" dirty="0">
                <a:solidFill>
                  <a:schemeClr val="bg1"/>
                </a:solidFill>
                <a:latin typeface="Verdana" panose="020B0604030504040204" pitchFamily="34" charset="0"/>
                <a:ea typeface="Verdana" panose="020B0604030504040204" pitchFamily="34" charset="0"/>
              </a:rPr>
              <a:t>, Tobia, </a:t>
            </a:r>
            <a:r>
              <a:rPr lang="nl-NL" sz="2000" i="1" dirty="0" err="1">
                <a:solidFill>
                  <a:schemeClr val="bg1"/>
                </a:solidFill>
                <a:latin typeface="Verdana" panose="020B0604030504040204" pitchFamily="34" charset="0"/>
                <a:ea typeface="Verdana" panose="020B0604030504040204" pitchFamily="34" charset="0"/>
              </a:rPr>
              <a:t>Jedaja</a:t>
            </a:r>
            <a:r>
              <a:rPr lang="nl-NL" sz="2000" i="1" dirty="0">
                <a:solidFill>
                  <a:schemeClr val="bg1"/>
                </a:solidFill>
                <a:latin typeface="Verdana" panose="020B0604030504040204" pitchFamily="34" charset="0"/>
                <a:ea typeface="Verdana" panose="020B0604030504040204" pitchFamily="34" charset="0"/>
              </a:rPr>
              <a:t> en Chen, de zoon van </a:t>
            </a:r>
            <a:r>
              <a:rPr lang="nl-NL" sz="2000" i="1" dirty="0" err="1">
                <a:solidFill>
                  <a:schemeClr val="bg1"/>
                </a:solidFill>
                <a:latin typeface="Verdana" panose="020B0604030504040204" pitchFamily="34" charset="0"/>
                <a:ea typeface="Verdana" panose="020B0604030504040204" pitchFamily="34" charset="0"/>
              </a:rPr>
              <a:t>Sefanja</a:t>
            </a:r>
            <a:r>
              <a:rPr lang="nl-NL" sz="2000" i="1" dirty="0">
                <a:solidFill>
                  <a:schemeClr val="bg1"/>
                </a:solidFill>
                <a:latin typeface="Verdana" panose="020B0604030504040204" pitchFamily="34" charset="0"/>
                <a:ea typeface="Verdana" panose="020B0604030504040204" pitchFamily="34" charset="0"/>
              </a:rPr>
              <a:t>, in de tempel des </a:t>
            </a:r>
            <a:r>
              <a:rPr lang="nl-NL" sz="2000" i="1" cap="small" dirty="0">
                <a:solidFill>
                  <a:schemeClr val="bg1"/>
                </a:solidFill>
                <a:latin typeface="Verdana" panose="020B0604030504040204" pitchFamily="34" charset="0"/>
                <a:ea typeface="Verdana" panose="020B0604030504040204" pitchFamily="34" charset="0"/>
              </a:rPr>
              <a:t>Heren</a:t>
            </a:r>
            <a:r>
              <a:rPr lang="nl-NL" sz="2000" i="1" dirty="0">
                <a:solidFill>
                  <a:schemeClr val="bg1"/>
                </a:solidFill>
                <a:latin typeface="Verdana" panose="020B0604030504040204" pitchFamily="34" charset="0"/>
                <a:ea typeface="Verdana" panose="020B0604030504040204" pitchFamily="34" charset="0"/>
              </a:rPr>
              <a:t> </a:t>
            </a:r>
            <a:r>
              <a:rPr lang="nl-NL" sz="2000" i="1" dirty="0" smtClean="0">
                <a:solidFill>
                  <a:schemeClr val="bg1"/>
                </a:solidFill>
                <a:latin typeface="Verdana" panose="020B0604030504040204" pitchFamily="34" charset="0"/>
                <a:ea typeface="Verdana" panose="020B0604030504040204" pitchFamily="34" charset="0"/>
              </a:rPr>
              <a:t>blijven. </a:t>
            </a:r>
            <a:r>
              <a:rPr lang="nl-NL" sz="2000" b="1" i="1" baseline="30000" dirty="0" smtClean="0">
                <a:solidFill>
                  <a:srgbClr val="FFFF00"/>
                </a:solidFill>
                <a:latin typeface="Verdana" panose="020B0604030504040204" pitchFamily="34" charset="0"/>
                <a:ea typeface="Verdana" panose="020B0604030504040204" pitchFamily="34" charset="0"/>
              </a:rPr>
              <a:t>15</a:t>
            </a:r>
            <a:r>
              <a:rPr lang="nl-NL" sz="2000" b="1" i="1" dirty="0" smtClean="0">
                <a:solidFill>
                  <a:srgbClr val="FFFF00"/>
                </a:solidFill>
                <a:latin typeface="Verdana" panose="020B0604030504040204" pitchFamily="34" charset="0"/>
                <a:ea typeface="Verdana" panose="020B0604030504040204" pitchFamily="34" charset="0"/>
              </a:rPr>
              <a:t>Die </a:t>
            </a:r>
            <a:r>
              <a:rPr lang="nl-NL" sz="2000" b="1" i="1" dirty="0">
                <a:solidFill>
                  <a:srgbClr val="FFFF00"/>
                </a:solidFill>
                <a:latin typeface="Verdana" panose="020B0604030504040204" pitchFamily="34" charset="0"/>
                <a:ea typeface="Verdana" panose="020B0604030504040204" pitchFamily="34" charset="0"/>
              </a:rPr>
              <a:t>verre zijn, zullen aan de tempel des </a:t>
            </a:r>
            <a:r>
              <a:rPr lang="nl-NL" sz="2000" b="1" i="1" cap="small" dirty="0">
                <a:solidFill>
                  <a:srgbClr val="FFFF00"/>
                </a:solidFill>
                <a:latin typeface="Verdana" panose="020B0604030504040204" pitchFamily="34" charset="0"/>
                <a:ea typeface="Verdana" panose="020B0604030504040204" pitchFamily="34" charset="0"/>
              </a:rPr>
              <a:t>Heren</a:t>
            </a:r>
            <a:r>
              <a:rPr lang="nl-NL" sz="2000" b="1" i="1" dirty="0">
                <a:solidFill>
                  <a:srgbClr val="FFFF00"/>
                </a:solidFill>
                <a:latin typeface="Verdana" panose="020B0604030504040204" pitchFamily="34" charset="0"/>
                <a:ea typeface="Verdana" panose="020B0604030504040204" pitchFamily="34" charset="0"/>
              </a:rPr>
              <a:t> komen bouwen</a:t>
            </a:r>
            <a:r>
              <a:rPr lang="nl-NL" sz="2000" i="1" dirty="0">
                <a:solidFill>
                  <a:schemeClr val="bg1"/>
                </a:solidFill>
                <a:latin typeface="Verdana" panose="020B0604030504040204" pitchFamily="34" charset="0"/>
                <a:ea typeface="Verdana" panose="020B0604030504040204" pitchFamily="34" charset="0"/>
              </a:rPr>
              <a:t> en gij zult weten, dat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der heerscharen mij tot u gezonden heeft. Dit zal geschieden, indien gij aandachtig luistert naar de stem van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uw God</a:t>
            </a:r>
            <a:r>
              <a:rPr lang="nl-NL" sz="2000" i="1" dirty="0" smtClean="0">
                <a:solidFill>
                  <a:schemeClr val="bg1"/>
                </a:solidFill>
                <a:latin typeface="Verdana" panose="020B0604030504040204" pitchFamily="34" charset="0"/>
                <a:ea typeface="Verdana" panose="020B0604030504040204" pitchFamily="34" charset="0"/>
              </a:rPr>
              <a:t>.”</a:t>
            </a:r>
          </a:p>
          <a:p>
            <a:pPr marL="0" indent="0">
              <a:buNone/>
            </a:pPr>
            <a:endParaRPr lang="nl-NL" sz="2000" i="1" dirty="0">
              <a:solidFill>
                <a:schemeClr val="bg1"/>
              </a:solidFill>
              <a:latin typeface="Verdana" panose="020B0604030504040204" pitchFamily="34" charset="0"/>
              <a:ea typeface="Verdana" panose="020B0604030504040204" pitchFamily="34" charset="0"/>
            </a:endParaRPr>
          </a:p>
          <a:p>
            <a:pPr marL="0" indent="0">
              <a:buNone/>
            </a:pPr>
            <a:endParaRPr lang="nl-NL" sz="2000" i="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85241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7578" y="908720"/>
            <a:ext cx="9180000" cy="5976000"/>
          </a:xfrm>
          <a:solidFill>
            <a:schemeClr val="tx1"/>
          </a:solidFill>
        </p:spPr>
        <p:txBody>
          <a:bodyPr lIns="180000" tIns="180000" rIns="180000" bIns="180000">
            <a:noAutofit/>
          </a:bodyPr>
          <a:lstStyle/>
          <a:p>
            <a:pPr marL="0" indent="0" algn="ctr">
              <a:buNone/>
            </a:pPr>
            <a:r>
              <a:rPr lang="nl-NL" sz="2000" b="1" dirty="0" smtClean="0">
                <a:solidFill>
                  <a:schemeClr val="bg1"/>
                </a:solidFill>
                <a:latin typeface="Verdana" panose="020B0604030504040204" pitchFamily="34" charset="0"/>
                <a:ea typeface="Verdana" panose="020B0604030504040204" pitchFamily="34" charset="0"/>
              </a:rPr>
              <a:t>Drie profeten van na de ballingschap: </a:t>
            </a:r>
          </a:p>
          <a:p>
            <a:pPr marL="0" indent="0" algn="ctr">
              <a:buNone/>
            </a:pPr>
            <a:r>
              <a:rPr lang="nl-NL" sz="2000" b="1" dirty="0" smtClean="0">
                <a:solidFill>
                  <a:schemeClr val="bg1"/>
                </a:solidFill>
                <a:latin typeface="Verdana" panose="020B0604030504040204" pitchFamily="34" charset="0"/>
                <a:ea typeface="Verdana" panose="020B0604030504040204" pitchFamily="34" charset="0"/>
              </a:rPr>
              <a:t>Haggai</a:t>
            </a:r>
            <a:r>
              <a:rPr lang="nl-NL" sz="2000" b="1" dirty="0">
                <a:solidFill>
                  <a:schemeClr val="bg1"/>
                </a:solidFill>
                <a:latin typeface="Verdana" panose="020B0604030504040204" pitchFamily="34" charset="0"/>
                <a:ea typeface="Verdana" panose="020B0604030504040204" pitchFamily="34" charset="0"/>
              </a:rPr>
              <a:t>, Zacharia en </a:t>
            </a:r>
            <a:r>
              <a:rPr lang="nl-NL" sz="2000" b="1" dirty="0" smtClean="0">
                <a:solidFill>
                  <a:schemeClr val="bg1"/>
                </a:solidFill>
                <a:latin typeface="Verdana" panose="020B0604030504040204" pitchFamily="34" charset="0"/>
                <a:ea typeface="Verdana" panose="020B0604030504040204" pitchFamily="34" charset="0"/>
              </a:rPr>
              <a:t>Maleachi</a:t>
            </a:r>
          </a:p>
          <a:p>
            <a:pPr marL="0" indent="0" algn="ctr">
              <a:buNone/>
            </a:pPr>
            <a:endParaRPr lang="nl-NL" sz="2000" b="1" dirty="0" smtClean="0">
              <a:solidFill>
                <a:schemeClr val="bg1"/>
              </a:solidFill>
              <a:latin typeface="Verdana" panose="020B0604030504040204" pitchFamily="34" charset="0"/>
              <a:ea typeface="Verdana" panose="020B0604030504040204" pitchFamily="34" charset="0"/>
            </a:endParaRPr>
          </a:p>
          <a:p>
            <a:pPr marL="0" indent="0">
              <a:buNone/>
            </a:pPr>
            <a:r>
              <a:rPr lang="nl-NL" sz="2000" i="1" dirty="0" smtClean="0">
                <a:solidFill>
                  <a:schemeClr val="bg1"/>
                </a:solidFill>
                <a:latin typeface="Verdana" panose="020B0604030504040204" pitchFamily="34" charset="0"/>
                <a:ea typeface="Verdana" panose="020B0604030504040204" pitchFamily="34" charset="0"/>
              </a:rPr>
              <a:t>Maleachi (mijn boodschapper) 3:” </a:t>
            </a:r>
            <a:r>
              <a:rPr lang="nl-NL" sz="2000" i="1" baseline="30000" dirty="0">
                <a:solidFill>
                  <a:schemeClr val="bg1"/>
                </a:solidFill>
                <a:latin typeface="Verdana" panose="020B0604030504040204" pitchFamily="34" charset="0"/>
                <a:ea typeface="Verdana" panose="020B0604030504040204" pitchFamily="34" charset="0"/>
              </a:rPr>
              <a:t>1</a:t>
            </a:r>
            <a:r>
              <a:rPr lang="nl-NL" sz="2000" i="1" dirty="0">
                <a:solidFill>
                  <a:schemeClr val="bg1"/>
                </a:solidFill>
                <a:latin typeface="Verdana" panose="020B0604030504040204" pitchFamily="34" charset="0"/>
                <a:ea typeface="Verdana" panose="020B0604030504040204" pitchFamily="34" charset="0"/>
              </a:rPr>
              <a:t>Zie, Ik zend mijn bode, die voor mijn aangezicht de weg bereiden zal; plotseling zal tot zijn tempel komen de Here, die gij zoekt, namelijk </a:t>
            </a:r>
            <a:r>
              <a:rPr lang="nl-NL" sz="2000" b="1" i="1" dirty="0">
                <a:solidFill>
                  <a:srgbClr val="FFFF00"/>
                </a:solidFill>
                <a:latin typeface="Verdana" panose="020B0604030504040204" pitchFamily="34" charset="0"/>
                <a:ea typeface="Verdana" panose="020B0604030504040204" pitchFamily="34" charset="0"/>
              </a:rPr>
              <a:t>de ​Engel​ des </a:t>
            </a:r>
            <a:r>
              <a:rPr lang="nl-NL" sz="2000" b="1" i="1" dirty="0" err="1" smtClean="0">
                <a:solidFill>
                  <a:srgbClr val="FFFF00"/>
                </a:solidFill>
                <a:latin typeface="Verdana" panose="020B0604030504040204" pitchFamily="34" charset="0"/>
                <a:ea typeface="Verdana" panose="020B0604030504040204" pitchFamily="34" charset="0"/>
              </a:rPr>
              <a:t>verbonds</a:t>
            </a:r>
            <a:r>
              <a:rPr lang="nl-NL" sz="2000" b="1" i="1" dirty="0" smtClean="0">
                <a:solidFill>
                  <a:srgbClr val="FFFF00"/>
                </a:solidFill>
                <a:latin typeface="Verdana" panose="020B0604030504040204" pitchFamily="34" charset="0"/>
                <a:ea typeface="Verdana" panose="020B0604030504040204" pitchFamily="34" charset="0"/>
              </a:rPr>
              <a:t> (</a:t>
            </a:r>
            <a:r>
              <a:rPr lang="he-IL" sz="2000" b="1" i="1" dirty="0">
                <a:solidFill>
                  <a:srgbClr val="FFFF00"/>
                </a:solidFill>
                <a:latin typeface="Verdana" panose="020B0604030504040204" pitchFamily="34" charset="0"/>
                <a:ea typeface="Verdana" panose="020B0604030504040204" pitchFamily="34" charset="0"/>
              </a:rPr>
              <a:t>מַלְאַךְ </a:t>
            </a:r>
            <a:r>
              <a:rPr lang="he-IL" sz="2000" b="1" i="1" dirty="0" smtClean="0">
                <a:solidFill>
                  <a:srgbClr val="FFFF00"/>
                </a:solidFill>
                <a:latin typeface="Verdana" panose="020B0604030504040204" pitchFamily="34" charset="0"/>
                <a:ea typeface="Verdana" panose="020B0604030504040204" pitchFamily="34" charset="0"/>
              </a:rPr>
              <a:t>הַבְּרִית</a:t>
            </a:r>
            <a:r>
              <a:rPr lang="nl-NL" sz="2000" b="1" i="1" dirty="0" smtClean="0">
                <a:solidFill>
                  <a:srgbClr val="FFFF00"/>
                </a:solidFill>
                <a:latin typeface="Verdana" panose="020B0604030504040204" pitchFamily="34" charset="0"/>
                <a:ea typeface="Verdana" panose="020B0604030504040204" pitchFamily="34" charset="0"/>
              </a:rPr>
              <a:t>-</a:t>
            </a:r>
            <a:r>
              <a:rPr lang="nl-NL" sz="2000" b="1" i="1" dirty="0" err="1" smtClean="0">
                <a:solidFill>
                  <a:srgbClr val="FFFF00"/>
                </a:solidFill>
                <a:latin typeface="Verdana" panose="020B0604030504040204" pitchFamily="34" charset="0"/>
                <a:ea typeface="Verdana" panose="020B0604030504040204" pitchFamily="34" charset="0"/>
              </a:rPr>
              <a:t>malach</a:t>
            </a:r>
            <a:r>
              <a:rPr lang="nl-NL" sz="2000" b="1" i="1" dirty="0" smtClean="0">
                <a:solidFill>
                  <a:srgbClr val="FFFF00"/>
                </a:solidFill>
                <a:latin typeface="Verdana" panose="020B0604030504040204" pitchFamily="34" charset="0"/>
                <a:ea typeface="Verdana" panose="020B0604030504040204" pitchFamily="34" charset="0"/>
              </a:rPr>
              <a:t> </a:t>
            </a:r>
            <a:r>
              <a:rPr lang="nl-NL" sz="2000" b="1" i="1" dirty="0" err="1" smtClean="0">
                <a:solidFill>
                  <a:srgbClr val="FFFF00"/>
                </a:solidFill>
                <a:latin typeface="Verdana" panose="020B0604030504040204" pitchFamily="34" charset="0"/>
                <a:ea typeface="Verdana" panose="020B0604030504040204" pitchFamily="34" charset="0"/>
              </a:rPr>
              <a:t>ha’berit</a:t>
            </a:r>
            <a:r>
              <a:rPr lang="nl-NL" sz="2000" i="1" dirty="0" smtClean="0">
                <a:solidFill>
                  <a:schemeClr val="bg1"/>
                </a:solidFill>
                <a:latin typeface="Verdana" panose="020B0604030504040204" pitchFamily="34" charset="0"/>
                <a:ea typeface="Verdana" panose="020B0604030504040204" pitchFamily="34" charset="0"/>
              </a:rPr>
              <a:t>), </a:t>
            </a:r>
            <a:r>
              <a:rPr lang="nl-NL" sz="2000" i="1" dirty="0">
                <a:solidFill>
                  <a:schemeClr val="bg1"/>
                </a:solidFill>
                <a:latin typeface="Verdana" panose="020B0604030504040204" pitchFamily="34" charset="0"/>
                <a:ea typeface="Verdana" panose="020B0604030504040204" pitchFamily="34" charset="0"/>
              </a:rPr>
              <a:t>die gij begeert. Zie, Hij komt, zegt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der heerscharen.</a:t>
            </a:r>
            <a:r>
              <a:rPr lang="nl-NL" sz="2000" i="1" baseline="30000" dirty="0" smtClean="0">
                <a:solidFill>
                  <a:schemeClr val="bg1"/>
                </a:solidFill>
                <a:latin typeface="Verdana" panose="020B0604030504040204" pitchFamily="34" charset="0"/>
                <a:ea typeface="Verdana" panose="020B0604030504040204" pitchFamily="34" charset="0"/>
              </a:rPr>
              <a:t>2</a:t>
            </a:r>
            <a:r>
              <a:rPr lang="nl-NL" sz="2000" i="1" dirty="0" smtClean="0">
                <a:solidFill>
                  <a:schemeClr val="bg1"/>
                </a:solidFill>
                <a:latin typeface="Verdana" panose="020B0604030504040204" pitchFamily="34" charset="0"/>
                <a:ea typeface="Verdana" panose="020B0604030504040204" pitchFamily="34" charset="0"/>
              </a:rPr>
              <a:t>Doch </a:t>
            </a:r>
            <a:r>
              <a:rPr lang="nl-NL" sz="2000" i="1" dirty="0">
                <a:solidFill>
                  <a:schemeClr val="bg1"/>
                </a:solidFill>
                <a:latin typeface="Verdana" panose="020B0604030504040204" pitchFamily="34" charset="0"/>
                <a:ea typeface="Verdana" panose="020B0604030504040204" pitchFamily="34" charset="0"/>
              </a:rPr>
              <a:t>wie kan de dag van zijn komst verdragen, en wie zal bestaan, als Hij verschijnt? Want Hij zal zijn als het vuur van de smelter en als het loog van de blekers. </a:t>
            </a:r>
            <a:r>
              <a:rPr lang="nl-NL" sz="2000" i="1" baseline="30000" dirty="0">
                <a:solidFill>
                  <a:schemeClr val="bg1"/>
                </a:solidFill>
                <a:latin typeface="Verdana" panose="020B0604030504040204" pitchFamily="34" charset="0"/>
                <a:ea typeface="Verdana" panose="020B0604030504040204" pitchFamily="34" charset="0"/>
              </a:rPr>
              <a:t>3</a:t>
            </a:r>
            <a:r>
              <a:rPr lang="nl-NL" sz="2000" i="1" dirty="0">
                <a:solidFill>
                  <a:schemeClr val="bg1"/>
                </a:solidFill>
                <a:latin typeface="Verdana" panose="020B0604030504040204" pitchFamily="34" charset="0"/>
                <a:ea typeface="Verdana" panose="020B0604030504040204" pitchFamily="34" charset="0"/>
              </a:rPr>
              <a:t>Hij zal zitten, het zilver smeltend en reinigend. Hij zal de zonen van Levi ​reinigen, Hij zal hen louteren als goud en als zilver, opdat zij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in ​gerechtigheid​ ​offer​ brengen. </a:t>
            </a:r>
            <a:r>
              <a:rPr lang="nl-NL" sz="2000" b="1" i="1" baseline="30000" dirty="0">
                <a:solidFill>
                  <a:srgbClr val="FFFF00"/>
                </a:solidFill>
                <a:latin typeface="Verdana" panose="020B0604030504040204" pitchFamily="34" charset="0"/>
                <a:ea typeface="Verdana" panose="020B0604030504040204" pitchFamily="34" charset="0"/>
              </a:rPr>
              <a:t>4</a:t>
            </a:r>
            <a:r>
              <a:rPr lang="nl-NL" sz="2000" b="1" i="1" dirty="0">
                <a:solidFill>
                  <a:srgbClr val="FFFF00"/>
                </a:solidFill>
                <a:latin typeface="Verdana" panose="020B0604030504040204" pitchFamily="34" charset="0"/>
                <a:ea typeface="Verdana" panose="020B0604030504040204" pitchFamily="34" charset="0"/>
              </a:rPr>
              <a:t>Dan zal het ​offer​ van </a:t>
            </a:r>
            <a:r>
              <a:rPr lang="nl-NL" sz="2000" b="1" i="1" dirty="0" err="1">
                <a:solidFill>
                  <a:srgbClr val="FFFF00"/>
                </a:solidFill>
                <a:latin typeface="Verdana" panose="020B0604030504040204" pitchFamily="34" charset="0"/>
                <a:ea typeface="Verdana" panose="020B0604030504040204" pitchFamily="34" charset="0"/>
              </a:rPr>
              <a:t>Juda</a:t>
            </a:r>
            <a:r>
              <a:rPr lang="nl-NL" sz="2000" b="1" i="1" dirty="0">
                <a:solidFill>
                  <a:srgbClr val="FFFF00"/>
                </a:solidFill>
                <a:latin typeface="Verdana" panose="020B0604030504040204" pitchFamily="34" charset="0"/>
                <a:ea typeface="Verdana" panose="020B0604030504040204" pitchFamily="34" charset="0"/>
              </a:rPr>
              <a:t> en van ​Jeruzalem​ de </a:t>
            </a:r>
            <a:r>
              <a:rPr lang="nl-NL" sz="2000" b="1" i="1" cap="small" dirty="0">
                <a:solidFill>
                  <a:srgbClr val="FFFF00"/>
                </a:solidFill>
                <a:latin typeface="Verdana" panose="020B0604030504040204" pitchFamily="34" charset="0"/>
                <a:ea typeface="Verdana" panose="020B0604030504040204" pitchFamily="34" charset="0"/>
              </a:rPr>
              <a:t>Here</a:t>
            </a:r>
            <a:r>
              <a:rPr lang="nl-NL" sz="2000" b="1" i="1" dirty="0">
                <a:solidFill>
                  <a:srgbClr val="FFFF00"/>
                </a:solidFill>
                <a:latin typeface="Verdana" panose="020B0604030504040204" pitchFamily="34" charset="0"/>
                <a:ea typeface="Verdana" panose="020B0604030504040204" pitchFamily="34" charset="0"/>
              </a:rPr>
              <a:t> aangenaam zijn als in de dagen van ouds en als in vroegere jaren</a:t>
            </a:r>
            <a:r>
              <a:rPr lang="nl-NL" sz="2000" i="1" dirty="0" smtClean="0">
                <a:solidFill>
                  <a:srgbClr val="FFFF00"/>
                </a:solidFill>
                <a:latin typeface="Verdana" panose="020B0604030504040204" pitchFamily="34" charset="0"/>
                <a:ea typeface="Verdana" panose="020B0604030504040204" pitchFamily="34" charset="0"/>
              </a:rPr>
              <a:t>.”</a:t>
            </a:r>
            <a:endParaRPr lang="nl-NL" sz="2000" i="1" dirty="0">
              <a:solidFill>
                <a:srgbClr val="FFFF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024529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037" y="836712"/>
            <a:ext cx="9144000" cy="936103"/>
          </a:xfrm>
          <a:solidFill>
            <a:schemeClr val="tx1"/>
          </a:solidFill>
        </p:spPr>
        <p:txBody>
          <a:bodyPr lIns="180000" tIns="180000" rIns="180000" bIns="180000">
            <a:noAutofit/>
          </a:bodyPr>
          <a:lstStyle/>
          <a:p>
            <a:pPr marL="0" indent="0" algn="ctr">
              <a:buNone/>
            </a:pPr>
            <a:r>
              <a:rPr lang="nl-NL" sz="2000" b="1" dirty="0">
                <a:solidFill>
                  <a:schemeClr val="bg1"/>
                </a:solidFill>
                <a:latin typeface="Verdana" panose="020B0604030504040204" pitchFamily="34" charset="0"/>
                <a:ea typeface="Verdana" panose="020B0604030504040204" pitchFamily="34" charset="0"/>
              </a:rPr>
              <a:t> de Zesdaagse Oorlog (1967</a:t>
            </a:r>
            <a:r>
              <a:rPr lang="nl-NL" sz="2000" b="1" dirty="0" smtClean="0">
                <a:solidFill>
                  <a:schemeClr val="bg1"/>
                </a:solidFill>
                <a:latin typeface="Verdana" panose="020B0604030504040204" pitchFamily="34" charset="0"/>
                <a:ea typeface="Verdana" panose="020B0604030504040204" pitchFamily="34" charset="0"/>
              </a:rPr>
              <a:t>)</a:t>
            </a:r>
          </a:p>
          <a:p>
            <a:pPr marL="0" indent="0" algn="ctr">
              <a:buNone/>
            </a:pPr>
            <a:r>
              <a:rPr lang="nl-NL" sz="2000" b="1" dirty="0" smtClean="0">
                <a:solidFill>
                  <a:schemeClr val="bg1"/>
                </a:solidFill>
                <a:latin typeface="Verdana" panose="020B0604030504040204" pitchFamily="34" charset="0"/>
                <a:ea typeface="Verdana" panose="020B0604030504040204" pitchFamily="34" charset="0"/>
              </a:rPr>
              <a:t>Tempelgebied weer in Joodse handen</a:t>
            </a:r>
            <a:r>
              <a:rPr lang="nl-NL" sz="2000" b="1" dirty="0">
                <a:solidFill>
                  <a:schemeClr val="bg1"/>
                </a:solidFill>
                <a:latin typeface="Verdana" panose="020B0604030504040204" pitchFamily="34" charset="0"/>
                <a:ea typeface="Verdana" panose="020B0604030504040204" pitchFamily="34" charset="0"/>
              </a:rPr>
              <a:t> </a:t>
            </a:r>
            <a:endParaRPr lang="nl-NL" sz="2000" i="1" dirty="0">
              <a:solidFill>
                <a:schemeClr val="bg1"/>
              </a:solidFill>
              <a:latin typeface="Verdana" panose="020B0604030504040204" pitchFamily="34" charset="0"/>
              <a:ea typeface="Verdana" panose="020B0604030504040204" pitchFamily="34" charset="0"/>
            </a:endParaRPr>
          </a:p>
        </p:txBody>
      </p:sp>
      <p:pic>
        <p:nvPicPr>
          <p:cNvPr id="4098" name="Picture 2" descr="Soldiers in front of the Western War after the Six Day War in 1967"/>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36513" y="1772816"/>
            <a:ext cx="9183631" cy="515453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79512" y="5517232"/>
            <a:ext cx="8712968" cy="1015663"/>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rPr>
              <a:t>Opperrabbijn </a:t>
            </a:r>
            <a:r>
              <a:rPr lang="nl-NL" sz="2000" dirty="0">
                <a:solidFill>
                  <a:schemeClr val="bg1"/>
                </a:solidFill>
                <a:latin typeface="Verdana" panose="020B0604030504040204" pitchFamily="34" charset="0"/>
                <a:ea typeface="Verdana" panose="020B0604030504040204" pitchFamily="34" charset="0"/>
              </a:rPr>
              <a:t>generaal </a:t>
            </a:r>
            <a:r>
              <a:rPr lang="nl-NL" sz="2000" dirty="0" err="1">
                <a:solidFill>
                  <a:schemeClr val="bg1"/>
                </a:solidFill>
                <a:latin typeface="Verdana" panose="020B0604030504040204" pitchFamily="34" charset="0"/>
                <a:ea typeface="Verdana" panose="020B0604030504040204" pitchFamily="34" charset="0"/>
              </a:rPr>
              <a:t>Shlomo</a:t>
            </a:r>
            <a:r>
              <a:rPr lang="nl-NL" sz="2000" dirty="0">
                <a:solidFill>
                  <a:schemeClr val="bg1"/>
                </a:solidFill>
                <a:latin typeface="Verdana" panose="020B0604030504040204" pitchFamily="34" charset="0"/>
                <a:ea typeface="Verdana" panose="020B0604030504040204" pitchFamily="34" charset="0"/>
              </a:rPr>
              <a:t> </a:t>
            </a:r>
            <a:r>
              <a:rPr lang="nl-NL" sz="2000" dirty="0" err="1">
                <a:solidFill>
                  <a:schemeClr val="bg1"/>
                </a:solidFill>
                <a:latin typeface="Verdana" panose="020B0604030504040204" pitchFamily="34" charset="0"/>
                <a:ea typeface="Verdana" panose="020B0604030504040204" pitchFamily="34" charset="0"/>
              </a:rPr>
              <a:t>Goren</a:t>
            </a:r>
            <a:r>
              <a:rPr lang="nl-NL" sz="2000" dirty="0">
                <a:solidFill>
                  <a:schemeClr val="bg1"/>
                </a:solidFill>
                <a:latin typeface="Verdana" panose="020B0604030504040204" pitchFamily="34" charset="0"/>
                <a:ea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rPr>
              <a:t>zei</a:t>
            </a:r>
            <a:r>
              <a:rPr lang="nl-NL" sz="2000" dirty="0">
                <a:solidFill>
                  <a:schemeClr val="bg1"/>
                </a:solidFill>
                <a:latin typeface="Verdana" panose="020B0604030504040204" pitchFamily="34" charset="0"/>
                <a:ea typeface="Verdana" panose="020B0604030504040204" pitchFamily="34" charset="0"/>
              </a:rPr>
              <a:t>: “We hebben de stad van God ingenomen. Het Messiaanse tijdperk voor het Joodse volk is aangebroken (…) De Klaagmuur is van ons</a:t>
            </a:r>
            <a:r>
              <a:rPr lang="nl-NL" sz="2000" dirty="0" smtClean="0">
                <a:solidFill>
                  <a:schemeClr val="bg1"/>
                </a:solidFill>
                <a:latin typeface="Verdana" panose="020B0604030504040204" pitchFamily="34" charset="0"/>
                <a:ea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37711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908720"/>
            <a:ext cx="4258816" cy="6001643"/>
          </a:xfrm>
          <a:solidFill>
            <a:schemeClr val="tx1"/>
          </a:solidFill>
        </p:spPr>
        <p:txBody>
          <a:bodyPr lIns="180000" tIns="180000" rIns="180000" bIns="180000">
            <a:noAutofit/>
          </a:bodyPr>
          <a:lstStyle/>
          <a:p>
            <a:pPr marL="0" indent="0">
              <a:buNone/>
            </a:pPr>
            <a:r>
              <a:rPr lang="en-US" sz="2400" dirty="0" smtClean="0">
                <a:solidFill>
                  <a:schemeClr val="bg1"/>
                </a:solidFill>
                <a:latin typeface="Verdana" panose="020B0604030504040204" pitchFamily="34" charset="0"/>
                <a:ea typeface="Verdana" panose="020B0604030504040204" pitchFamily="34" charset="0"/>
              </a:rPr>
              <a:t>Charles Wesley</a:t>
            </a:r>
            <a:r>
              <a:rPr lang="en-US" sz="2400" dirty="0">
                <a:solidFill>
                  <a:schemeClr val="bg1"/>
                </a:solidFill>
                <a:latin typeface="Verdana" panose="020B0604030504040204" pitchFamily="34" charset="0"/>
                <a:ea typeface="Verdana" panose="020B0604030504040204" pitchFamily="34" charset="0"/>
              </a:rPr>
              <a:t> </a:t>
            </a:r>
            <a:r>
              <a:rPr lang="en-US" sz="2400" dirty="0" err="1" smtClean="0">
                <a:solidFill>
                  <a:schemeClr val="bg1"/>
                </a:solidFill>
                <a:latin typeface="Verdana" panose="020B0604030504040204" pitchFamily="34" charset="0"/>
                <a:ea typeface="Verdana" panose="020B0604030504040204" pitchFamily="34" charset="0"/>
              </a:rPr>
              <a:t>schreef</a:t>
            </a:r>
            <a:r>
              <a:rPr lang="en-US" sz="2400" dirty="0" smtClean="0">
                <a:solidFill>
                  <a:schemeClr val="bg1"/>
                </a:solidFill>
                <a:latin typeface="Verdana" panose="020B0604030504040204" pitchFamily="34" charset="0"/>
                <a:ea typeface="Verdana" panose="020B0604030504040204" pitchFamily="34" charset="0"/>
              </a:rPr>
              <a:t>:</a:t>
            </a:r>
            <a:endParaRPr lang="en-US" sz="2000" i="1" dirty="0">
              <a:solidFill>
                <a:schemeClr val="bg1"/>
              </a:solidFill>
              <a:latin typeface="Verdana" panose="020B0604030504040204" pitchFamily="34" charset="0"/>
              <a:ea typeface="Verdana" panose="020B0604030504040204" pitchFamily="34" charset="0"/>
            </a:endParaRPr>
          </a:p>
          <a:p>
            <a:pPr marL="0" indent="0" algn="r">
              <a:buNone/>
            </a:pPr>
            <a:r>
              <a:rPr lang="en-US" sz="1400" b="1" dirty="0">
                <a:solidFill>
                  <a:schemeClr val="bg1"/>
                </a:solidFill>
                <a:latin typeface="Verdana" panose="020B0604030504040204" pitchFamily="34" charset="0"/>
                <a:ea typeface="Verdana" panose="020B0604030504040204" pitchFamily="34" charset="0"/>
              </a:rPr>
              <a:t>In 1762,</a:t>
            </a:r>
            <a:endParaRPr lang="en-US" sz="1400" b="1" i="1" dirty="0" smtClean="0">
              <a:solidFill>
                <a:schemeClr val="bg1"/>
              </a:solidFill>
              <a:effectLst/>
              <a:latin typeface="Verdana" panose="020B0604030504040204" pitchFamily="34" charset="0"/>
              <a:ea typeface="Verdana" panose="020B0604030504040204" pitchFamily="34" charset="0"/>
            </a:endParaRPr>
          </a:p>
          <a:p>
            <a:pPr marL="0" indent="0">
              <a:buNone/>
            </a:pPr>
            <a:endParaRPr lang="en-US" sz="1800" i="1" dirty="0" smtClean="0">
              <a:solidFill>
                <a:schemeClr val="bg1"/>
              </a:solidFill>
              <a:effectLst/>
              <a:latin typeface="Verdana" panose="020B0604030504040204" pitchFamily="34" charset="0"/>
              <a:ea typeface="Verdana" panose="020B0604030504040204" pitchFamily="34" charset="0"/>
            </a:endParaRPr>
          </a:p>
          <a:p>
            <a:pPr marL="0" indent="0">
              <a:buNone/>
            </a:pPr>
            <a:endParaRPr lang="en-US" sz="1800" i="1" dirty="0" smtClean="0">
              <a:solidFill>
                <a:schemeClr val="bg1"/>
              </a:solidFill>
              <a:effectLst/>
              <a:latin typeface="Verdana" panose="020B0604030504040204" pitchFamily="34" charset="0"/>
              <a:ea typeface="Verdana" panose="020B0604030504040204" pitchFamily="34" charset="0"/>
            </a:endParaRPr>
          </a:p>
          <a:p>
            <a:pPr marL="0" indent="0">
              <a:buNone/>
            </a:pPr>
            <a:endParaRPr lang="en-US" sz="1800" i="1" dirty="0">
              <a:solidFill>
                <a:schemeClr val="bg1"/>
              </a:solidFill>
              <a:latin typeface="Verdana" panose="020B0604030504040204" pitchFamily="34" charset="0"/>
              <a:ea typeface="Verdana" panose="020B0604030504040204" pitchFamily="34" charset="0"/>
            </a:endParaRPr>
          </a:p>
          <a:p>
            <a:pPr marL="0" indent="0">
              <a:buNone/>
            </a:pPr>
            <a:r>
              <a:rPr lang="en-US" sz="1800" i="1" dirty="0" smtClean="0">
                <a:solidFill>
                  <a:schemeClr val="bg1"/>
                </a:solidFill>
                <a:effectLst/>
                <a:latin typeface="Verdana" panose="020B0604030504040204" pitchFamily="34" charset="0"/>
                <a:ea typeface="Verdana" panose="020B0604030504040204" pitchFamily="34" charset="0"/>
              </a:rPr>
              <a:t>“</a:t>
            </a:r>
            <a:r>
              <a:rPr lang="en-US" sz="1800" i="1" dirty="0" smtClean="0">
                <a:solidFill>
                  <a:schemeClr val="bg1"/>
                </a:solidFill>
                <a:effectLst/>
                <a:latin typeface="Verdana" panose="020B0604030504040204" pitchFamily="34" charset="0"/>
                <a:ea typeface="Verdana" panose="020B0604030504040204" pitchFamily="34" charset="0"/>
              </a:rPr>
              <a:t>We know,</a:t>
            </a:r>
          </a:p>
          <a:p>
            <a:pPr marL="0" indent="0">
              <a:buNone/>
            </a:pPr>
            <a:r>
              <a:rPr lang="en-US" sz="1800" i="1" dirty="0" smtClean="0">
                <a:solidFill>
                  <a:schemeClr val="bg1"/>
                </a:solidFill>
                <a:effectLst/>
                <a:latin typeface="Verdana" panose="020B0604030504040204" pitchFamily="34" charset="0"/>
                <a:ea typeface="Verdana" panose="020B0604030504040204" pitchFamily="34" charset="0"/>
              </a:rPr>
              <a:t>it must be done,</a:t>
            </a:r>
            <a:br>
              <a:rPr lang="en-US" sz="1800" i="1" dirty="0" smtClean="0">
                <a:solidFill>
                  <a:schemeClr val="bg1"/>
                </a:solidFill>
                <a:effectLst/>
                <a:latin typeface="Verdana" panose="020B0604030504040204" pitchFamily="34" charset="0"/>
                <a:ea typeface="Verdana" panose="020B0604030504040204" pitchFamily="34" charset="0"/>
              </a:rPr>
            </a:br>
            <a:r>
              <a:rPr lang="en-US" sz="1800" i="1" dirty="0" smtClean="0">
                <a:solidFill>
                  <a:schemeClr val="bg1"/>
                </a:solidFill>
                <a:effectLst/>
                <a:latin typeface="Verdana" panose="020B0604030504040204" pitchFamily="34" charset="0"/>
                <a:ea typeface="Verdana" panose="020B0604030504040204" pitchFamily="34" charset="0"/>
              </a:rPr>
              <a:t>For God hath spoke the word,</a:t>
            </a:r>
            <a:br>
              <a:rPr lang="en-US" sz="1800" i="1" dirty="0" smtClean="0">
                <a:solidFill>
                  <a:schemeClr val="bg1"/>
                </a:solidFill>
                <a:effectLst/>
                <a:latin typeface="Verdana" panose="020B0604030504040204" pitchFamily="34" charset="0"/>
                <a:ea typeface="Verdana" panose="020B0604030504040204" pitchFamily="34" charset="0"/>
              </a:rPr>
            </a:br>
            <a:r>
              <a:rPr lang="en-US" sz="1800" i="1" dirty="0" smtClean="0">
                <a:solidFill>
                  <a:schemeClr val="bg1"/>
                </a:solidFill>
                <a:effectLst/>
                <a:latin typeface="Verdana" panose="020B0604030504040204" pitchFamily="34" charset="0"/>
                <a:ea typeface="Verdana" panose="020B0604030504040204" pitchFamily="34" charset="0"/>
              </a:rPr>
              <a:t>All Israel shall their </a:t>
            </a:r>
            <a:r>
              <a:rPr lang="en-US" sz="1800" i="1" dirty="0" err="1" smtClean="0">
                <a:solidFill>
                  <a:schemeClr val="bg1"/>
                </a:solidFill>
                <a:effectLst/>
                <a:latin typeface="Verdana" panose="020B0604030504040204" pitchFamily="34" charset="0"/>
                <a:ea typeface="Verdana" panose="020B0604030504040204" pitchFamily="34" charset="0"/>
              </a:rPr>
              <a:t>Saviour</a:t>
            </a:r>
            <a:r>
              <a:rPr lang="en-US" sz="1800" i="1" dirty="0" smtClean="0">
                <a:solidFill>
                  <a:schemeClr val="bg1"/>
                </a:solidFill>
                <a:effectLst/>
                <a:latin typeface="Verdana" panose="020B0604030504040204" pitchFamily="34" charset="0"/>
                <a:ea typeface="Verdana" panose="020B0604030504040204" pitchFamily="34" charset="0"/>
              </a:rPr>
              <a:t> own,</a:t>
            </a:r>
            <a:br>
              <a:rPr lang="en-US" sz="1800" i="1" dirty="0" smtClean="0">
                <a:solidFill>
                  <a:schemeClr val="bg1"/>
                </a:solidFill>
                <a:effectLst/>
                <a:latin typeface="Verdana" panose="020B0604030504040204" pitchFamily="34" charset="0"/>
                <a:ea typeface="Verdana" panose="020B0604030504040204" pitchFamily="34" charset="0"/>
              </a:rPr>
            </a:br>
            <a:r>
              <a:rPr lang="en-US" sz="1800" i="1" dirty="0" smtClean="0">
                <a:solidFill>
                  <a:schemeClr val="bg1"/>
                </a:solidFill>
                <a:effectLst/>
                <a:latin typeface="Verdana" panose="020B0604030504040204" pitchFamily="34" charset="0"/>
                <a:ea typeface="Verdana" panose="020B0604030504040204" pitchFamily="34" charset="0"/>
              </a:rPr>
              <a:t>To their first state </a:t>
            </a:r>
            <a:r>
              <a:rPr lang="en-US" sz="1800" i="1" dirty="0" err="1" smtClean="0">
                <a:solidFill>
                  <a:schemeClr val="bg1"/>
                </a:solidFill>
                <a:effectLst/>
                <a:latin typeface="Verdana" panose="020B0604030504040204" pitchFamily="34" charset="0"/>
                <a:ea typeface="Verdana" panose="020B0604030504040204" pitchFamily="34" charset="0"/>
              </a:rPr>
              <a:t>restor’d</a:t>
            </a:r>
            <a:r>
              <a:rPr lang="en-US" sz="1800" i="1" dirty="0" smtClean="0">
                <a:solidFill>
                  <a:schemeClr val="bg1"/>
                </a:solidFill>
                <a:effectLst/>
                <a:latin typeface="Verdana" panose="020B0604030504040204" pitchFamily="34" charset="0"/>
                <a:ea typeface="Verdana" panose="020B0604030504040204" pitchFamily="34" charset="0"/>
              </a:rPr>
              <a:t>:</a:t>
            </a:r>
            <a:br>
              <a:rPr lang="en-US" sz="1800" i="1" dirty="0" smtClean="0">
                <a:solidFill>
                  <a:schemeClr val="bg1"/>
                </a:solidFill>
                <a:effectLst/>
                <a:latin typeface="Verdana" panose="020B0604030504040204" pitchFamily="34" charset="0"/>
                <a:ea typeface="Verdana" panose="020B0604030504040204" pitchFamily="34" charset="0"/>
              </a:rPr>
            </a:br>
            <a:r>
              <a:rPr lang="en-US" sz="1800" i="1" dirty="0" smtClean="0">
                <a:solidFill>
                  <a:schemeClr val="bg1"/>
                </a:solidFill>
                <a:effectLst/>
                <a:latin typeface="Verdana" panose="020B0604030504040204" pitchFamily="34" charset="0"/>
                <a:ea typeface="Verdana" panose="020B0604030504040204" pitchFamily="34" charset="0"/>
              </a:rPr>
              <a:t>Re-built by his command,</a:t>
            </a:r>
            <a:br>
              <a:rPr lang="en-US" sz="1800" i="1" dirty="0" smtClean="0">
                <a:solidFill>
                  <a:schemeClr val="bg1"/>
                </a:solidFill>
                <a:effectLst/>
                <a:latin typeface="Verdana" panose="020B0604030504040204" pitchFamily="34" charset="0"/>
                <a:ea typeface="Verdana" panose="020B0604030504040204" pitchFamily="34" charset="0"/>
              </a:rPr>
            </a:br>
            <a:r>
              <a:rPr lang="en-US" sz="1800" i="1" dirty="0" smtClean="0">
                <a:solidFill>
                  <a:schemeClr val="bg1"/>
                </a:solidFill>
                <a:effectLst/>
                <a:latin typeface="Verdana" panose="020B0604030504040204" pitchFamily="34" charset="0"/>
                <a:ea typeface="Verdana" panose="020B0604030504040204" pitchFamily="34" charset="0"/>
              </a:rPr>
              <a:t>Jerusalem shall rise,</a:t>
            </a:r>
            <a:br>
              <a:rPr lang="en-US" sz="1800" i="1" dirty="0" smtClean="0">
                <a:solidFill>
                  <a:schemeClr val="bg1"/>
                </a:solidFill>
                <a:effectLst/>
                <a:latin typeface="Verdana" panose="020B0604030504040204" pitchFamily="34" charset="0"/>
                <a:ea typeface="Verdana" panose="020B0604030504040204" pitchFamily="34" charset="0"/>
              </a:rPr>
            </a:br>
            <a:r>
              <a:rPr lang="en-US" sz="1800" i="1" dirty="0" smtClean="0">
                <a:solidFill>
                  <a:schemeClr val="bg1"/>
                </a:solidFill>
                <a:effectLst/>
                <a:latin typeface="Verdana" panose="020B0604030504040204" pitchFamily="34" charset="0"/>
                <a:ea typeface="Verdana" panose="020B0604030504040204" pitchFamily="34" charset="0"/>
              </a:rPr>
              <a:t>Her temple on Moriah stand</a:t>
            </a:r>
            <a:br>
              <a:rPr lang="en-US" sz="1800" i="1" dirty="0" smtClean="0">
                <a:solidFill>
                  <a:schemeClr val="bg1"/>
                </a:solidFill>
                <a:effectLst/>
                <a:latin typeface="Verdana" panose="020B0604030504040204" pitchFamily="34" charset="0"/>
                <a:ea typeface="Verdana" panose="020B0604030504040204" pitchFamily="34" charset="0"/>
              </a:rPr>
            </a:br>
            <a:r>
              <a:rPr lang="en-US" sz="1800" i="1" dirty="0" smtClean="0">
                <a:solidFill>
                  <a:schemeClr val="bg1"/>
                </a:solidFill>
                <a:effectLst/>
                <a:latin typeface="Verdana" panose="020B0604030504040204" pitchFamily="34" charset="0"/>
                <a:ea typeface="Verdana" panose="020B0604030504040204" pitchFamily="34" charset="0"/>
              </a:rPr>
              <a:t>Again, and touch the skies.”</a:t>
            </a:r>
          </a:p>
          <a:p>
            <a:pPr marL="0" indent="0">
              <a:buNone/>
            </a:pPr>
            <a:endParaRPr lang="en-US" sz="1800" i="1" dirty="0">
              <a:solidFill>
                <a:schemeClr val="bg1"/>
              </a:solidFill>
              <a:latin typeface="Verdana" panose="020B0604030504040204" pitchFamily="34" charset="0"/>
              <a:ea typeface="Verdana" panose="020B0604030504040204" pitchFamily="34" charset="0"/>
            </a:endParaRPr>
          </a:p>
          <a:p>
            <a:pPr marL="0" indent="0">
              <a:buNone/>
            </a:pPr>
            <a:endParaRPr lang="en-US" sz="1800" i="1" dirty="0" smtClean="0">
              <a:solidFill>
                <a:schemeClr val="bg1"/>
              </a:solidFill>
              <a:effectLst/>
              <a:latin typeface="Verdana" panose="020B0604030504040204" pitchFamily="34" charset="0"/>
              <a:ea typeface="Verdana" panose="020B0604030504040204" pitchFamily="34" charset="0"/>
            </a:endParaRPr>
          </a:p>
          <a:p>
            <a:pPr marL="0" indent="0">
              <a:buNone/>
            </a:pPr>
            <a:endParaRPr lang="en-US" sz="1800" i="1" dirty="0">
              <a:solidFill>
                <a:schemeClr val="bg1"/>
              </a:solidFill>
              <a:latin typeface="Verdana" panose="020B0604030504040204" pitchFamily="34" charset="0"/>
              <a:ea typeface="Verdana" panose="020B0604030504040204" pitchFamily="34" charset="0"/>
            </a:endParaRPr>
          </a:p>
          <a:p>
            <a:pPr marL="0" indent="0">
              <a:buNone/>
            </a:pPr>
            <a:r>
              <a:rPr lang="en-US" sz="1800" i="1" dirty="0" smtClean="0">
                <a:solidFill>
                  <a:schemeClr val="bg1"/>
                </a:solidFill>
                <a:effectLst/>
                <a:latin typeface="Verdana" panose="020B0604030504040204" pitchFamily="34" charset="0"/>
                <a:ea typeface="Verdana" panose="020B0604030504040204" pitchFamily="34" charset="0"/>
              </a:rPr>
              <a:t/>
            </a:r>
            <a:br>
              <a:rPr lang="en-US" sz="1800" i="1" dirty="0" smtClean="0">
                <a:solidFill>
                  <a:schemeClr val="bg1"/>
                </a:solidFill>
                <a:effectLst/>
                <a:latin typeface="Verdana" panose="020B0604030504040204" pitchFamily="34" charset="0"/>
                <a:ea typeface="Verdana" panose="020B0604030504040204" pitchFamily="34" charset="0"/>
              </a:rPr>
            </a:br>
            <a:r>
              <a:rPr lang="en-US" sz="1800" i="1" dirty="0" smtClean="0">
                <a:solidFill>
                  <a:schemeClr val="bg1"/>
                </a:solidFill>
                <a:effectLst/>
                <a:latin typeface="Verdana" panose="020B0604030504040204" pitchFamily="34" charset="0"/>
                <a:ea typeface="Verdana" panose="020B0604030504040204" pitchFamily="34" charset="0"/>
              </a:rPr>
              <a:t> </a:t>
            </a:r>
          </a:p>
          <a:p>
            <a:pPr marL="0" indent="0">
              <a:buNone/>
            </a:pPr>
            <a:endParaRPr lang="nl-NL" sz="2000" i="1" dirty="0">
              <a:solidFill>
                <a:schemeClr val="bg1"/>
              </a:solidFill>
              <a:latin typeface="Verdana" panose="020B0604030504040204" pitchFamily="34" charset="0"/>
              <a:ea typeface="Verdana" panose="020B0604030504040204" pitchFamily="34" charset="0"/>
            </a:endParaRPr>
          </a:p>
        </p:txBody>
      </p:sp>
      <p:sp>
        <p:nvSpPr>
          <p:cNvPr id="4" name="Rechthoek 3"/>
          <p:cNvSpPr/>
          <p:nvPr/>
        </p:nvSpPr>
        <p:spPr>
          <a:xfrm>
            <a:off x="4202516" y="908720"/>
            <a:ext cx="4941484" cy="6001643"/>
          </a:xfrm>
          <a:prstGeom prst="rect">
            <a:avLst/>
          </a:prstGeom>
          <a:solidFill>
            <a:schemeClr val="tx1"/>
          </a:solidFill>
        </p:spPr>
        <p:txBody>
          <a:bodyPr wrap="square">
            <a:spAutoFit/>
          </a:bodyPr>
          <a:lstStyle/>
          <a:p>
            <a:r>
              <a:rPr lang="nl-NL" sz="2000" i="1" dirty="0" smtClean="0">
                <a:solidFill>
                  <a:schemeClr val="bg1"/>
                </a:solidFill>
                <a:latin typeface="Verdana" panose="020B0604030504040204" pitchFamily="34" charset="0"/>
                <a:ea typeface="Verdana" panose="020B0604030504040204" pitchFamily="34" charset="0"/>
              </a:rPr>
              <a:t/>
            </a:r>
            <a:br>
              <a:rPr lang="nl-NL" sz="2000" i="1" dirty="0" smtClean="0">
                <a:solidFill>
                  <a:schemeClr val="bg1"/>
                </a:solidFill>
                <a:latin typeface="Verdana" panose="020B0604030504040204" pitchFamily="34" charset="0"/>
                <a:ea typeface="Verdana" panose="020B0604030504040204" pitchFamily="34" charset="0"/>
              </a:rPr>
            </a:br>
            <a:endParaRPr lang="nl-NL" sz="2000" i="1" dirty="0" smtClean="0">
              <a:solidFill>
                <a:schemeClr val="bg1"/>
              </a:solidFill>
              <a:latin typeface="Verdana" panose="020B0604030504040204" pitchFamily="34" charset="0"/>
              <a:ea typeface="Verdana" panose="020B0604030504040204" pitchFamily="34" charset="0"/>
            </a:endParaRPr>
          </a:p>
          <a:p>
            <a:endParaRPr lang="nl-NL" sz="2000" b="0" i="1" dirty="0">
              <a:solidFill>
                <a:schemeClr val="bg1"/>
              </a:solidFill>
              <a:effectLst/>
              <a:latin typeface="Verdana" panose="020B0604030504040204" pitchFamily="34" charset="0"/>
              <a:ea typeface="Verdana" panose="020B0604030504040204" pitchFamily="34" charset="0"/>
            </a:endParaRPr>
          </a:p>
          <a:p>
            <a:endParaRPr lang="nl-NL" b="0" i="1" dirty="0" smtClean="0">
              <a:solidFill>
                <a:schemeClr val="bg1"/>
              </a:solidFill>
              <a:effectLst/>
              <a:latin typeface="Verdana" panose="020B0604030504040204" pitchFamily="34" charset="0"/>
              <a:ea typeface="Verdana" panose="020B0604030504040204" pitchFamily="34" charset="0"/>
            </a:endParaRPr>
          </a:p>
          <a:p>
            <a:endParaRPr lang="nl-NL" i="1" dirty="0">
              <a:solidFill>
                <a:schemeClr val="bg1"/>
              </a:solidFill>
              <a:latin typeface="Verdana" panose="020B0604030504040204" pitchFamily="34" charset="0"/>
              <a:ea typeface="Verdana" panose="020B0604030504040204" pitchFamily="34" charset="0"/>
            </a:endParaRPr>
          </a:p>
          <a:p>
            <a:endParaRPr lang="nl-NL" b="0" i="1" dirty="0" smtClean="0">
              <a:solidFill>
                <a:schemeClr val="bg1"/>
              </a:solidFill>
              <a:effectLst/>
              <a:latin typeface="Verdana" panose="020B0604030504040204" pitchFamily="34" charset="0"/>
              <a:ea typeface="Verdana" panose="020B0604030504040204" pitchFamily="34" charset="0"/>
            </a:endParaRPr>
          </a:p>
          <a:p>
            <a:r>
              <a:rPr lang="nl-NL" b="0" i="1" dirty="0" smtClean="0">
                <a:solidFill>
                  <a:schemeClr val="bg1"/>
                </a:solidFill>
                <a:effectLst/>
                <a:latin typeface="Verdana" panose="020B0604030504040204" pitchFamily="34" charset="0"/>
                <a:ea typeface="Verdana" panose="020B0604030504040204" pitchFamily="34" charset="0"/>
              </a:rPr>
              <a:t>“We weten het, </a:t>
            </a:r>
          </a:p>
          <a:p>
            <a:r>
              <a:rPr lang="nl-NL" b="0" i="1" dirty="0" smtClean="0">
                <a:solidFill>
                  <a:schemeClr val="bg1"/>
                </a:solidFill>
                <a:effectLst/>
                <a:latin typeface="Verdana" panose="020B0604030504040204" pitchFamily="34" charset="0"/>
                <a:ea typeface="Verdana" panose="020B0604030504040204" pitchFamily="34" charset="0"/>
              </a:rPr>
              <a:t>het moet gebeuren, </a:t>
            </a:r>
          </a:p>
          <a:p>
            <a:r>
              <a:rPr lang="nl-NL" b="0" i="1" dirty="0" smtClean="0">
                <a:solidFill>
                  <a:schemeClr val="bg1"/>
                </a:solidFill>
                <a:effectLst/>
                <a:latin typeface="Verdana" panose="020B0604030504040204" pitchFamily="34" charset="0"/>
                <a:ea typeface="Verdana" panose="020B0604030504040204" pitchFamily="34" charset="0"/>
              </a:rPr>
              <a:t>want God heeft het woord gesproken: </a:t>
            </a:r>
          </a:p>
          <a:p>
            <a:r>
              <a:rPr lang="nl-NL" b="0" i="1" dirty="0" smtClean="0">
                <a:solidFill>
                  <a:schemeClr val="bg1"/>
                </a:solidFill>
                <a:effectLst/>
                <a:latin typeface="Verdana" panose="020B0604030504040204" pitchFamily="34" charset="0"/>
                <a:ea typeface="Verdana" panose="020B0604030504040204" pitchFamily="34" charset="0"/>
              </a:rPr>
              <a:t>Heel Israël zal hun Redder bezitten, </a:t>
            </a:r>
          </a:p>
          <a:p>
            <a:r>
              <a:rPr lang="nl-NL" b="0" i="1" dirty="0" smtClean="0">
                <a:solidFill>
                  <a:schemeClr val="bg1"/>
                </a:solidFill>
                <a:effectLst/>
                <a:latin typeface="Verdana" panose="020B0604030504040204" pitchFamily="34" charset="0"/>
                <a:ea typeface="Verdana" panose="020B0604030504040204" pitchFamily="34" charset="0"/>
              </a:rPr>
              <a:t>In hun eerste staat hersteld: wederopgebouwd door zijn bevel, </a:t>
            </a:r>
          </a:p>
          <a:p>
            <a:r>
              <a:rPr lang="nl-NL" b="0" i="1" dirty="0" smtClean="0">
                <a:solidFill>
                  <a:schemeClr val="bg1"/>
                </a:solidFill>
                <a:effectLst/>
                <a:latin typeface="Verdana" panose="020B0604030504040204" pitchFamily="34" charset="0"/>
                <a:ea typeface="Verdana" panose="020B0604030504040204" pitchFamily="34" charset="0"/>
              </a:rPr>
              <a:t>Jeruzalem zal opstaan, </a:t>
            </a:r>
          </a:p>
          <a:p>
            <a:r>
              <a:rPr lang="nl-NL" b="0" i="1" dirty="0" smtClean="0">
                <a:solidFill>
                  <a:schemeClr val="bg1"/>
                </a:solidFill>
                <a:effectLst/>
                <a:latin typeface="Verdana" panose="020B0604030504040204" pitchFamily="34" charset="0"/>
                <a:ea typeface="Verdana" panose="020B0604030504040204" pitchFamily="34" charset="0"/>
              </a:rPr>
              <a:t>haar tempel op </a:t>
            </a:r>
            <a:r>
              <a:rPr lang="nl-NL" b="0" i="1" dirty="0" err="1" smtClean="0">
                <a:solidFill>
                  <a:schemeClr val="bg1"/>
                </a:solidFill>
                <a:effectLst/>
                <a:latin typeface="Verdana" panose="020B0604030504040204" pitchFamily="34" charset="0"/>
                <a:ea typeface="Verdana" panose="020B0604030504040204" pitchFamily="34" charset="0"/>
              </a:rPr>
              <a:t>Moria</a:t>
            </a:r>
            <a:r>
              <a:rPr lang="nl-NL" b="0" i="1" dirty="0" smtClean="0">
                <a:solidFill>
                  <a:schemeClr val="bg1"/>
                </a:solidFill>
                <a:effectLst/>
                <a:latin typeface="Verdana" panose="020B0604030504040204" pitchFamily="34" charset="0"/>
                <a:ea typeface="Verdana" panose="020B0604030504040204" pitchFamily="34" charset="0"/>
              </a:rPr>
              <a:t> staat weer, </a:t>
            </a:r>
          </a:p>
          <a:p>
            <a:r>
              <a:rPr lang="nl-NL" b="0" i="1" dirty="0" smtClean="0">
                <a:solidFill>
                  <a:schemeClr val="bg1"/>
                </a:solidFill>
                <a:effectLst/>
                <a:latin typeface="Verdana" panose="020B0604030504040204" pitchFamily="34" charset="0"/>
                <a:ea typeface="Verdana" panose="020B0604030504040204" pitchFamily="34" charset="0"/>
              </a:rPr>
              <a:t>en </a:t>
            </a:r>
            <a:r>
              <a:rPr lang="nl-NL" b="0" i="1" dirty="0" smtClean="0">
                <a:solidFill>
                  <a:schemeClr val="bg1"/>
                </a:solidFill>
                <a:effectLst/>
                <a:latin typeface="Verdana" panose="020B0604030504040204" pitchFamily="34" charset="0"/>
                <a:ea typeface="Verdana" panose="020B0604030504040204" pitchFamily="34" charset="0"/>
              </a:rPr>
              <a:t>rijkt tot in de hemelen.”</a:t>
            </a:r>
          </a:p>
          <a:p>
            <a:endParaRPr lang="nl-NL" i="1" dirty="0">
              <a:solidFill>
                <a:schemeClr val="bg1"/>
              </a:solidFill>
              <a:latin typeface="Verdana" panose="020B0604030504040204" pitchFamily="34" charset="0"/>
              <a:ea typeface="Verdana" panose="020B0604030504040204" pitchFamily="34" charset="0"/>
            </a:endParaRPr>
          </a:p>
          <a:p>
            <a:endParaRPr lang="nl-NL" i="1" dirty="0">
              <a:solidFill>
                <a:schemeClr val="bg1"/>
              </a:solidFill>
              <a:latin typeface="Verdana" panose="020B0604030504040204" pitchFamily="34" charset="0"/>
              <a:ea typeface="Verdana" panose="020B0604030504040204" pitchFamily="34" charset="0"/>
            </a:endParaRPr>
          </a:p>
          <a:p>
            <a:endParaRPr lang="nl-NL" i="1" dirty="0" smtClean="0">
              <a:solidFill>
                <a:schemeClr val="bg1"/>
              </a:solidFill>
              <a:latin typeface="Verdana" panose="020B0604030504040204" pitchFamily="34" charset="0"/>
              <a:ea typeface="Verdana" panose="020B0604030504040204" pitchFamily="34" charset="0"/>
            </a:endParaRPr>
          </a:p>
          <a:p>
            <a:endParaRPr lang="nl-NL" i="1" dirty="0">
              <a:solidFill>
                <a:schemeClr val="bg1"/>
              </a:solidFill>
              <a:latin typeface="Verdana" panose="020B0604030504040204" pitchFamily="34" charset="0"/>
              <a:ea typeface="Verdana" panose="020B0604030504040204" pitchFamily="34" charset="0"/>
            </a:endParaRPr>
          </a:p>
          <a:p>
            <a:endParaRPr lang="nl-NL" i="1" dirty="0" smtClean="0">
              <a:solidFill>
                <a:schemeClr val="bg1"/>
              </a:solidFill>
              <a:latin typeface="Verdana" panose="020B0604030504040204" pitchFamily="34" charset="0"/>
              <a:ea typeface="Verdana" panose="020B0604030504040204" pitchFamily="34" charset="0"/>
            </a:endParaRPr>
          </a:p>
          <a:p>
            <a:endParaRPr lang="nl-NL" i="1" dirty="0">
              <a:solidFill>
                <a:schemeClr val="bg1"/>
              </a:solidFill>
              <a:latin typeface="Verdana" panose="020B0604030504040204" pitchFamily="34" charset="0"/>
              <a:ea typeface="Verdana" panose="020B0604030504040204" pitchFamily="34" charset="0"/>
            </a:endParaRPr>
          </a:p>
        </p:txBody>
      </p:sp>
      <p:pic>
        <p:nvPicPr>
          <p:cNvPr id="3074" name="Picture 2" descr="Afbeeldingsresultaat voor charles wesle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88640"/>
            <a:ext cx="2007043" cy="265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889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7200" y="908720"/>
            <a:ext cx="9216000" cy="1656184"/>
          </a:xfrm>
          <a:solidFill>
            <a:schemeClr val="tx1"/>
          </a:solidFill>
        </p:spPr>
        <p:txBody>
          <a:bodyPr lIns="180000" tIns="180000" rIns="180000" bIns="180000">
            <a:normAutofit/>
          </a:bodyPr>
          <a:lstStyle/>
          <a:p>
            <a:pPr marL="0" indent="0">
              <a:buNone/>
            </a:pPr>
            <a:r>
              <a:rPr lang="nl-NL" sz="2000" i="1" dirty="0" smtClean="0">
                <a:solidFill>
                  <a:schemeClr val="bg1"/>
                </a:solidFill>
                <a:latin typeface="Verdana" panose="020B0604030504040204" pitchFamily="34" charset="0"/>
                <a:ea typeface="Verdana" panose="020B0604030504040204" pitchFamily="34" charset="0"/>
              </a:rPr>
              <a:t>Matth.24:15 “</a:t>
            </a:r>
            <a:r>
              <a:rPr lang="nl-NL" sz="2000" i="1" dirty="0">
                <a:solidFill>
                  <a:schemeClr val="bg1"/>
                </a:solidFill>
                <a:latin typeface="Verdana" panose="020B0604030504040204" pitchFamily="34" charset="0"/>
                <a:ea typeface="Verdana" panose="020B0604030504040204" pitchFamily="34" charset="0"/>
              </a:rPr>
              <a:t>Wanneer gij dan de </a:t>
            </a:r>
            <a:r>
              <a:rPr lang="nl-NL" sz="2000" b="1" i="1" dirty="0">
                <a:solidFill>
                  <a:srgbClr val="FFFF00"/>
                </a:solidFill>
                <a:latin typeface="Verdana" panose="020B0604030504040204" pitchFamily="34" charset="0"/>
                <a:ea typeface="Verdana" panose="020B0604030504040204" pitchFamily="34" charset="0"/>
              </a:rPr>
              <a:t>gruwel der verwoesting</a:t>
            </a:r>
            <a:r>
              <a:rPr lang="nl-NL" sz="2000" i="1" dirty="0">
                <a:solidFill>
                  <a:schemeClr val="bg1"/>
                </a:solidFill>
                <a:latin typeface="Verdana" panose="020B0604030504040204" pitchFamily="34" charset="0"/>
                <a:ea typeface="Verdana" panose="020B0604030504040204" pitchFamily="34" charset="0"/>
              </a:rPr>
              <a:t>, waarvan door de ​profeet​ ​Daniël​ gesproken is, op de ​heilige​ plaats ziet staan – wie het leest, </a:t>
            </a:r>
            <a:r>
              <a:rPr lang="nl-NL" sz="2000" i="1" dirty="0" err="1">
                <a:solidFill>
                  <a:schemeClr val="bg1"/>
                </a:solidFill>
                <a:latin typeface="Verdana" panose="020B0604030504040204" pitchFamily="34" charset="0"/>
                <a:ea typeface="Verdana" panose="020B0604030504040204" pitchFamily="34" charset="0"/>
              </a:rPr>
              <a:t>geve</a:t>
            </a:r>
            <a:r>
              <a:rPr lang="nl-NL" sz="2000" i="1" dirty="0">
                <a:solidFill>
                  <a:schemeClr val="bg1"/>
                </a:solidFill>
                <a:latin typeface="Verdana" panose="020B0604030504040204" pitchFamily="34" charset="0"/>
                <a:ea typeface="Verdana" panose="020B0604030504040204" pitchFamily="34" charset="0"/>
              </a:rPr>
              <a:t> er acht op – laten dan wie in Judea zijn, </a:t>
            </a:r>
            <a:r>
              <a:rPr lang="nl-NL" sz="2000" i="1" baseline="30000" dirty="0">
                <a:solidFill>
                  <a:schemeClr val="bg1"/>
                </a:solidFill>
                <a:latin typeface="Verdana" panose="020B0604030504040204" pitchFamily="34" charset="0"/>
                <a:ea typeface="Verdana" panose="020B0604030504040204" pitchFamily="34" charset="0"/>
              </a:rPr>
              <a:t>16</a:t>
            </a:r>
            <a:r>
              <a:rPr lang="nl-NL" sz="2000" i="1" dirty="0">
                <a:solidFill>
                  <a:schemeClr val="bg1"/>
                </a:solidFill>
                <a:latin typeface="Verdana" panose="020B0604030504040204" pitchFamily="34" charset="0"/>
                <a:ea typeface="Verdana" panose="020B0604030504040204" pitchFamily="34" charset="0"/>
              </a:rPr>
              <a:t>vluchten naar de bergen</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sp>
        <p:nvSpPr>
          <p:cNvPr id="4" name="Rechthoek 3"/>
          <p:cNvSpPr/>
          <p:nvPr/>
        </p:nvSpPr>
        <p:spPr>
          <a:xfrm>
            <a:off x="-36512" y="2492896"/>
            <a:ext cx="9216000" cy="1286845"/>
          </a:xfrm>
          <a:prstGeom prst="rect">
            <a:avLst/>
          </a:prstGeom>
          <a:solidFill>
            <a:schemeClr val="tx1"/>
          </a:solidFill>
        </p:spPr>
        <p:txBody>
          <a:bodyPr wrap="square" lIns="180000" tIns="180000" rIns="180000" bIns="180000">
            <a:spAutoFit/>
          </a:bodyPr>
          <a:lstStyle/>
          <a:p>
            <a:r>
              <a:rPr lang="nl-NL" sz="2000" b="0" i="1" dirty="0" smtClean="0">
                <a:solidFill>
                  <a:schemeClr val="bg1"/>
                </a:solidFill>
                <a:effectLst/>
                <a:latin typeface="Verdana" panose="020B0604030504040204" pitchFamily="34" charset="0"/>
                <a:ea typeface="Verdana" panose="020B0604030504040204" pitchFamily="34" charset="0"/>
              </a:rPr>
              <a:t>2 Thess.2:4 “</a:t>
            </a:r>
            <a:r>
              <a:rPr lang="nl-NL" sz="2000" b="1" i="1" dirty="0" smtClean="0">
                <a:solidFill>
                  <a:srgbClr val="FFFF00"/>
                </a:solidFill>
                <a:effectLst/>
                <a:latin typeface="Verdana" panose="020B0604030504040204" pitchFamily="34" charset="0"/>
                <a:ea typeface="Verdana" panose="020B0604030504040204" pitchFamily="34" charset="0"/>
              </a:rPr>
              <a:t>de tegenstander</a:t>
            </a:r>
            <a:r>
              <a:rPr lang="nl-NL" sz="2000" b="0" i="1" dirty="0" smtClean="0">
                <a:solidFill>
                  <a:schemeClr val="bg1"/>
                </a:solidFill>
                <a:effectLst/>
                <a:latin typeface="Verdana" panose="020B0604030504040204" pitchFamily="34" charset="0"/>
                <a:ea typeface="Verdana" panose="020B0604030504040204" pitchFamily="34" charset="0"/>
              </a:rPr>
              <a:t>, die zich verheft tegen al wat God of voorwerp van verering heet, zodat hij zich in de ​tempel​ Gods zet, om aan zich te laten zien, dat hij een god is.</a:t>
            </a:r>
            <a:endParaRPr lang="nl-NL" sz="2000" i="1" dirty="0">
              <a:solidFill>
                <a:schemeClr val="bg1"/>
              </a:solidFill>
              <a:latin typeface="Verdana" panose="020B0604030504040204" pitchFamily="34" charset="0"/>
              <a:ea typeface="Verdana" panose="020B0604030504040204" pitchFamily="34" charset="0"/>
            </a:endParaRPr>
          </a:p>
        </p:txBody>
      </p:sp>
      <p:sp>
        <p:nvSpPr>
          <p:cNvPr id="6" name="Rechthoek 5"/>
          <p:cNvSpPr/>
          <p:nvPr/>
        </p:nvSpPr>
        <p:spPr>
          <a:xfrm>
            <a:off x="0" y="3776514"/>
            <a:ext cx="9144000" cy="576000"/>
          </a:xfrm>
          <a:prstGeom prst="rect">
            <a:avLst/>
          </a:prstGeom>
          <a:solidFill>
            <a:schemeClr val="tx1"/>
          </a:solidFill>
        </p:spPr>
        <p:txBody>
          <a:bodyPr wrap="square" anchor="ctr">
            <a:spAutoFit/>
          </a:bodyPr>
          <a:lstStyle/>
          <a:p>
            <a:pPr algn="ctr"/>
            <a:r>
              <a:rPr lang="nl-NL" sz="2400" b="1" dirty="0" smtClean="0">
                <a:solidFill>
                  <a:schemeClr val="bg1"/>
                </a:solidFill>
                <a:latin typeface="Verdana" panose="020B0604030504040204" pitchFamily="34" charset="0"/>
                <a:ea typeface="Verdana" panose="020B0604030504040204" pitchFamily="34" charset="0"/>
              </a:rPr>
              <a:t>1. </a:t>
            </a:r>
            <a:r>
              <a:rPr lang="nl-NL" sz="2400" b="1" dirty="0" err="1" smtClean="0">
                <a:solidFill>
                  <a:schemeClr val="bg1"/>
                </a:solidFill>
                <a:latin typeface="Verdana" panose="020B0604030504040204" pitchFamily="34" charset="0"/>
                <a:ea typeface="Verdana" panose="020B0604030504040204" pitchFamily="34" charset="0"/>
              </a:rPr>
              <a:t>Antiochus</a:t>
            </a:r>
            <a:r>
              <a:rPr lang="nl-NL" sz="2400" b="1" dirty="0" smtClean="0">
                <a:solidFill>
                  <a:schemeClr val="bg1"/>
                </a:solidFill>
                <a:latin typeface="Verdana" panose="020B0604030504040204" pitchFamily="34" charset="0"/>
                <a:ea typeface="Verdana" panose="020B0604030504040204" pitchFamily="34" charset="0"/>
              </a:rPr>
              <a:t> </a:t>
            </a:r>
            <a:r>
              <a:rPr lang="nl-NL" sz="2400" b="1" dirty="0" err="1">
                <a:solidFill>
                  <a:schemeClr val="bg1"/>
                </a:solidFill>
                <a:latin typeface="Verdana" panose="020B0604030504040204" pitchFamily="34" charset="0"/>
                <a:ea typeface="Verdana" panose="020B0604030504040204" pitchFamily="34" charset="0"/>
              </a:rPr>
              <a:t>Epifanes</a:t>
            </a:r>
            <a:r>
              <a:rPr lang="nl-NL" sz="2400" b="1" dirty="0">
                <a:solidFill>
                  <a:schemeClr val="bg1"/>
                </a:solidFill>
                <a:latin typeface="Verdana" panose="020B0604030504040204" pitchFamily="34" charset="0"/>
                <a:ea typeface="Verdana" panose="020B0604030504040204" pitchFamily="34" charset="0"/>
              </a:rPr>
              <a:t> (ca. 170 v.C.)</a:t>
            </a:r>
          </a:p>
        </p:txBody>
      </p:sp>
      <p:sp>
        <p:nvSpPr>
          <p:cNvPr id="7" name="Rechthoek 6"/>
          <p:cNvSpPr/>
          <p:nvPr/>
        </p:nvSpPr>
        <p:spPr>
          <a:xfrm>
            <a:off x="-36512" y="4352578"/>
            <a:ext cx="9144000" cy="576000"/>
          </a:xfrm>
          <a:prstGeom prst="rect">
            <a:avLst/>
          </a:prstGeom>
          <a:solidFill>
            <a:schemeClr val="tx1"/>
          </a:solidFill>
        </p:spPr>
        <p:txBody>
          <a:bodyPr wrap="square" anchor="ctr">
            <a:spAutoFit/>
          </a:bodyPr>
          <a:lstStyle/>
          <a:p>
            <a:pPr algn="ctr"/>
            <a:r>
              <a:rPr lang="nl-NL" sz="2400" b="1" dirty="0">
                <a:solidFill>
                  <a:schemeClr val="bg1"/>
                </a:solidFill>
                <a:latin typeface="Verdana" panose="020B0604030504040204" pitchFamily="34" charset="0"/>
                <a:ea typeface="Verdana" panose="020B0604030504040204" pitchFamily="34" charset="0"/>
              </a:rPr>
              <a:t>2</a:t>
            </a:r>
            <a:r>
              <a:rPr lang="nl-NL" sz="2400" b="1" dirty="0" smtClean="0">
                <a:solidFill>
                  <a:schemeClr val="bg1"/>
                </a:solidFill>
                <a:latin typeface="Verdana" panose="020B0604030504040204" pitchFamily="34" charset="0"/>
                <a:ea typeface="Verdana" panose="020B0604030504040204" pitchFamily="34" charset="0"/>
              </a:rPr>
              <a:t>. Eindtijd ?</a:t>
            </a:r>
            <a:endParaRPr lang="nl-NL" sz="2400" b="1" dirty="0">
              <a:solidFill>
                <a:schemeClr val="bg1"/>
              </a:solidFill>
              <a:latin typeface="Verdana" panose="020B0604030504040204" pitchFamily="34" charset="0"/>
              <a:ea typeface="Verdan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 y="4797152"/>
            <a:ext cx="91821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2802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 calcmode="lin" valueType="num">
                                      <p:cBhvr additive="base">
                                        <p:cTn id="35" dur="500" fill="hold"/>
                                        <p:tgtEl>
                                          <p:spTgt spid="4098"/>
                                        </p:tgtEl>
                                        <p:attrNameLst>
                                          <p:attrName>ppt_x</p:attrName>
                                        </p:attrNameLst>
                                      </p:cBhvr>
                                      <p:tavLst>
                                        <p:tav tm="0">
                                          <p:val>
                                            <p:strVal val="#ppt_x"/>
                                          </p:val>
                                        </p:tav>
                                        <p:tav tm="100000">
                                          <p:val>
                                            <p:strVal val="#ppt_x"/>
                                          </p:val>
                                        </p:tav>
                                      </p:tavLst>
                                    </p:anim>
                                    <p:anim calcmode="lin" valueType="num">
                                      <p:cBhvr additive="base">
                                        <p:cTn id="3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uitgekomen</a:t>
            </a:r>
            <a:endParaRPr lang="nl-NL" dirty="0"/>
          </a:p>
        </p:txBody>
      </p:sp>
      <p:sp>
        <p:nvSpPr>
          <p:cNvPr id="3" name="Tijdelijke aanduiding voor inhoud 2"/>
          <p:cNvSpPr>
            <a:spLocks noGrp="1"/>
          </p:cNvSpPr>
          <p:nvPr>
            <p:ph idx="1"/>
          </p:nvPr>
        </p:nvSpPr>
        <p:spPr>
          <a:xfrm>
            <a:off x="-37578" y="908720"/>
            <a:ext cx="9169052" cy="5976000"/>
          </a:xfrm>
          <a:solidFill>
            <a:schemeClr val="tx1"/>
          </a:solidFill>
        </p:spPr>
        <p:txBody>
          <a:bodyPr lIns="180000" tIns="180000" rIns="180000" bIns="180000">
            <a:normAutofit/>
          </a:bodyPr>
          <a:lstStyle/>
          <a:p>
            <a:pPr marL="0" indent="0" algn="ctr">
              <a:buNone/>
            </a:pPr>
            <a:r>
              <a:rPr lang="nl-NL" sz="2000" b="1" dirty="0" smtClean="0">
                <a:solidFill>
                  <a:schemeClr val="bg1"/>
                </a:solidFill>
                <a:latin typeface="Verdana" panose="020B0604030504040204" pitchFamily="34" charset="0"/>
                <a:ea typeface="Verdana" panose="020B0604030504040204" pitchFamily="34" charset="0"/>
              </a:rPr>
              <a:t>DE ALIJA VAN DE VOLKEREN</a:t>
            </a:r>
          </a:p>
          <a:p>
            <a:pPr marL="0" indent="0">
              <a:buNone/>
            </a:pPr>
            <a:endParaRPr lang="nl-NL" sz="2000" i="1" dirty="0" smtClean="0">
              <a:solidFill>
                <a:schemeClr val="bg1"/>
              </a:solidFill>
              <a:latin typeface="Verdana" panose="020B0604030504040204" pitchFamily="34" charset="0"/>
              <a:ea typeface="Verdana" panose="020B0604030504040204" pitchFamily="34" charset="0"/>
            </a:endParaRPr>
          </a:p>
          <a:p>
            <a:pPr marL="0" indent="0">
              <a:buNone/>
            </a:pPr>
            <a:r>
              <a:rPr lang="nl-NL" sz="2000" i="1" dirty="0" smtClean="0">
                <a:solidFill>
                  <a:schemeClr val="bg1"/>
                </a:solidFill>
                <a:latin typeface="Verdana" panose="020B0604030504040204" pitchFamily="34" charset="0"/>
                <a:ea typeface="Verdana" panose="020B0604030504040204" pitchFamily="34" charset="0"/>
              </a:rPr>
              <a:t>Jes.2:</a:t>
            </a:r>
            <a:r>
              <a:rPr lang="nl-NL" sz="2000" i="1" baseline="30000" dirty="0" smtClean="0">
                <a:solidFill>
                  <a:schemeClr val="bg1"/>
                </a:solidFill>
                <a:latin typeface="Verdana" panose="020B0604030504040204" pitchFamily="34" charset="0"/>
                <a:ea typeface="Verdana" panose="020B0604030504040204" pitchFamily="34" charset="0"/>
              </a:rPr>
              <a:t>1</a:t>
            </a:r>
            <a:r>
              <a:rPr lang="nl-NL" sz="2000" i="1" dirty="0" smtClean="0">
                <a:solidFill>
                  <a:schemeClr val="bg1"/>
                </a:solidFill>
                <a:latin typeface="Verdana" panose="020B0604030504040204" pitchFamily="34" charset="0"/>
                <a:ea typeface="Verdana" panose="020B0604030504040204" pitchFamily="34" charset="0"/>
              </a:rPr>
              <a:t>Het </a:t>
            </a:r>
            <a:r>
              <a:rPr lang="nl-NL" sz="2000" i="1" dirty="0">
                <a:solidFill>
                  <a:schemeClr val="bg1"/>
                </a:solidFill>
                <a:latin typeface="Verdana" panose="020B0604030504040204" pitchFamily="34" charset="0"/>
                <a:ea typeface="Verdana" panose="020B0604030504040204" pitchFamily="34" charset="0"/>
              </a:rPr>
              <a:t>woord, dat ​Jesaja, de zoon van </a:t>
            </a:r>
            <a:r>
              <a:rPr lang="nl-NL" sz="2000" i="1" dirty="0" err="1">
                <a:solidFill>
                  <a:schemeClr val="bg1"/>
                </a:solidFill>
                <a:latin typeface="Verdana" panose="020B0604030504040204" pitchFamily="34" charset="0"/>
                <a:ea typeface="Verdana" panose="020B0604030504040204" pitchFamily="34" charset="0"/>
              </a:rPr>
              <a:t>Amoz</a:t>
            </a:r>
            <a:r>
              <a:rPr lang="nl-NL" sz="2000" i="1" dirty="0">
                <a:solidFill>
                  <a:schemeClr val="bg1"/>
                </a:solidFill>
                <a:latin typeface="Verdana" panose="020B0604030504040204" pitchFamily="34" charset="0"/>
                <a:ea typeface="Verdana" panose="020B0604030504040204" pitchFamily="34" charset="0"/>
              </a:rPr>
              <a:t>, aanschouwd heeft over </a:t>
            </a:r>
            <a:r>
              <a:rPr lang="nl-NL" sz="2000" i="1" dirty="0" err="1">
                <a:solidFill>
                  <a:schemeClr val="bg1"/>
                </a:solidFill>
                <a:latin typeface="Verdana" panose="020B0604030504040204" pitchFamily="34" charset="0"/>
                <a:ea typeface="Verdana" panose="020B0604030504040204" pitchFamily="34" charset="0"/>
              </a:rPr>
              <a:t>Juda</a:t>
            </a:r>
            <a:r>
              <a:rPr lang="nl-NL" sz="2000" i="1" dirty="0">
                <a:solidFill>
                  <a:schemeClr val="bg1"/>
                </a:solidFill>
                <a:latin typeface="Verdana" panose="020B0604030504040204" pitchFamily="34" charset="0"/>
                <a:ea typeface="Verdana" panose="020B0604030504040204" pitchFamily="34" charset="0"/>
              </a:rPr>
              <a:t> en ​</a:t>
            </a:r>
            <a:r>
              <a:rPr lang="nl-NL" sz="2000" i="1" dirty="0" smtClean="0">
                <a:solidFill>
                  <a:schemeClr val="bg1"/>
                </a:solidFill>
                <a:latin typeface="Verdana" panose="020B0604030504040204" pitchFamily="34" charset="0"/>
                <a:ea typeface="Verdana" panose="020B0604030504040204" pitchFamily="34" charset="0"/>
              </a:rPr>
              <a:t>Jeruzalem. </a:t>
            </a:r>
            <a:r>
              <a:rPr lang="nl-NL" sz="2000" i="1" baseline="30000" dirty="0" smtClean="0">
                <a:solidFill>
                  <a:schemeClr val="bg1"/>
                </a:solidFill>
                <a:latin typeface="Verdana" panose="020B0604030504040204" pitchFamily="34" charset="0"/>
                <a:ea typeface="Verdana" panose="020B0604030504040204" pitchFamily="34" charset="0"/>
              </a:rPr>
              <a:t>2</a:t>
            </a:r>
            <a:r>
              <a:rPr lang="nl-NL" sz="2000" i="1" dirty="0" smtClean="0">
                <a:solidFill>
                  <a:schemeClr val="bg1"/>
                </a:solidFill>
                <a:latin typeface="Verdana" panose="020B0604030504040204" pitchFamily="34" charset="0"/>
                <a:ea typeface="Verdana" panose="020B0604030504040204" pitchFamily="34" charset="0"/>
              </a:rPr>
              <a:t>En </a:t>
            </a:r>
            <a:r>
              <a:rPr lang="nl-NL" sz="2000" i="1" dirty="0">
                <a:solidFill>
                  <a:schemeClr val="bg1"/>
                </a:solidFill>
                <a:latin typeface="Verdana" panose="020B0604030504040204" pitchFamily="34" charset="0"/>
                <a:ea typeface="Verdana" panose="020B0604030504040204" pitchFamily="34" charset="0"/>
              </a:rPr>
              <a:t>het zal geschieden </a:t>
            </a:r>
            <a:r>
              <a:rPr lang="nl-NL" sz="2000" b="1" i="1" dirty="0">
                <a:solidFill>
                  <a:schemeClr val="bg1"/>
                </a:solidFill>
                <a:latin typeface="Verdana" panose="020B0604030504040204" pitchFamily="34" charset="0"/>
                <a:ea typeface="Verdana" panose="020B0604030504040204" pitchFamily="34" charset="0"/>
              </a:rPr>
              <a:t>in het laatste der </a:t>
            </a:r>
            <a:r>
              <a:rPr lang="nl-NL" sz="2000" b="1" i="1" dirty="0" smtClean="0">
                <a:solidFill>
                  <a:schemeClr val="bg1"/>
                </a:solidFill>
                <a:latin typeface="Verdana" panose="020B0604030504040204" pitchFamily="34" charset="0"/>
                <a:ea typeface="Verdana" panose="020B0604030504040204" pitchFamily="34" charset="0"/>
              </a:rPr>
              <a:t>dagen (</a:t>
            </a:r>
            <a:r>
              <a:rPr lang="he-IL" sz="2000" b="1" i="1" dirty="0">
                <a:solidFill>
                  <a:schemeClr val="bg1"/>
                </a:solidFill>
                <a:latin typeface="Verdana" panose="020B0604030504040204" pitchFamily="34" charset="0"/>
                <a:ea typeface="Verdana" panose="020B0604030504040204" pitchFamily="34" charset="0"/>
              </a:rPr>
              <a:t>בְּאַחֲרִית הַיָּמִים</a:t>
            </a:r>
            <a:r>
              <a:rPr lang="nl-NL" sz="2000" b="1" i="1" dirty="0" smtClean="0">
                <a:solidFill>
                  <a:schemeClr val="bg1"/>
                </a:solidFill>
                <a:latin typeface="Verdana" panose="020B0604030504040204" pitchFamily="34" charset="0"/>
                <a:ea typeface="Verdana" panose="020B0604030504040204" pitchFamily="34" charset="0"/>
              </a:rPr>
              <a:t>)</a:t>
            </a:r>
            <a:r>
              <a:rPr lang="nl-NL" sz="2000" i="1" dirty="0" smtClean="0">
                <a:solidFill>
                  <a:schemeClr val="bg1"/>
                </a:solidFill>
                <a:latin typeface="Verdana" panose="020B0604030504040204" pitchFamily="34" charset="0"/>
                <a:ea typeface="Verdana" panose="020B0604030504040204" pitchFamily="34" charset="0"/>
              </a:rPr>
              <a:t>: </a:t>
            </a:r>
            <a:r>
              <a:rPr lang="nl-NL" sz="2000" i="1" dirty="0">
                <a:solidFill>
                  <a:schemeClr val="bg1"/>
                </a:solidFill>
                <a:latin typeface="Verdana" panose="020B0604030504040204" pitchFamily="34" charset="0"/>
                <a:ea typeface="Verdana" panose="020B0604030504040204" pitchFamily="34" charset="0"/>
              </a:rPr>
              <a:t>dan zal de berg van het huis des </a:t>
            </a:r>
            <a:r>
              <a:rPr lang="nl-NL" sz="2000" i="1" cap="small" dirty="0">
                <a:solidFill>
                  <a:schemeClr val="bg1"/>
                </a:solidFill>
                <a:latin typeface="Verdana" panose="020B0604030504040204" pitchFamily="34" charset="0"/>
                <a:ea typeface="Verdana" panose="020B0604030504040204" pitchFamily="34" charset="0"/>
              </a:rPr>
              <a:t>Heren</a:t>
            </a:r>
            <a:r>
              <a:rPr lang="nl-NL" sz="2000" i="1" dirty="0">
                <a:solidFill>
                  <a:schemeClr val="bg1"/>
                </a:solidFill>
                <a:latin typeface="Verdana" panose="020B0604030504040204" pitchFamily="34" charset="0"/>
                <a:ea typeface="Verdana" panose="020B0604030504040204" pitchFamily="34" charset="0"/>
              </a:rPr>
              <a:t> vaststaan als de hoogste der bergen, en hij zal verheven zijn boven de heuvelen. En alle volkeren zullen derwaarts </a:t>
            </a:r>
            <a:r>
              <a:rPr lang="nl-NL" sz="2000" i="1" dirty="0" err="1">
                <a:solidFill>
                  <a:schemeClr val="bg1"/>
                </a:solidFill>
                <a:latin typeface="Verdana" panose="020B0604030504040204" pitchFamily="34" charset="0"/>
                <a:ea typeface="Verdana" panose="020B0604030504040204" pitchFamily="34" charset="0"/>
              </a:rPr>
              <a:t>heenstromen</a:t>
            </a:r>
            <a:r>
              <a:rPr lang="nl-NL" sz="2000" i="1" dirty="0">
                <a:solidFill>
                  <a:schemeClr val="bg1"/>
                </a:solidFill>
                <a:latin typeface="Verdana" panose="020B0604030504040204" pitchFamily="34" charset="0"/>
                <a:ea typeface="Verdana" panose="020B0604030504040204" pitchFamily="34" charset="0"/>
              </a:rPr>
              <a:t> </a:t>
            </a:r>
            <a:r>
              <a:rPr lang="nl-NL" sz="2000" i="1" baseline="30000" dirty="0">
                <a:solidFill>
                  <a:schemeClr val="bg1"/>
                </a:solidFill>
                <a:latin typeface="Verdana" panose="020B0604030504040204" pitchFamily="34" charset="0"/>
                <a:ea typeface="Verdana" panose="020B0604030504040204" pitchFamily="34" charset="0"/>
              </a:rPr>
              <a:t>3</a:t>
            </a:r>
            <a:r>
              <a:rPr lang="nl-NL" sz="2000" i="1" dirty="0">
                <a:solidFill>
                  <a:schemeClr val="bg1"/>
                </a:solidFill>
                <a:latin typeface="Verdana" panose="020B0604030504040204" pitchFamily="34" charset="0"/>
                <a:ea typeface="Verdana" panose="020B0604030504040204" pitchFamily="34" charset="0"/>
              </a:rPr>
              <a:t>en </a:t>
            </a:r>
            <a:r>
              <a:rPr lang="nl-NL" sz="2000" b="1" i="1" dirty="0">
                <a:solidFill>
                  <a:srgbClr val="FFFF00"/>
                </a:solidFill>
                <a:latin typeface="Verdana" panose="020B0604030504040204" pitchFamily="34" charset="0"/>
                <a:ea typeface="Verdana" panose="020B0604030504040204" pitchFamily="34" charset="0"/>
              </a:rPr>
              <a:t>vele natiën zullen optrekken </a:t>
            </a:r>
            <a:r>
              <a:rPr lang="nl-NL" sz="2000" i="1" dirty="0">
                <a:solidFill>
                  <a:schemeClr val="bg1"/>
                </a:solidFill>
                <a:latin typeface="Verdana" panose="020B0604030504040204" pitchFamily="34" charset="0"/>
                <a:ea typeface="Verdana" panose="020B0604030504040204" pitchFamily="34" charset="0"/>
              </a:rPr>
              <a:t>en zeggen: Komt, laten wij opgaan naar de berg des </a:t>
            </a:r>
            <a:r>
              <a:rPr lang="nl-NL" sz="2000" i="1" cap="small" dirty="0">
                <a:solidFill>
                  <a:schemeClr val="bg1"/>
                </a:solidFill>
                <a:latin typeface="Verdana" panose="020B0604030504040204" pitchFamily="34" charset="0"/>
                <a:ea typeface="Verdana" panose="020B0604030504040204" pitchFamily="34" charset="0"/>
              </a:rPr>
              <a:t>Heren</a:t>
            </a:r>
            <a:r>
              <a:rPr lang="nl-NL" sz="2000" i="1" dirty="0">
                <a:solidFill>
                  <a:schemeClr val="bg1"/>
                </a:solidFill>
                <a:latin typeface="Verdana" panose="020B0604030504040204" pitchFamily="34" charset="0"/>
                <a:ea typeface="Verdana" panose="020B0604030504040204" pitchFamily="34" charset="0"/>
              </a:rPr>
              <a:t>, </a:t>
            </a:r>
            <a:r>
              <a:rPr lang="nl-NL" sz="2000" b="1" i="1" dirty="0">
                <a:solidFill>
                  <a:srgbClr val="FFFF00"/>
                </a:solidFill>
                <a:latin typeface="Verdana" panose="020B0604030504040204" pitchFamily="34" charset="0"/>
                <a:ea typeface="Verdana" panose="020B0604030504040204" pitchFamily="34" charset="0"/>
              </a:rPr>
              <a:t>naar het huis van de God ​Jakobs</a:t>
            </a:r>
            <a:r>
              <a:rPr lang="nl-NL" sz="2000" i="1" dirty="0">
                <a:solidFill>
                  <a:schemeClr val="bg1"/>
                </a:solidFill>
                <a:latin typeface="Verdana" panose="020B0604030504040204" pitchFamily="34" charset="0"/>
                <a:ea typeface="Verdana" panose="020B0604030504040204" pitchFamily="34" charset="0"/>
              </a:rPr>
              <a:t>, opdat Hij ons </a:t>
            </a:r>
            <a:r>
              <a:rPr lang="nl-NL" sz="2000" i="1" dirty="0" err="1">
                <a:solidFill>
                  <a:schemeClr val="bg1"/>
                </a:solidFill>
                <a:latin typeface="Verdana" panose="020B0604030504040204" pitchFamily="34" charset="0"/>
                <a:ea typeface="Verdana" panose="020B0604030504040204" pitchFamily="34" charset="0"/>
              </a:rPr>
              <a:t>lere</a:t>
            </a:r>
            <a:r>
              <a:rPr lang="nl-NL" sz="2000" i="1" dirty="0">
                <a:solidFill>
                  <a:schemeClr val="bg1"/>
                </a:solidFill>
                <a:latin typeface="Verdana" panose="020B0604030504040204" pitchFamily="34" charset="0"/>
                <a:ea typeface="Verdana" panose="020B0604030504040204" pitchFamily="34" charset="0"/>
              </a:rPr>
              <a:t> aangaande zijn wegen en opdat wij zijn paden bewandelen. </a:t>
            </a:r>
            <a:r>
              <a:rPr lang="nl-NL" sz="2000" b="1" i="1" dirty="0">
                <a:solidFill>
                  <a:srgbClr val="FFFF00"/>
                </a:solidFill>
                <a:latin typeface="Verdana" panose="020B0604030504040204" pitchFamily="34" charset="0"/>
                <a:ea typeface="Verdana" panose="020B0604030504040204" pitchFamily="34" charset="0"/>
              </a:rPr>
              <a:t>Want uit ​Sion​ zal de wet uitgaan </a:t>
            </a:r>
            <a:r>
              <a:rPr lang="nl-NL" sz="2000" i="1" dirty="0">
                <a:solidFill>
                  <a:schemeClr val="bg1"/>
                </a:solidFill>
                <a:latin typeface="Verdana" panose="020B0604030504040204" pitchFamily="34" charset="0"/>
                <a:ea typeface="Verdana" panose="020B0604030504040204" pitchFamily="34" charset="0"/>
              </a:rPr>
              <a:t>en des </a:t>
            </a:r>
            <a:r>
              <a:rPr lang="nl-NL" sz="2000" i="1" cap="small" dirty="0">
                <a:solidFill>
                  <a:schemeClr val="bg1"/>
                </a:solidFill>
                <a:latin typeface="Verdana" panose="020B0604030504040204" pitchFamily="34" charset="0"/>
                <a:ea typeface="Verdana" panose="020B0604030504040204" pitchFamily="34" charset="0"/>
              </a:rPr>
              <a:t>Heren</a:t>
            </a:r>
            <a:r>
              <a:rPr lang="nl-NL" sz="2000" i="1" dirty="0">
                <a:solidFill>
                  <a:schemeClr val="bg1"/>
                </a:solidFill>
                <a:latin typeface="Verdana" panose="020B0604030504040204" pitchFamily="34" charset="0"/>
                <a:ea typeface="Verdana" panose="020B0604030504040204" pitchFamily="34" charset="0"/>
              </a:rPr>
              <a:t> woord uit ​Jeruzalem. </a:t>
            </a:r>
            <a:r>
              <a:rPr lang="nl-NL" sz="2000" i="1" baseline="30000" dirty="0">
                <a:solidFill>
                  <a:schemeClr val="bg1"/>
                </a:solidFill>
                <a:latin typeface="Verdana" panose="020B0604030504040204" pitchFamily="34" charset="0"/>
                <a:ea typeface="Verdana" panose="020B0604030504040204" pitchFamily="34" charset="0"/>
              </a:rPr>
              <a:t>4</a:t>
            </a:r>
            <a:r>
              <a:rPr lang="nl-NL" sz="2000" i="1" dirty="0">
                <a:solidFill>
                  <a:schemeClr val="bg1"/>
                </a:solidFill>
                <a:latin typeface="Verdana" panose="020B0604030504040204" pitchFamily="34" charset="0"/>
                <a:ea typeface="Verdana" panose="020B0604030504040204" pitchFamily="34" charset="0"/>
              </a:rPr>
              <a:t>En Hij zal richten tussen volk en volk en rechtspreken over machtige natiën. Dan zullen zij hun ​zwaarden​ tot ​ploegscharen​ omsmeden en hun ​speren​ tot ​snoeimessen; geen volk zal tegen een ander volk het ​zwaard​ opheffen, en zij zullen de ​oorlog​ niet meer leren. </a:t>
            </a:r>
            <a:r>
              <a:rPr lang="nl-NL" sz="2000" b="1" i="1" baseline="30000" dirty="0">
                <a:solidFill>
                  <a:srgbClr val="FFFF00"/>
                </a:solidFill>
                <a:latin typeface="Verdana" panose="020B0604030504040204" pitchFamily="34" charset="0"/>
                <a:ea typeface="Verdana" panose="020B0604030504040204" pitchFamily="34" charset="0"/>
              </a:rPr>
              <a:t>5</a:t>
            </a:r>
            <a:r>
              <a:rPr lang="nl-NL" sz="2000" b="1" i="1" dirty="0">
                <a:solidFill>
                  <a:srgbClr val="FFFF00"/>
                </a:solidFill>
                <a:latin typeface="Verdana" panose="020B0604030504040204" pitchFamily="34" charset="0"/>
                <a:ea typeface="Verdana" panose="020B0604030504040204" pitchFamily="34" charset="0"/>
              </a:rPr>
              <a:t>Huis van ​Jakob, komt, laten wij wandelen in het licht des </a:t>
            </a:r>
            <a:r>
              <a:rPr lang="nl-NL" sz="2000" b="1" i="1" cap="small" dirty="0">
                <a:solidFill>
                  <a:srgbClr val="FFFF00"/>
                </a:solidFill>
                <a:latin typeface="Verdana" panose="020B0604030504040204" pitchFamily="34" charset="0"/>
                <a:ea typeface="Verdana" panose="020B0604030504040204" pitchFamily="34" charset="0"/>
              </a:rPr>
              <a:t>Heren</a:t>
            </a:r>
            <a:r>
              <a:rPr lang="nl-NL" sz="2000" b="1" i="1" dirty="0" smtClean="0">
                <a:solidFill>
                  <a:srgbClr val="FFFF00"/>
                </a:solidFill>
                <a:latin typeface="Verdana" panose="020B0604030504040204" pitchFamily="34" charset="0"/>
                <a:ea typeface="Verdana" panose="020B0604030504040204" pitchFamily="34" charset="0"/>
              </a:rPr>
              <a:t>.</a:t>
            </a:r>
          </a:p>
          <a:p>
            <a:pPr marL="0" indent="0">
              <a:buNone/>
            </a:pPr>
            <a:endParaRPr lang="nl-NL" sz="2000" b="1" i="1" dirty="0">
              <a:solidFill>
                <a:srgbClr val="FFFF00"/>
              </a:solidFill>
              <a:latin typeface="Verdana" panose="020B0604030504040204" pitchFamily="34" charset="0"/>
              <a:ea typeface="Verdana" panose="020B0604030504040204" pitchFamily="34"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1" y="7046"/>
            <a:ext cx="91821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42522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915816" y="2348880"/>
            <a:ext cx="3456384" cy="1477328"/>
          </a:xfrm>
          <a:prstGeom prst="rect">
            <a:avLst/>
          </a:prstGeom>
          <a:noFill/>
        </p:spPr>
        <p:txBody>
          <a:bodyPr wrap="square" rtlCol="0">
            <a:spAutoFit/>
          </a:bodyPr>
          <a:lstStyle/>
          <a:p>
            <a:pPr algn="ctr"/>
            <a:r>
              <a:rPr lang="nl-NL" dirty="0" smtClean="0">
                <a:solidFill>
                  <a:schemeClr val="bg1"/>
                </a:solidFill>
                <a:latin typeface="Verdana" panose="020B0604030504040204" pitchFamily="34" charset="0"/>
                <a:ea typeface="Verdana" panose="020B0604030504040204" pitchFamily="34" charset="0"/>
              </a:rPr>
              <a:t>Gerard </a:t>
            </a:r>
            <a:r>
              <a:rPr lang="nl-NL" dirty="0" err="1" smtClean="0">
                <a:solidFill>
                  <a:schemeClr val="bg1"/>
                </a:solidFill>
                <a:latin typeface="Verdana" panose="020B0604030504040204" pitchFamily="34" charset="0"/>
                <a:ea typeface="Verdana" panose="020B0604030504040204" pitchFamily="34" charset="0"/>
              </a:rPr>
              <a:t>J.Wijtsma</a:t>
            </a:r>
            <a:endParaRPr lang="nl-NL" dirty="0" smtClean="0">
              <a:solidFill>
                <a:schemeClr val="bg1"/>
              </a:solidFill>
              <a:latin typeface="Verdana" panose="020B0604030504040204" pitchFamily="34" charset="0"/>
              <a:ea typeface="Verdana" panose="020B0604030504040204" pitchFamily="34" charset="0"/>
            </a:endParaRPr>
          </a:p>
          <a:p>
            <a:pPr algn="ctr"/>
            <a:r>
              <a:rPr lang="nl-NL" dirty="0" smtClean="0">
                <a:solidFill>
                  <a:schemeClr val="bg1"/>
                </a:solidFill>
                <a:latin typeface="Verdana" panose="020B0604030504040204" pitchFamily="34" charset="0"/>
                <a:ea typeface="Verdana" panose="020B0604030504040204" pitchFamily="34" charset="0"/>
              </a:rPr>
              <a:t>Messiaanse Gemeente</a:t>
            </a:r>
          </a:p>
          <a:p>
            <a:pPr algn="ctr"/>
            <a:r>
              <a:rPr lang="nl-NL" dirty="0" smtClean="0">
                <a:solidFill>
                  <a:schemeClr val="bg1"/>
                </a:solidFill>
                <a:latin typeface="Verdana" panose="020B0604030504040204" pitchFamily="34" charset="0"/>
                <a:ea typeface="Verdana" panose="020B0604030504040204" pitchFamily="34" charset="0"/>
              </a:rPr>
              <a:t>“Mayaan Yeshua”</a:t>
            </a:r>
          </a:p>
          <a:p>
            <a:pPr algn="ctr"/>
            <a:r>
              <a:rPr lang="nl-NL" dirty="0" smtClean="0">
                <a:solidFill>
                  <a:schemeClr val="bg1"/>
                </a:solidFill>
                <a:latin typeface="Verdana" panose="020B0604030504040204" pitchFamily="34" charset="0"/>
                <a:ea typeface="Verdana" panose="020B0604030504040204" pitchFamily="34" charset="0"/>
                <a:hlinkClick r:id="rId2"/>
              </a:rPr>
              <a:t>www.mayaan.nl</a:t>
            </a:r>
            <a:endParaRPr lang="nl-NL" dirty="0" smtClean="0">
              <a:solidFill>
                <a:schemeClr val="bg1"/>
              </a:solidFill>
              <a:latin typeface="Verdana" panose="020B0604030504040204" pitchFamily="34" charset="0"/>
              <a:ea typeface="Verdana" panose="020B0604030504040204" pitchFamily="34" charset="0"/>
            </a:endParaRPr>
          </a:p>
          <a:p>
            <a:pPr algn="ctr"/>
            <a:endParaRPr lang="nl-NL" dirty="0" smtClean="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43271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836712"/>
            <a:ext cx="9180000" cy="6048000"/>
          </a:xfrm>
          <a:solidFill>
            <a:schemeClr val="tx1"/>
          </a:solidFill>
        </p:spPr>
        <p:txBody>
          <a:bodyPr>
            <a:noAutofit/>
          </a:bodyPr>
          <a:lstStyle/>
          <a:p>
            <a:pPr marL="0" indent="0">
              <a:buNone/>
            </a:pPr>
            <a:r>
              <a:rPr lang="nl-NL" sz="1800" dirty="0">
                <a:solidFill>
                  <a:schemeClr val="bg1"/>
                </a:solidFill>
                <a:latin typeface="Verdana" panose="020B0604030504040204" pitchFamily="34" charset="0"/>
                <a:ea typeface="Verdana" panose="020B0604030504040204" pitchFamily="34" charset="0"/>
              </a:rPr>
              <a:t>Gen.26: </a:t>
            </a:r>
            <a:r>
              <a:rPr lang="nl-NL" sz="1800" dirty="0" smtClean="0">
                <a:solidFill>
                  <a:schemeClr val="bg1"/>
                </a:solidFill>
                <a:latin typeface="Verdana" panose="020B0604030504040204" pitchFamily="34" charset="0"/>
                <a:ea typeface="Verdana" panose="020B0604030504040204" pitchFamily="34" charset="0"/>
              </a:rPr>
              <a:t>“</a:t>
            </a:r>
            <a:r>
              <a:rPr lang="nl-NL" sz="1800" b="1" baseline="30000" dirty="0">
                <a:solidFill>
                  <a:srgbClr val="FFFF00"/>
                </a:solidFill>
                <a:latin typeface="Verdana" panose="020B0604030504040204" pitchFamily="34" charset="0"/>
                <a:ea typeface="Verdana" panose="020B0604030504040204" pitchFamily="34" charset="0"/>
              </a:rPr>
              <a:t>12</a:t>
            </a:r>
            <a:r>
              <a:rPr lang="nl-NL" sz="1800" b="1" dirty="0">
                <a:solidFill>
                  <a:srgbClr val="FFFF00"/>
                </a:solidFill>
                <a:latin typeface="Verdana" panose="020B0604030504040204" pitchFamily="34" charset="0"/>
                <a:ea typeface="Verdana" panose="020B0604030504040204" pitchFamily="34" charset="0"/>
              </a:rPr>
              <a:t>En ​Isaak​ ​zaaide​ in dat land en oogstte in dat jaar honderdvoudig; want de </a:t>
            </a:r>
            <a:r>
              <a:rPr lang="nl-NL" sz="1800" b="1" cap="small" dirty="0">
                <a:solidFill>
                  <a:srgbClr val="FFFF00"/>
                </a:solidFill>
                <a:latin typeface="Verdana" panose="020B0604030504040204" pitchFamily="34" charset="0"/>
                <a:ea typeface="Verdana" panose="020B0604030504040204" pitchFamily="34" charset="0"/>
              </a:rPr>
              <a:t>Here</a:t>
            </a:r>
            <a:r>
              <a:rPr lang="nl-NL" sz="1800" b="1" dirty="0">
                <a:solidFill>
                  <a:srgbClr val="FFFF00"/>
                </a:solidFill>
                <a:latin typeface="Verdana" panose="020B0604030504040204" pitchFamily="34" charset="0"/>
                <a:ea typeface="Verdana" panose="020B0604030504040204" pitchFamily="34" charset="0"/>
              </a:rPr>
              <a:t> zegende hem</a:t>
            </a:r>
            <a:r>
              <a:rPr lang="nl-NL" sz="1800" dirty="0">
                <a:solidFill>
                  <a:schemeClr val="bg1"/>
                </a:solidFill>
                <a:latin typeface="Verdana" panose="020B0604030504040204" pitchFamily="34" charset="0"/>
                <a:ea typeface="Verdana" panose="020B0604030504040204" pitchFamily="34" charset="0"/>
              </a:rPr>
              <a:t>. </a:t>
            </a:r>
            <a:r>
              <a:rPr lang="nl-NL" sz="1800" baseline="30000" dirty="0">
                <a:solidFill>
                  <a:schemeClr val="bg1"/>
                </a:solidFill>
                <a:latin typeface="Verdana" panose="020B0604030504040204" pitchFamily="34" charset="0"/>
                <a:ea typeface="Verdana" panose="020B0604030504040204" pitchFamily="34" charset="0"/>
              </a:rPr>
              <a:t>13</a:t>
            </a:r>
            <a:r>
              <a:rPr lang="nl-NL" sz="1800" dirty="0">
                <a:solidFill>
                  <a:schemeClr val="bg1"/>
                </a:solidFill>
                <a:latin typeface="Verdana" panose="020B0604030504040204" pitchFamily="34" charset="0"/>
                <a:ea typeface="Verdana" panose="020B0604030504040204" pitchFamily="34" charset="0"/>
              </a:rPr>
              <a:t>En die man werd rijk, ja gaandeweg rijker, totdat hij zeer rijk geworden was. </a:t>
            </a:r>
            <a:r>
              <a:rPr lang="nl-NL" sz="1800" baseline="30000" dirty="0">
                <a:solidFill>
                  <a:schemeClr val="bg1"/>
                </a:solidFill>
                <a:latin typeface="Verdana" panose="020B0604030504040204" pitchFamily="34" charset="0"/>
                <a:ea typeface="Verdana" panose="020B0604030504040204" pitchFamily="34" charset="0"/>
              </a:rPr>
              <a:t>14</a:t>
            </a:r>
            <a:r>
              <a:rPr lang="nl-NL" sz="1800" dirty="0">
                <a:solidFill>
                  <a:schemeClr val="bg1"/>
                </a:solidFill>
                <a:latin typeface="Verdana" panose="020B0604030504040204" pitchFamily="34" charset="0"/>
                <a:ea typeface="Verdana" panose="020B0604030504040204" pitchFamily="34" charset="0"/>
              </a:rPr>
              <a:t>En hij had kudden kleinvee en runderen en een talrijke slavenstoet, zodat de Filistijnen hem </a:t>
            </a:r>
            <a:r>
              <a:rPr lang="nl-NL" sz="1800" dirty="0" smtClean="0">
                <a:solidFill>
                  <a:schemeClr val="bg1"/>
                </a:solidFill>
                <a:latin typeface="Verdana" panose="020B0604030504040204" pitchFamily="34" charset="0"/>
                <a:ea typeface="Verdana" panose="020B0604030504040204" pitchFamily="34" charset="0"/>
              </a:rPr>
              <a:t>benijdden.</a:t>
            </a:r>
            <a:r>
              <a:rPr lang="nl-NL" sz="1800" baseline="30000" dirty="0" smtClean="0">
                <a:solidFill>
                  <a:schemeClr val="bg1"/>
                </a:solidFill>
                <a:latin typeface="Verdana" panose="020B0604030504040204" pitchFamily="34" charset="0"/>
                <a:ea typeface="Verdana" panose="020B0604030504040204" pitchFamily="34" charset="0"/>
              </a:rPr>
              <a:t>15</a:t>
            </a:r>
            <a:r>
              <a:rPr lang="nl-NL" sz="1800" dirty="0" smtClean="0">
                <a:solidFill>
                  <a:schemeClr val="bg1"/>
                </a:solidFill>
                <a:latin typeface="Verdana" panose="020B0604030504040204" pitchFamily="34" charset="0"/>
                <a:ea typeface="Verdana" panose="020B0604030504040204" pitchFamily="34" charset="0"/>
              </a:rPr>
              <a:t>Al </a:t>
            </a:r>
            <a:r>
              <a:rPr lang="nl-NL" sz="1800" dirty="0">
                <a:solidFill>
                  <a:schemeClr val="bg1"/>
                </a:solidFill>
                <a:latin typeface="Verdana" panose="020B0604030504040204" pitchFamily="34" charset="0"/>
                <a:ea typeface="Verdana" panose="020B0604030504040204" pitchFamily="34" charset="0"/>
              </a:rPr>
              <a:t>de ​putten​ nu, die de knechten van zijn vader in de dagen van zijn vader ​Abraham​ gegraven hadden, hadden de Filistijnen dichtgestopt en met aarde </a:t>
            </a:r>
            <a:r>
              <a:rPr lang="nl-NL" sz="1800" dirty="0" smtClean="0">
                <a:solidFill>
                  <a:schemeClr val="bg1"/>
                </a:solidFill>
                <a:latin typeface="Verdana" panose="020B0604030504040204" pitchFamily="34" charset="0"/>
                <a:ea typeface="Verdana" panose="020B0604030504040204" pitchFamily="34" charset="0"/>
              </a:rPr>
              <a:t>gevuld. </a:t>
            </a:r>
            <a:r>
              <a:rPr lang="nl-NL" sz="1800" baseline="30000" dirty="0" smtClean="0">
                <a:solidFill>
                  <a:schemeClr val="bg1"/>
                </a:solidFill>
                <a:latin typeface="Verdana" panose="020B0604030504040204" pitchFamily="34" charset="0"/>
                <a:ea typeface="Verdana" panose="020B0604030504040204" pitchFamily="34" charset="0"/>
              </a:rPr>
              <a:t>16</a:t>
            </a:r>
            <a:r>
              <a:rPr lang="nl-NL" sz="1800" dirty="0" smtClean="0">
                <a:solidFill>
                  <a:schemeClr val="bg1"/>
                </a:solidFill>
                <a:latin typeface="Verdana" panose="020B0604030504040204" pitchFamily="34" charset="0"/>
                <a:ea typeface="Verdana" panose="020B0604030504040204" pitchFamily="34" charset="0"/>
              </a:rPr>
              <a:t>Toen </a:t>
            </a:r>
            <a:r>
              <a:rPr lang="nl-NL" sz="1800" dirty="0">
                <a:solidFill>
                  <a:schemeClr val="bg1"/>
                </a:solidFill>
                <a:latin typeface="Verdana" panose="020B0604030504040204" pitchFamily="34" charset="0"/>
                <a:ea typeface="Verdana" panose="020B0604030504040204" pitchFamily="34" charset="0"/>
              </a:rPr>
              <a:t>zeide </a:t>
            </a:r>
            <a:r>
              <a:rPr lang="nl-NL" sz="1800" dirty="0" err="1">
                <a:solidFill>
                  <a:schemeClr val="bg1"/>
                </a:solidFill>
                <a:latin typeface="Verdana" panose="020B0604030504040204" pitchFamily="34" charset="0"/>
                <a:ea typeface="Verdana" panose="020B0604030504040204" pitchFamily="34" charset="0"/>
              </a:rPr>
              <a:t>Abimelek</a:t>
            </a:r>
            <a:r>
              <a:rPr lang="nl-NL" sz="1800" dirty="0">
                <a:solidFill>
                  <a:schemeClr val="bg1"/>
                </a:solidFill>
                <a:latin typeface="Verdana" panose="020B0604030504040204" pitchFamily="34" charset="0"/>
                <a:ea typeface="Verdana" panose="020B0604030504040204" pitchFamily="34" charset="0"/>
              </a:rPr>
              <a:t> tot ​Isaak: Ga van ons heen, want gij zijt veel machtiger geworden dan wij. </a:t>
            </a:r>
            <a:r>
              <a:rPr lang="nl-NL" sz="1800" baseline="30000" dirty="0">
                <a:solidFill>
                  <a:schemeClr val="bg1"/>
                </a:solidFill>
                <a:latin typeface="Verdana" panose="020B0604030504040204" pitchFamily="34" charset="0"/>
                <a:ea typeface="Verdana" panose="020B0604030504040204" pitchFamily="34" charset="0"/>
              </a:rPr>
              <a:t>17</a:t>
            </a:r>
            <a:r>
              <a:rPr lang="nl-NL" sz="1800" dirty="0">
                <a:solidFill>
                  <a:schemeClr val="bg1"/>
                </a:solidFill>
                <a:latin typeface="Verdana" panose="020B0604030504040204" pitchFamily="34" charset="0"/>
                <a:ea typeface="Verdana" panose="020B0604030504040204" pitchFamily="34" charset="0"/>
              </a:rPr>
              <a:t>Dus ging ​Isaak​ vandaar en hij legerde zich in het dal van </a:t>
            </a:r>
            <a:r>
              <a:rPr lang="nl-NL" sz="1800" dirty="0" err="1">
                <a:solidFill>
                  <a:schemeClr val="bg1"/>
                </a:solidFill>
                <a:latin typeface="Verdana" panose="020B0604030504040204" pitchFamily="34" charset="0"/>
                <a:ea typeface="Verdana" panose="020B0604030504040204" pitchFamily="34" charset="0"/>
              </a:rPr>
              <a:t>Gerar</a:t>
            </a:r>
            <a:r>
              <a:rPr lang="nl-NL" sz="1800" dirty="0">
                <a:solidFill>
                  <a:schemeClr val="bg1"/>
                </a:solidFill>
                <a:latin typeface="Verdana" panose="020B0604030504040204" pitchFamily="34" charset="0"/>
                <a:ea typeface="Verdana" panose="020B0604030504040204" pitchFamily="34" charset="0"/>
              </a:rPr>
              <a:t>, en woonde daar. </a:t>
            </a:r>
            <a:r>
              <a:rPr lang="nl-NL" sz="1800" baseline="30000" dirty="0">
                <a:solidFill>
                  <a:schemeClr val="bg1"/>
                </a:solidFill>
                <a:latin typeface="Verdana" panose="020B0604030504040204" pitchFamily="34" charset="0"/>
                <a:ea typeface="Verdana" panose="020B0604030504040204" pitchFamily="34" charset="0"/>
              </a:rPr>
              <a:t>18</a:t>
            </a:r>
            <a:r>
              <a:rPr lang="nl-NL" sz="1800" dirty="0">
                <a:solidFill>
                  <a:schemeClr val="bg1"/>
                </a:solidFill>
                <a:latin typeface="Verdana" panose="020B0604030504040204" pitchFamily="34" charset="0"/>
                <a:ea typeface="Verdana" panose="020B0604030504040204" pitchFamily="34" charset="0"/>
              </a:rPr>
              <a:t>En ​Isaak​ groef de ​waterputten, die men gegraven had in de dagen van zijn vader ​Abraham, en die de Filistijnen na ​Abrahams​ dood hadden dichtgestopt, weer op, en noemde ze met dezelfde namen, waarmee zijn vader ze genoemd had. </a:t>
            </a:r>
            <a:r>
              <a:rPr lang="nl-NL" sz="1800" baseline="30000" dirty="0">
                <a:solidFill>
                  <a:schemeClr val="bg1"/>
                </a:solidFill>
                <a:latin typeface="Verdana" panose="020B0604030504040204" pitchFamily="34" charset="0"/>
                <a:ea typeface="Verdana" panose="020B0604030504040204" pitchFamily="34" charset="0"/>
              </a:rPr>
              <a:t>19</a:t>
            </a:r>
            <a:r>
              <a:rPr lang="nl-NL" sz="1800" dirty="0">
                <a:solidFill>
                  <a:schemeClr val="bg1"/>
                </a:solidFill>
                <a:latin typeface="Verdana" panose="020B0604030504040204" pitchFamily="34" charset="0"/>
                <a:ea typeface="Verdana" panose="020B0604030504040204" pitchFamily="34" charset="0"/>
              </a:rPr>
              <a:t>Daarna groeven de knechten van ​Isaak​ in het dal en vonden daar een put met levend water. </a:t>
            </a:r>
            <a:r>
              <a:rPr lang="nl-NL" sz="1800" baseline="30000" dirty="0">
                <a:solidFill>
                  <a:schemeClr val="bg1"/>
                </a:solidFill>
                <a:latin typeface="Verdana" panose="020B0604030504040204" pitchFamily="34" charset="0"/>
                <a:ea typeface="Verdana" panose="020B0604030504040204" pitchFamily="34" charset="0"/>
              </a:rPr>
              <a:t>20</a:t>
            </a:r>
            <a:r>
              <a:rPr lang="nl-NL" sz="1800" dirty="0">
                <a:solidFill>
                  <a:schemeClr val="bg1"/>
                </a:solidFill>
                <a:latin typeface="Verdana" panose="020B0604030504040204" pitchFamily="34" charset="0"/>
                <a:ea typeface="Verdana" panose="020B0604030504040204" pitchFamily="34" charset="0"/>
              </a:rPr>
              <a:t>Toen twistten de ​herders​ van </a:t>
            </a:r>
            <a:r>
              <a:rPr lang="nl-NL" sz="1800" dirty="0" err="1">
                <a:solidFill>
                  <a:schemeClr val="bg1"/>
                </a:solidFill>
                <a:latin typeface="Verdana" panose="020B0604030504040204" pitchFamily="34" charset="0"/>
                <a:ea typeface="Verdana" panose="020B0604030504040204" pitchFamily="34" charset="0"/>
              </a:rPr>
              <a:t>Gerar</a:t>
            </a:r>
            <a:r>
              <a:rPr lang="nl-NL" sz="1800" dirty="0">
                <a:solidFill>
                  <a:schemeClr val="bg1"/>
                </a:solidFill>
                <a:latin typeface="Verdana" panose="020B0604030504040204" pitchFamily="34" charset="0"/>
                <a:ea typeface="Verdana" panose="020B0604030504040204" pitchFamily="34" charset="0"/>
              </a:rPr>
              <a:t> met de ​herders​ van ​Isaak​ en zeiden: Dit water is van ons. En hij gaf aan die put de naam </a:t>
            </a:r>
            <a:r>
              <a:rPr lang="nl-NL" sz="1800" b="1" dirty="0" err="1">
                <a:solidFill>
                  <a:srgbClr val="FFFF00"/>
                </a:solidFill>
                <a:latin typeface="Verdana" panose="020B0604030504040204" pitchFamily="34" charset="0"/>
                <a:ea typeface="Verdana" panose="020B0604030504040204" pitchFamily="34" charset="0"/>
              </a:rPr>
              <a:t>Esek</a:t>
            </a:r>
            <a:r>
              <a:rPr lang="nl-NL" sz="1800" dirty="0">
                <a:solidFill>
                  <a:schemeClr val="bg1"/>
                </a:solidFill>
                <a:latin typeface="Verdana" panose="020B0604030504040204" pitchFamily="34" charset="0"/>
                <a:ea typeface="Verdana" panose="020B0604030504040204" pitchFamily="34" charset="0"/>
              </a:rPr>
              <a:t>, omdat zij met hem getwist hadden. </a:t>
            </a:r>
            <a:r>
              <a:rPr lang="nl-NL" sz="1800" baseline="30000" dirty="0">
                <a:solidFill>
                  <a:schemeClr val="bg1"/>
                </a:solidFill>
                <a:latin typeface="Verdana" panose="020B0604030504040204" pitchFamily="34" charset="0"/>
                <a:ea typeface="Verdana" panose="020B0604030504040204" pitchFamily="34" charset="0"/>
              </a:rPr>
              <a:t>21</a:t>
            </a:r>
            <a:r>
              <a:rPr lang="nl-NL" sz="1800" dirty="0">
                <a:solidFill>
                  <a:schemeClr val="bg1"/>
                </a:solidFill>
                <a:latin typeface="Verdana" panose="020B0604030504040204" pitchFamily="34" charset="0"/>
                <a:ea typeface="Verdana" panose="020B0604030504040204" pitchFamily="34" charset="0"/>
              </a:rPr>
              <a:t>Toen zij een andere ​put​ groeven, twistten zij ook daarover. En hij noemde die </a:t>
            </a:r>
            <a:r>
              <a:rPr lang="nl-NL" sz="1800" b="1" dirty="0" err="1">
                <a:solidFill>
                  <a:srgbClr val="FFFF00"/>
                </a:solidFill>
                <a:latin typeface="Verdana" panose="020B0604030504040204" pitchFamily="34" charset="0"/>
                <a:ea typeface="Verdana" panose="020B0604030504040204" pitchFamily="34" charset="0"/>
              </a:rPr>
              <a:t>Sitna</a:t>
            </a:r>
            <a:r>
              <a:rPr lang="nl-NL" sz="1800" dirty="0">
                <a:solidFill>
                  <a:schemeClr val="bg1"/>
                </a:solidFill>
                <a:latin typeface="Verdana" panose="020B0604030504040204" pitchFamily="34" charset="0"/>
                <a:ea typeface="Verdana" panose="020B0604030504040204" pitchFamily="34" charset="0"/>
              </a:rPr>
              <a:t>. </a:t>
            </a:r>
            <a:r>
              <a:rPr lang="nl-NL" sz="1800" baseline="30000" dirty="0">
                <a:solidFill>
                  <a:schemeClr val="bg1"/>
                </a:solidFill>
                <a:latin typeface="Verdana" panose="020B0604030504040204" pitchFamily="34" charset="0"/>
                <a:ea typeface="Verdana" panose="020B0604030504040204" pitchFamily="34" charset="0"/>
              </a:rPr>
              <a:t>22</a:t>
            </a:r>
            <a:r>
              <a:rPr lang="nl-NL" sz="1800" dirty="0">
                <a:solidFill>
                  <a:schemeClr val="bg1"/>
                </a:solidFill>
                <a:latin typeface="Verdana" panose="020B0604030504040204" pitchFamily="34" charset="0"/>
                <a:ea typeface="Verdana" panose="020B0604030504040204" pitchFamily="34" charset="0"/>
              </a:rPr>
              <a:t>Toen brak hij vandaar op en groef een andere put, waarover zij niet twistten. Deze noemde hij </a:t>
            </a:r>
            <a:r>
              <a:rPr lang="nl-NL" sz="1800" b="1" dirty="0" err="1">
                <a:solidFill>
                  <a:srgbClr val="FFFF00"/>
                </a:solidFill>
                <a:latin typeface="Verdana" panose="020B0604030504040204" pitchFamily="34" charset="0"/>
                <a:ea typeface="Verdana" panose="020B0604030504040204" pitchFamily="34" charset="0"/>
              </a:rPr>
              <a:t>Rechobot</a:t>
            </a:r>
            <a:r>
              <a:rPr lang="nl-NL" sz="1800" dirty="0">
                <a:solidFill>
                  <a:schemeClr val="bg1"/>
                </a:solidFill>
                <a:latin typeface="Verdana" panose="020B0604030504040204" pitchFamily="34" charset="0"/>
                <a:ea typeface="Verdana" panose="020B0604030504040204" pitchFamily="34" charset="0"/>
              </a:rPr>
              <a:t>, en zeide: Nu heeft de </a:t>
            </a:r>
            <a:r>
              <a:rPr lang="nl-NL" sz="1800" cap="small" dirty="0">
                <a:solidFill>
                  <a:schemeClr val="bg1"/>
                </a:solidFill>
                <a:latin typeface="Verdana" panose="020B0604030504040204" pitchFamily="34" charset="0"/>
                <a:ea typeface="Verdana" panose="020B0604030504040204" pitchFamily="34" charset="0"/>
              </a:rPr>
              <a:t>Here</a:t>
            </a:r>
            <a:r>
              <a:rPr lang="nl-NL" sz="1800" dirty="0">
                <a:solidFill>
                  <a:schemeClr val="bg1"/>
                </a:solidFill>
                <a:latin typeface="Verdana" panose="020B0604030504040204" pitchFamily="34" charset="0"/>
                <a:ea typeface="Verdana" panose="020B0604030504040204" pitchFamily="34" charset="0"/>
              </a:rPr>
              <a:t> ons ruimte gemaakt, zodat wij vruchtbaar kunnen zijn in het land.</a:t>
            </a:r>
          </a:p>
        </p:txBody>
      </p:sp>
    </p:spTree>
    <p:extLst>
      <p:ext uri="{BB962C8B-B14F-4D97-AF65-F5344CB8AC3E}">
        <p14:creationId xmlns:p14="http://schemas.microsoft.com/office/powerpoint/2010/main" val="254939441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2" y="5413873"/>
            <a:ext cx="9180000" cy="1471511"/>
          </a:xfrm>
          <a:prstGeom prst="rect">
            <a:avLst/>
          </a:prstGeom>
          <a:solidFill>
            <a:schemeClr val="tx1"/>
          </a:solidFill>
        </p:spPr>
        <p:txBody>
          <a:bodyPr wrap="square" lIns="180000" tIns="180000" rIns="180000" bIns="180000">
            <a:spAutoFit/>
          </a:bodyPr>
          <a:lstStyle/>
          <a:p>
            <a:r>
              <a:rPr lang="nl-NL" dirty="0" smtClean="0">
                <a:solidFill>
                  <a:schemeClr val="bg1"/>
                </a:solidFill>
                <a:latin typeface="Verdana" panose="020B0604030504040204" pitchFamily="34" charset="0"/>
                <a:ea typeface="Verdana" panose="020B0604030504040204" pitchFamily="34" charset="0"/>
              </a:rPr>
              <a:t>Jer.17:13 “hope </a:t>
            </a:r>
            <a:r>
              <a:rPr lang="nl-NL" dirty="0">
                <a:solidFill>
                  <a:schemeClr val="bg1"/>
                </a:solidFill>
                <a:latin typeface="Verdana" panose="020B0604030504040204" pitchFamily="34" charset="0"/>
                <a:ea typeface="Verdana" panose="020B0604030504040204" pitchFamily="34" charset="0"/>
              </a:rPr>
              <a:t>Israëls, </a:t>
            </a:r>
            <a:r>
              <a:rPr lang="nl-NL" cap="small" dirty="0">
                <a:solidFill>
                  <a:schemeClr val="bg1"/>
                </a:solidFill>
                <a:latin typeface="Verdana" panose="020B0604030504040204" pitchFamily="34" charset="0"/>
                <a:ea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rPr>
              <a:t>, allen die U verlaten, zullen beschaamd worden; wie afwijken, zullen in de aarde geschreven worden, omdat zij </a:t>
            </a:r>
            <a:r>
              <a:rPr lang="nl-NL" b="1" dirty="0">
                <a:solidFill>
                  <a:srgbClr val="FFFF00"/>
                </a:solidFill>
                <a:latin typeface="Verdana" panose="020B0604030504040204" pitchFamily="34" charset="0"/>
                <a:ea typeface="Verdana" panose="020B0604030504040204" pitchFamily="34" charset="0"/>
              </a:rPr>
              <a:t>de bron van levend water, de </a:t>
            </a:r>
            <a:r>
              <a:rPr lang="nl-NL" b="1" cap="small" dirty="0">
                <a:solidFill>
                  <a:srgbClr val="FFFF00"/>
                </a:solidFill>
                <a:latin typeface="Verdana" panose="020B0604030504040204" pitchFamily="34" charset="0"/>
                <a:ea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rPr>
              <a:t>, verlieten. </a:t>
            </a:r>
            <a:endParaRPr lang="nl-NL" dirty="0" smtClean="0">
              <a:solidFill>
                <a:schemeClr val="bg1"/>
              </a:solidFill>
              <a:latin typeface="Verdana" panose="020B0604030504040204" pitchFamily="34" charset="0"/>
              <a:ea typeface="Verdana" panose="020B0604030504040204" pitchFamily="34" charset="0"/>
            </a:endParaRPr>
          </a:p>
          <a:p>
            <a:endParaRPr lang="nl-NL" dirty="0">
              <a:solidFill>
                <a:schemeClr val="bg1"/>
              </a:solidFill>
              <a:latin typeface="Verdana" panose="020B0604030504040204" pitchFamily="34" charset="0"/>
              <a:ea typeface="Verdana" panose="020B060403050404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369221"/>
            <a:ext cx="512127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355" y="1040358"/>
            <a:ext cx="51879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46733"/>
            <a:ext cx="3078163" cy="4054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3840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36513" y="692696"/>
            <a:ext cx="9180000" cy="1594622"/>
          </a:xfrm>
          <a:prstGeom prst="rect">
            <a:avLst/>
          </a:prstGeom>
          <a:solidFill>
            <a:schemeClr val="tx1"/>
          </a:solidFill>
        </p:spPr>
        <p:txBody>
          <a:bodyPr wrap="square" lIns="180000" tIns="180000" rIns="180000" bIns="180000">
            <a:spAutoFit/>
          </a:bodyPr>
          <a:lstStyle/>
          <a:p>
            <a:r>
              <a:rPr lang="nl-NL" sz="2000" dirty="0" smtClean="0">
                <a:solidFill>
                  <a:schemeClr val="bg1"/>
                </a:solidFill>
                <a:latin typeface="Verdana" panose="020B0604030504040204" pitchFamily="34" charset="0"/>
                <a:ea typeface="Verdana" panose="020B0604030504040204" pitchFamily="34" charset="0"/>
              </a:rPr>
              <a:t>"Dus noemde hij de eerste put </a:t>
            </a:r>
            <a:r>
              <a:rPr lang="nl-NL" sz="2000" dirty="0" err="1" smtClean="0">
                <a:solidFill>
                  <a:schemeClr val="bg1"/>
                </a:solidFill>
                <a:latin typeface="Verdana" panose="020B0604030504040204" pitchFamily="34" charset="0"/>
                <a:ea typeface="Verdana" panose="020B0604030504040204" pitchFamily="34" charset="0"/>
              </a:rPr>
              <a:t>Esek</a:t>
            </a:r>
            <a:r>
              <a:rPr lang="nl-NL" sz="2000" dirty="0" smtClean="0">
                <a:solidFill>
                  <a:schemeClr val="bg1"/>
                </a:solidFill>
                <a:latin typeface="Verdana" panose="020B0604030504040204" pitchFamily="34" charset="0"/>
                <a:ea typeface="Verdana" panose="020B0604030504040204" pitchFamily="34" charset="0"/>
              </a:rPr>
              <a:t>, verwijzend naar de Eerste Tempel </a:t>
            </a:r>
            <a:r>
              <a:rPr lang="nl-NL" sz="2000" dirty="0" smtClean="0">
                <a:solidFill>
                  <a:schemeClr val="bg1"/>
                </a:solidFill>
                <a:latin typeface="Verdana" panose="020B0604030504040204" pitchFamily="34" charset="0"/>
                <a:ea typeface="Verdana" panose="020B0604030504040204" pitchFamily="34" charset="0"/>
              </a:rPr>
              <a:t>– er was een 410 jaar durende strijd tussen </a:t>
            </a:r>
            <a:r>
              <a:rPr lang="nl-NL" sz="2000" dirty="0" err="1" smtClean="0">
                <a:solidFill>
                  <a:schemeClr val="bg1"/>
                </a:solidFill>
                <a:latin typeface="Verdana" panose="020B0604030504040204" pitchFamily="34" charset="0"/>
                <a:ea typeface="Verdana" panose="020B0604030504040204" pitchFamily="34" charset="0"/>
              </a:rPr>
              <a:t>Juda</a:t>
            </a:r>
            <a:r>
              <a:rPr lang="nl-NL" sz="2000" dirty="0" smtClean="0">
                <a:solidFill>
                  <a:schemeClr val="bg1"/>
                </a:solidFill>
                <a:latin typeface="Verdana" panose="020B0604030504040204" pitchFamily="34" charset="0"/>
                <a:ea typeface="Verdana" panose="020B0604030504040204" pitchFamily="34" charset="0"/>
              </a:rPr>
              <a:t> en Israël; ruzies </a:t>
            </a:r>
            <a:r>
              <a:rPr lang="nl-NL" sz="2000" dirty="0" smtClean="0">
                <a:solidFill>
                  <a:schemeClr val="bg1"/>
                </a:solidFill>
                <a:latin typeface="Verdana" panose="020B0604030504040204" pitchFamily="34" charset="0"/>
                <a:ea typeface="Verdana" panose="020B0604030504040204" pitchFamily="34" charset="0"/>
              </a:rPr>
              <a:t>en </a:t>
            </a:r>
            <a:r>
              <a:rPr lang="nl-NL" sz="2000" dirty="0" smtClean="0">
                <a:solidFill>
                  <a:schemeClr val="bg1"/>
                </a:solidFill>
                <a:latin typeface="Verdana" panose="020B0604030504040204" pitchFamily="34" charset="0"/>
                <a:ea typeface="Verdana" panose="020B0604030504040204" pitchFamily="34" charset="0"/>
              </a:rPr>
              <a:t>oorlogen,  </a:t>
            </a:r>
            <a:r>
              <a:rPr lang="nl-NL" sz="2000" dirty="0" smtClean="0">
                <a:solidFill>
                  <a:schemeClr val="bg1"/>
                </a:solidFill>
                <a:latin typeface="Verdana" panose="020B0604030504040204" pitchFamily="34" charset="0"/>
                <a:ea typeface="Verdana" panose="020B0604030504040204" pitchFamily="34" charset="0"/>
              </a:rPr>
              <a:t>totdat </a:t>
            </a:r>
            <a:r>
              <a:rPr lang="nl-NL" sz="2000" dirty="0" smtClean="0">
                <a:solidFill>
                  <a:schemeClr val="bg1"/>
                </a:solidFill>
                <a:latin typeface="Verdana" panose="020B0604030504040204" pitchFamily="34" charset="0"/>
                <a:ea typeface="Verdana" panose="020B0604030504040204" pitchFamily="34" charset="0"/>
              </a:rPr>
              <a:t>deze werd vernietigd door de Babyloniërs.”</a:t>
            </a:r>
            <a:endParaRPr lang="nl-NL" sz="2000" dirty="0">
              <a:solidFill>
                <a:schemeClr val="bg1"/>
              </a:solidFill>
              <a:latin typeface="Verdana" panose="020B0604030504040204" pitchFamily="34" charset="0"/>
              <a:ea typeface="Verdana" panose="020B060403050404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021" y="2877542"/>
            <a:ext cx="1895475" cy="2279650"/>
          </a:xfrm>
          <a:prstGeom prst="rect">
            <a:avLst/>
          </a:prstGeom>
          <a:solidFill>
            <a:schemeClr val="tx1"/>
          </a:solidFill>
          <a:ln>
            <a:noFill/>
          </a:ln>
          <a:effec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063" y="3577629"/>
            <a:ext cx="2805113" cy="1579563"/>
          </a:xfrm>
          <a:prstGeom prst="rect">
            <a:avLst/>
          </a:prstGeom>
          <a:solidFill>
            <a:schemeClr val="tx1"/>
          </a:solidFill>
          <a:ln>
            <a:noFill/>
          </a:ln>
          <a:effec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5281704"/>
            <a:ext cx="91821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6040"/>
          <a:stretch/>
        </p:blipFill>
        <p:spPr bwMode="auto">
          <a:xfrm>
            <a:off x="35496" y="2359326"/>
            <a:ext cx="2152650" cy="286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6720" y="1605853"/>
            <a:ext cx="1144075" cy="1506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5816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additive="base">
                                        <p:cTn id="12" dur="500" fill="hold"/>
                                        <p:tgtEl>
                                          <p:spTgt spid="2054"/>
                                        </p:tgtEl>
                                        <p:attrNameLst>
                                          <p:attrName>ppt_x</p:attrName>
                                        </p:attrNameLst>
                                      </p:cBhvr>
                                      <p:tavLst>
                                        <p:tav tm="0">
                                          <p:val>
                                            <p:strVal val="0-#ppt_w/2"/>
                                          </p:val>
                                        </p:tav>
                                        <p:tav tm="100000">
                                          <p:val>
                                            <p:strVal val="#ppt_x"/>
                                          </p:val>
                                        </p:tav>
                                      </p:tavLst>
                                    </p:anim>
                                    <p:anim calcmode="lin" valueType="num">
                                      <p:cBhvr additive="base">
                                        <p:cTn id="13"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500" fill="hold"/>
                                        <p:tgtEl>
                                          <p:spTgt spid="2051"/>
                                        </p:tgtEl>
                                        <p:attrNameLst>
                                          <p:attrName>ppt_x</p:attrName>
                                        </p:attrNameLst>
                                      </p:cBhvr>
                                      <p:tavLst>
                                        <p:tav tm="0">
                                          <p:val>
                                            <p:strVal val="1+#ppt_w/2"/>
                                          </p:val>
                                        </p:tav>
                                        <p:tav tm="100000">
                                          <p:val>
                                            <p:strVal val="#ppt_x"/>
                                          </p:val>
                                        </p:tav>
                                      </p:tavLst>
                                    </p:anim>
                                    <p:anim calcmode="lin" valueType="num">
                                      <p:cBhvr additive="base">
                                        <p:cTn id="19"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5052" y="5598539"/>
            <a:ext cx="9180000" cy="1286845"/>
          </a:xfrm>
          <a:prstGeom prst="rect">
            <a:avLst/>
          </a:prstGeom>
          <a:solidFill>
            <a:schemeClr val="tx1"/>
          </a:solidFill>
        </p:spPr>
        <p:txBody>
          <a:bodyPr wrap="square" lIns="180000" tIns="180000" rIns="180000" bIns="180000">
            <a:spAutoFit/>
          </a:bodyPr>
          <a:lstStyle/>
          <a:p>
            <a:r>
              <a:rPr lang="nl-NL" sz="2000" b="0" i="1" dirty="0" smtClean="0">
                <a:solidFill>
                  <a:schemeClr val="bg1"/>
                </a:solidFill>
                <a:effectLst/>
                <a:latin typeface="Verdana" panose="020B0604030504040204" pitchFamily="34" charset="0"/>
                <a:ea typeface="Verdana" panose="020B0604030504040204" pitchFamily="34" charset="0"/>
              </a:rPr>
              <a:t>Gen.26:21 “</a:t>
            </a:r>
            <a:r>
              <a:rPr lang="nl-NL" sz="2000" i="1" dirty="0" smtClean="0">
                <a:solidFill>
                  <a:schemeClr val="bg1"/>
                </a:solidFill>
                <a:latin typeface="Verdana" panose="020B0604030504040204" pitchFamily="34" charset="0"/>
                <a:ea typeface="Verdana" panose="020B0604030504040204" pitchFamily="34" charset="0"/>
              </a:rPr>
              <a:t>Toen </a:t>
            </a:r>
            <a:r>
              <a:rPr lang="nl-NL" sz="2000" i="1" dirty="0">
                <a:solidFill>
                  <a:schemeClr val="bg1"/>
                </a:solidFill>
                <a:latin typeface="Verdana" panose="020B0604030504040204" pitchFamily="34" charset="0"/>
                <a:ea typeface="Verdana" panose="020B0604030504040204" pitchFamily="34" charset="0"/>
              </a:rPr>
              <a:t>zij een andere ​put​ groeven, twistten zij ook daarover. En hij noemde die </a:t>
            </a:r>
            <a:r>
              <a:rPr lang="nl-NL" sz="2000" b="1" i="1" dirty="0" err="1">
                <a:solidFill>
                  <a:srgbClr val="FFFF00"/>
                </a:solidFill>
                <a:latin typeface="Verdana" panose="020B0604030504040204" pitchFamily="34" charset="0"/>
                <a:ea typeface="Verdana" panose="020B0604030504040204" pitchFamily="34" charset="0"/>
              </a:rPr>
              <a:t>Sitna</a:t>
            </a:r>
            <a:r>
              <a:rPr lang="nl-NL" sz="2000" i="1" dirty="0" smtClean="0">
                <a:solidFill>
                  <a:schemeClr val="bg1"/>
                </a:solidFill>
                <a:latin typeface="Verdana" panose="020B0604030504040204" pitchFamily="34" charset="0"/>
                <a:ea typeface="Verdana" panose="020B0604030504040204" pitchFamily="34" charset="0"/>
              </a:rPr>
              <a:t>.”</a:t>
            </a:r>
          </a:p>
          <a:p>
            <a:endParaRPr lang="nl-NL" sz="2000" i="1" dirty="0">
              <a:solidFill>
                <a:schemeClr val="bg1"/>
              </a:solidFill>
              <a:latin typeface="Verdana" panose="020B0604030504040204" pitchFamily="34" charset="0"/>
              <a:ea typeface="Verdana" panose="020B0604030504040204" pitchFamily="34" charset="0"/>
            </a:endParaRPr>
          </a:p>
        </p:txBody>
      </p:sp>
      <p:sp>
        <p:nvSpPr>
          <p:cNvPr id="7" name="Rechthoek 6"/>
          <p:cNvSpPr/>
          <p:nvPr/>
        </p:nvSpPr>
        <p:spPr>
          <a:xfrm>
            <a:off x="2915816" y="2111945"/>
            <a:ext cx="6315733" cy="2862322"/>
          </a:xfrm>
          <a:prstGeom prst="rect">
            <a:avLst/>
          </a:prstGeom>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rPr>
              <a:t>"Vervolgens noemde hij de tweede put </a:t>
            </a:r>
            <a:r>
              <a:rPr lang="nl-NL" b="1" dirty="0" err="1" smtClean="0">
                <a:solidFill>
                  <a:srgbClr val="FFFF00"/>
                </a:solidFill>
                <a:latin typeface="Verdana" panose="020B0604030504040204" pitchFamily="34" charset="0"/>
                <a:ea typeface="Verdana" panose="020B0604030504040204" pitchFamily="34" charset="0"/>
              </a:rPr>
              <a:t>Sitnah</a:t>
            </a:r>
            <a:r>
              <a:rPr lang="nl-NL" dirty="0" smtClean="0">
                <a:solidFill>
                  <a:schemeClr val="bg1"/>
                </a:solidFill>
                <a:latin typeface="Verdana" panose="020B0604030504040204" pitchFamily="34" charset="0"/>
                <a:ea typeface="Verdana" panose="020B0604030504040204" pitchFamily="34" charset="0"/>
              </a:rPr>
              <a:t> [‘vijandigheid'], deze naam is scherper dan </a:t>
            </a:r>
            <a:r>
              <a:rPr lang="nl-NL" b="1" dirty="0" err="1">
                <a:solidFill>
                  <a:srgbClr val="FFFF00"/>
                </a:solidFill>
                <a:latin typeface="Verdana" panose="020B0604030504040204" pitchFamily="34" charset="0"/>
                <a:ea typeface="Verdana" panose="020B0604030504040204" pitchFamily="34" charset="0"/>
              </a:rPr>
              <a:t>E</a:t>
            </a:r>
            <a:r>
              <a:rPr lang="nl-NL" b="1" dirty="0" err="1" smtClean="0">
                <a:solidFill>
                  <a:srgbClr val="FFFF00"/>
                </a:solidFill>
                <a:latin typeface="Verdana" panose="020B0604030504040204" pitchFamily="34" charset="0"/>
                <a:ea typeface="Verdana" panose="020B0604030504040204" pitchFamily="34" charset="0"/>
              </a:rPr>
              <a:t>sek</a:t>
            </a:r>
            <a:r>
              <a:rPr lang="nl-NL" dirty="0" smtClean="0">
                <a:solidFill>
                  <a:schemeClr val="bg1"/>
                </a:solidFill>
                <a:latin typeface="Verdana" panose="020B0604030504040204" pitchFamily="34" charset="0"/>
                <a:ea typeface="Verdana" panose="020B0604030504040204" pitchFamily="34" charset="0"/>
              </a:rPr>
              <a:t> en </a:t>
            </a:r>
            <a:r>
              <a:rPr lang="nl-NL" dirty="0" smtClean="0">
                <a:solidFill>
                  <a:schemeClr val="bg1"/>
                </a:solidFill>
                <a:latin typeface="Verdana" panose="020B0604030504040204" pitchFamily="34" charset="0"/>
                <a:ea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rPr>
              <a:t>verwijst naar de Tweede </a:t>
            </a:r>
            <a:r>
              <a:rPr lang="nl-NL" dirty="0" smtClean="0">
                <a:solidFill>
                  <a:schemeClr val="bg1"/>
                </a:solidFill>
                <a:latin typeface="Verdana" panose="020B0604030504040204" pitchFamily="34" charset="0"/>
                <a:ea typeface="Verdana" panose="020B0604030504040204" pitchFamily="34" charset="0"/>
              </a:rPr>
              <a:t>Tempel. De </a:t>
            </a:r>
            <a:r>
              <a:rPr lang="nl-NL" dirty="0" smtClean="0">
                <a:solidFill>
                  <a:schemeClr val="bg1"/>
                </a:solidFill>
                <a:latin typeface="Verdana" panose="020B0604030504040204" pitchFamily="34" charset="0"/>
                <a:ea typeface="Verdana" panose="020B0604030504040204" pitchFamily="34" charset="0"/>
              </a:rPr>
              <a:t>Samaritanen, </a:t>
            </a:r>
            <a:r>
              <a:rPr lang="nl-NL" dirty="0" smtClean="0">
                <a:solidFill>
                  <a:schemeClr val="bg1"/>
                </a:solidFill>
                <a:latin typeface="Verdana" panose="020B0604030504040204" pitchFamily="34" charset="0"/>
                <a:ea typeface="Verdana" panose="020B0604030504040204" pitchFamily="34" charset="0"/>
              </a:rPr>
              <a:t>waren vijanden </a:t>
            </a:r>
            <a:r>
              <a:rPr lang="nl-NL" dirty="0" smtClean="0">
                <a:solidFill>
                  <a:schemeClr val="bg1"/>
                </a:solidFill>
                <a:latin typeface="Verdana" panose="020B0604030504040204" pitchFamily="34" charset="0"/>
                <a:ea typeface="Verdana" panose="020B0604030504040204" pitchFamily="34" charset="0"/>
              </a:rPr>
              <a:t>van de </a:t>
            </a:r>
            <a:r>
              <a:rPr lang="nl-NL" dirty="0" smtClean="0">
                <a:solidFill>
                  <a:schemeClr val="bg1"/>
                </a:solidFill>
                <a:latin typeface="Verdana" panose="020B0604030504040204" pitchFamily="34" charset="0"/>
                <a:ea typeface="Verdana" panose="020B0604030504040204" pitchFamily="34" charset="0"/>
              </a:rPr>
              <a:t>Joden, ze waren tegen </a:t>
            </a:r>
            <a:r>
              <a:rPr lang="nl-NL" dirty="0" smtClean="0">
                <a:solidFill>
                  <a:schemeClr val="bg1"/>
                </a:solidFill>
                <a:latin typeface="Verdana" panose="020B0604030504040204" pitchFamily="34" charset="0"/>
                <a:ea typeface="Verdana" panose="020B0604030504040204" pitchFamily="34" charset="0"/>
              </a:rPr>
              <a:t>de inwoners van Judea en Jeruzalem </a:t>
            </a:r>
            <a:r>
              <a:rPr lang="nl-NL" dirty="0" smtClean="0">
                <a:solidFill>
                  <a:schemeClr val="bg1"/>
                </a:solidFill>
                <a:latin typeface="Verdana" panose="020B0604030504040204" pitchFamily="34" charset="0"/>
                <a:ea typeface="Verdana" panose="020B0604030504040204" pitchFamily="34" charset="0"/>
              </a:rPr>
              <a:t>‘</a:t>
            </a:r>
          </a:p>
          <a:p>
            <a:endParaRPr lang="nl-NL" dirty="0">
              <a:solidFill>
                <a:schemeClr val="bg1"/>
              </a:solidFill>
              <a:latin typeface="Verdana" panose="020B0604030504040204" pitchFamily="34" charset="0"/>
              <a:ea typeface="Verdana" panose="020B0604030504040204" pitchFamily="34" charset="0"/>
            </a:endParaRPr>
          </a:p>
          <a:p>
            <a:r>
              <a:rPr lang="nl-NL" dirty="0" smtClean="0">
                <a:solidFill>
                  <a:schemeClr val="bg1"/>
                </a:solidFill>
                <a:latin typeface="Verdana" panose="020B0604030504040204" pitchFamily="34" charset="0"/>
                <a:ea typeface="Verdana" panose="020B0604030504040204" pitchFamily="34" charset="0"/>
              </a:rPr>
              <a:t>Ezra 4:6 </a:t>
            </a:r>
            <a:r>
              <a:rPr lang="nl-NL" dirty="0" smtClean="0">
                <a:solidFill>
                  <a:schemeClr val="bg1"/>
                </a:solidFill>
                <a:latin typeface="Verdana" panose="020B0604030504040204" pitchFamily="34" charset="0"/>
                <a:ea typeface="Verdana" panose="020B0604030504040204" pitchFamily="34" charset="0"/>
              </a:rPr>
              <a:t>“</a:t>
            </a:r>
            <a:r>
              <a:rPr lang="nl-NL" i="1" dirty="0" smtClean="0">
                <a:solidFill>
                  <a:schemeClr val="bg1"/>
                </a:solidFill>
                <a:latin typeface="Verdana" panose="020B0604030504040204" pitchFamily="34" charset="0"/>
                <a:ea typeface="Verdana" panose="020B0604030504040204" pitchFamily="34" charset="0"/>
              </a:rPr>
              <a:t>En </a:t>
            </a:r>
            <a:r>
              <a:rPr lang="nl-NL" i="1" dirty="0">
                <a:solidFill>
                  <a:schemeClr val="bg1"/>
                </a:solidFill>
                <a:latin typeface="Verdana" panose="020B0604030504040204" pitchFamily="34" charset="0"/>
                <a:ea typeface="Verdana" panose="020B0604030504040204" pitchFamily="34" charset="0"/>
              </a:rPr>
              <a:t>onder de regering van ​</a:t>
            </a:r>
            <a:r>
              <a:rPr lang="nl-NL" i="1" dirty="0" err="1">
                <a:solidFill>
                  <a:schemeClr val="bg1"/>
                </a:solidFill>
                <a:latin typeface="Verdana" panose="020B0604030504040204" pitchFamily="34" charset="0"/>
                <a:ea typeface="Verdana" panose="020B0604030504040204" pitchFamily="34" charset="0"/>
              </a:rPr>
              <a:t>Ahasveros</a:t>
            </a:r>
            <a:r>
              <a:rPr lang="nl-NL" i="1" dirty="0">
                <a:solidFill>
                  <a:schemeClr val="bg1"/>
                </a:solidFill>
                <a:latin typeface="Verdana" panose="020B0604030504040204" pitchFamily="34" charset="0"/>
                <a:ea typeface="Verdana" panose="020B0604030504040204" pitchFamily="34" charset="0"/>
              </a:rPr>
              <a:t>, in het begin van diens regering, dienden zij een schriftelijke aanklacht in tegen de inwoners van </a:t>
            </a:r>
            <a:r>
              <a:rPr lang="nl-NL" i="1" dirty="0" err="1">
                <a:solidFill>
                  <a:schemeClr val="bg1"/>
                </a:solidFill>
                <a:latin typeface="Verdana" panose="020B0604030504040204" pitchFamily="34" charset="0"/>
                <a:ea typeface="Verdana" panose="020B0604030504040204" pitchFamily="34" charset="0"/>
              </a:rPr>
              <a:t>Juda</a:t>
            </a:r>
            <a:r>
              <a:rPr lang="nl-NL" i="1" dirty="0">
                <a:solidFill>
                  <a:schemeClr val="bg1"/>
                </a:solidFill>
                <a:latin typeface="Verdana" panose="020B0604030504040204" pitchFamily="34" charset="0"/>
                <a:ea typeface="Verdana" panose="020B0604030504040204" pitchFamily="34" charset="0"/>
              </a:rPr>
              <a:t> en ​Jeruzalem</a:t>
            </a:r>
            <a:r>
              <a:rPr lang="nl-NL" i="1" dirty="0" smtClean="0">
                <a:solidFill>
                  <a:schemeClr val="bg1"/>
                </a:solidFill>
                <a:latin typeface="Verdana" panose="020B0604030504040204" pitchFamily="34" charset="0"/>
                <a:ea typeface="Verdana" panose="020B0604030504040204" pitchFamily="34" charset="0"/>
              </a:rPr>
              <a:t>.”</a:t>
            </a:r>
            <a:endParaRPr lang="nl-NL" i="1" dirty="0">
              <a:solidFill>
                <a:schemeClr val="bg1"/>
              </a:solidFill>
              <a:latin typeface="Verdana" panose="020B0604030504040204" pitchFamily="34" charset="0"/>
              <a:ea typeface="Verdana" panose="020B0604030504040204" pitchFamily="34" charset="0"/>
            </a:endParaRPr>
          </a:p>
        </p:txBody>
      </p:sp>
      <p:sp>
        <p:nvSpPr>
          <p:cNvPr id="9" name="Tekstvak 8"/>
          <p:cNvSpPr txBox="1"/>
          <p:nvPr/>
        </p:nvSpPr>
        <p:spPr>
          <a:xfrm>
            <a:off x="899592" y="17686"/>
            <a:ext cx="2304256" cy="1200329"/>
          </a:xfrm>
          <a:prstGeom prst="rect">
            <a:avLst/>
          </a:prstGeom>
          <a:noFill/>
        </p:spPr>
        <p:txBody>
          <a:bodyPr wrap="square" rtlCol="0">
            <a:spAutoFit/>
          </a:bodyPr>
          <a:lstStyle/>
          <a:p>
            <a:r>
              <a:rPr lang="nl-NL" dirty="0" smtClean="0"/>
              <a:t>420 jaar durende haat</a:t>
            </a:r>
          </a:p>
          <a:p>
            <a:r>
              <a:rPr lang="nl-NL" dirty="0" smtClean="0"/>
              <a:t>Eindigende in de verwoesting door de romeinen</a:t>
            </a:r>
            <a:endParaRPr lang="nl-N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44625"/>
            <a:ext cx="2090737"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1" y="464542"/>
            <a:ext cx="1144075" cy="1506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74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0-#ppt_w/2"/>
                                          </p:val>
                                        </p:tav>
                                        <p:tav tm="100000">
                                          <p:val>
                                            <p:strVal val="#ppt_x"/>
                                          </p:val>
                                        </p:tav>
                                      </p:tavLst>
                                    </p:anim>
                                    <p:anim calcmode="lin" valueType="num">
                                      <p:cBhvr additive="base">
                                        <p:cTn id="13"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b/b7/Francesco_Hayez_0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754"/>
          <a:stretch/>
        </p:blipFill>
        <p:spPr bwMode="auto">
          <a:xfrm>
            <a:off x="-36512" y="901874"/>
            <a:ext cx="9180512" cy="598351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683568" y="6309320"/>
            <a:ext cx="7604713" cy="369332"/>
          </a:xfrm>
          <a:prstGeom prst="rect">
            <a:avLst/>
          </a:prstGeom>
          <a:solidFill>
            <a:schemeClr val="tx1"/>
          </a:solidFill>
        </p:spPr>
        <p:txBody>
          <a:bodyPr wrap="square">
            <a:spAutoFit/>
          </a:bodyPr>
          <a:lstStyle/>
          <a:p>
            <a:pPr algn="ctr"/>
            <a:r>
              <a:rPr lang="nl-NL" dirty="0" smtClean="0">
                <a:solidFill>
                  <a:schemeClr val="bg1"/>
                </a:solidFill>
              </a:rPr>
              <a:t>Vernietiging van de 2</a:t>
            </a:r>
            <a:r>
              <a:rPr lang="nl-NL" baseline="30000" dirty="0" smtClean="0">
                <a:solidFill>
                  <a:schemeClr val="bg1"/>
                </a:solidFill>
              </a:rPr>
              <a:t>e</a:t>
            </a:r>
            <a:r>
              <a:rPr lang="nl-NL" dirty="0" smtClean="0">
                <a:solidFill>
                  <a:schemeClr val="bg1"/>
                </a:solidFill>
              </a:rPr>
              <a:t> </a:t>
            </a:r>
            <a:r>
              <a:rPr lang="nl-NL" dirty="0" err="1" smtClean="0">
                <a:solidFill>
                  <a:schemeClr val="bg1"/>
                </a:solidFill>
              </a:rPr>
              <a:t>temple</a:t>
            </a:r>
            <a:r>
              <a:rPr lang="nl-NL" dirty="0" smtClean="0">
                <a:solidFill>
                  <a:schemeClr val="bg1"/>
                </a:solidFill>
              </a:rPr>
              <a:t> (70 na Chr.) Francesco </a:t>
            </a:r>
            <a:r>
              <a:rPr lang="nl-NL" dirty="0" err="1" smtClean="0">
                <a:solidFill>
                  <a:schemeClr val="bg1"/>
                </a:solidFill>
              </a:rPr>
              <a:t>Hayez</a:t>
            </a:r>
            <a:endParaRPr lang="nl-NL" dirty="0">
              <a:solidFill>
                <a:schemeClr val="bg1"/>
              </a:solidFill>
            </a:endParaRPr>
          </a:p>
        </p:txBody>
      </p:sp>
    </p:spTree>
    <p:extLst>
      <p:ext uri="{BB962C8B-B14F-4D97-AF65-F5344CB8AC3E}">
        <p14:creationId xmlns:p14="http://schemas.microsoft.com/office/powerpoint/2010/main" val="4319163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6512" y="5290762"/>
            <a:ext cx="9180000" cy="1594622"/>
          </a:xfrm>
          <a:prstGeom prst="rect">
            <a:avLst/>
          </a:prstGeom>
          <a:solidFill>
            <a:schemeClr val="tx1"/>
          </a:solidFill>
        </p:spPr>
        <p:txBody>
          <a:bodyPr wrap="square" lIns="180000" tIns="180000" rIns="180000" bIns="180000">
            <a:spAutoFit/>
          </a:bodyPr>
          <a:lstStyle/>
          <a:p>
            <a:r>
              <a:rPr lang="nl-NL" sz="2000" b="0" i="1" dirty="0" smtClean="0">
                <a:solidFill>
                  <a:schemeClr val="bg1"/>
                </a:solidFill>
                <a:effectLst/>
                <a:latin typeface="Verdana" panose="020B0604030504040204" pitchFamily="34" charset="0"/>
                <a:ea typeface="Verdana" panose="020B0604030504040204" pitchFamily="34" charset="0"/>
              </a:rPr>
              <a:t>Gen.26:22 “Toen brak hij vandaar op en groef een andere put, waarover zij niet twistten. Deze noemde hij </a:t>
            </a:r>
            <a:r>
              <a:rPr lang="nl-NL" sz="2000" b="1" i="1" dirty="0" err="1" smtClean="0">
                <a:solidFill>
                  <a:srgbClr val="FFFF00"/>
                </a:solidFill>
                <a:effectLst/>
                <a:latin typeface="Verdana" panose="020B0604030504040204" pitchFamily="34" charset="0"/>
                <a:ea typeface="Verdana" panose="020B0604030504040204" pitchFamily="34" charset="0"/>
              </a:rPr>
              <a:t>Rechobot</a:t>
            </a:r>
            <a:r>
              <a:rPr lang="nl-NL" sz="2000" b="0" i="1" dirty="0" smtClean="0">
                <a:solidFill>
                  <a:schemeClr val="bg1"/>
                </a:solidFill>
                <a:effectLst/>
                <a:latin typeface="Verdana" panose="020B0604030504040204" pitchFamily="34" charset="0"/>
                <a:ea typeface="Verdana" panose="020B0604030504040204" pitchFamily="34" charset="0"/>
              </a:rPr>
              <a:t>, en zeide: Nu heeft de </a:t>
            </a:r>
            <a:r>
              <a:rPr lang="nl-NL" sz="2000" b="0" i="1" cap="small" dirty="0" smtClean="0">
                <a:solidFill>
                  <a:schemeClr val="bg1"/>
                </a:solidFill>
                <a:effectLst/>
                <a:latin typeface="Verdana" panose="020B0604030504040204" pitchFamily="34" charset="0"/>
                <a:ea typeface="Verdana" panose="020B0604030504040204" pitchFamily="34" charset="0"/>
              </a:rPr>
              <a:t>Here</a:t>
            </a:r>
            <a:r>
              <a:rPr lang="nl-NL" sz="2000" b="0" i="1" dirty="0" smtClean="0">
                <a:solidFill>
                  <a:schemeClr val="bg1"/>
                </a:solidFill>
                <a:effectLst/>
                <a:latin typeface="Verdana" panose="020B0604030504040204" pitchFamily="34" charset="0"/>
                <a:ea typeface="Verdana" panose="020B0604030504040204" pitchFamily="34" charset="0"/>
              </a:rPr>
              <a:t> ons ruimte gemaakt, zodat wij vruchtbaar kunnen zijn in het land.</a:t>
            </a:r>
            <a:endParaRPr lang="nl-NL" sz="2000" i="1" dirty="0">
              <a:solidFill>
                <a:schemeClr val="bg1"/>
              </a:solidFill>
              <a:latin typeface="Verdana" panose="020B0604030504040204" pitchFamily="34" charset="0"/>
              <a:ea typeface="Verdana" panose="020B0604030504040204" pitchFamily="34" charset="0"/>
            </a:endParaRPr>
          </a:p>
        </p:txBody>
      </p:sp>
      <p:sp>
        <p:nvSpPr>
          <p:cNvPr id="5" name="Rechthoek 4"/>
          <p:cNvSpPr/>
          <p:nvPr/>
        </p:nvSpPr>
        <p:spPr>
          <a:xfrm>
            <a:off x="2150617" y="764704"/>
            <a:ext cx="6992871" cy="4431983"/>
          </a:xfrm>
          <a:prstGeom prst="rect">
            <a:avLst/>
          </a:prstGeom>
          <a:solidFill>
            <a:schemeClr val="tx1"/>
          </a:solidFill>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rPr>
              <a:t>"En hij noemde de derde put </a:t>
            </a:r>
            <a:r>
              <a:rPr lang="nl-NL" dirty="0" err="1" smtClean="0">
                <a:solidFill>
                  <a:schemeClr val="bg1"/>
                </a:solidFill>
                <a:latin typeface="Verdana" panose="020B0604030504040204" pitchFamily="34" charset="0"/>
                <a:ea typeface="Verdana" panose="020B0604030504040204" pitchFamily="34" charset="0"/>
              </a:rPr>
              <a:t>Rechovot</a:t>
            </a:r>
            <a:r>
              <a:rPr lang="nl-NL" dirty="0" smtClean="0">
                <a:solidFill>
                  <a:schemeClr val="bg1"/>
                </a:solidFill>
                <a:latin typeface="Verdana" panose="020B0604030504040204" pitchFamily="34" charset="0"/>
                <a:ea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rPr>
              <a:t>en deze verwijst naar de heilige tempel die op een dag zal worden gebouwd - </a:t>
            </a:r>
            <a:r>
              <a:rPr lang="nl-NL" dirty="0" smtClean="0">
                <a:solidFill>
                  <a:schemeClr val="bg1"/>
                </a:solidFill>
                <a:latin typeface="Verdana" panose="020B0604030504040204" pitchFamily="34" charset="0"/>
                <a:ea typeface="Verdana" panose="020B0604030504040204" pitchFamily="34" charset="0"/>
              </a:rPr>
              <a:t>en </a:t>
            </a:r>
            <a:r>
              <a:rPr lang="nl-NL" dirty="0" smtClean="0">
                <a:solidFill>
                  <a:schemeClr val="bg1"/>
                </a:solidFill>
                <a:latin typeface="Verdana" panose="020B0604030504040204" pitchFamily="34" charset="0"/>
                <a:ea typeface="Verdana" panose="020B0604030504040204" pitchFamily="34" charset="0"/>
              </a:rPr>
              <a:t>die zal worden gebouwd zonder vechten of conflicten. Dan </a:t>
            </a:r>
            <a:r>
              <a:rPr lang="nl-NL" dirty="0" smtClean="0">
                <a:solidFill>
                  <a:schemeClr val="bg1"/>
                </a:solidFill>
                <a:latin typeface="Verdana" panose="020B0604030504040204" pitchFamily="34" charset="0"/>
                <a:ea typeface="Verdana" panose="020B0604030504040204" pitchFamily="34" charset="0"/>
              </a:rPr>
              <a:t>zal God onze </a:t>
            </a:r>
            <a:r>
              <a:rPr lang="nl-NL" dirty="0" smtClean="0">
                <a:solidFill>
                  <a:schemeClr val="bg1"/>
                </a:solidFill>
                <a:latin typeface="Verdana" panose="020B0604030504040204" pitchFamily="34" charset="0"/>
                <a:ea typeface="Verdana" panose="020B0604030504040204" pitchFamily="34" charset="0"/>
              </a:rPr>
              <a:t>grenzen </a:t>
            </a:r>
            <a:r>
              <a:rPr lang="nl-NL" dirty="0" smtClean="0">
                <a:solidFill>
                  <a:schemeClr val="bg1"/>
                </a:solidFill>
                <a:latin typeface="Verdana" panose="020B0604030504040204" pitchFamily="34" charset="0"/>
                <a:ea typeface="Verdana" panose="020B0604030504040204" pitchFamily="34" charset="0"/>
              </a:rPr>
              <a:t>verruimen. </a:t>
            </a:r>
          </a:p>
          <a:p>
            <a:r>
              <a:rPr lang="nl-NL" dirty="0" smtClean="0">
                <a:solidFill>
                  <a:schemeClr val="bg1"/>
                </a:solidFill>
                <a:latin typeface="Verdana" panose="020B0604030504040204" pitchFamily="34" charset="0"/>
                <a:ea typeface="Verdana" panose="020B0604030504040204" pitchFamily="34" charset="0"/>
              </a:rPr>
              <a:t>	</a:t>
            </a:r>
            <a:r>
              <a:rPr lang="nl-NL" i="1" dirty="0" smtClean="0">
                <a:solidFill>
                  <a:schemeClr val="bg1"/>
                </a:solidFill>
                <a:latin typeface="Verdana" panose="020B0604030504040204" pitchFamily="34" charset="0"/>
                <a:ea typeface="Verdana" panose="020B0604030504040204" pitchFamily="34" charset="0"/>
              </a:rPr>
              <a:t>”</a:t>
            </a:r>
            <a:r>
              <a:rPr lang="nl-NL" i="1" dirty="0" smtClean="0">
                <a:solidFill>
                  <a:schemeClr val="bg1"/>
                </a:solidFill>
                <a:latin typeface="Verdana" panose="020B0604030504040204" pitchFamily="34" charset="0"/>
                <a:ea typeface="Verdana" panose="020B0604030504040204" pitchFamily="34" charset="0"/>
              </a:rPr>
              <a:t>En </a:t>
            </a:r>
            <a:r>
              <a:rPr lang="nl-NL" i="1" dirty="0">
                <a:solidFill>
                  <a:schemeClr val="bg1"/>
                </a:solidFill>
                <a:latin typeface="Verdana" panose="020B0604030504040204" pitchFamily="34" charset="0"/>
                <a:ea typeface="Verdana" panose="020B0604030504040204" pitchFamily="34" charset="0"/>
              </a:rPr>
              <a:t>wanneer de </a:t>
            </a:r>
            <a:r>
              <a:rPr lang="nl-NL" i="1" cap="small" dirty="0">
                <a:solidFill>
                  <a:schemeClr val="bg1"/>
                </a:solidFill>
                <a:latin typeface="Verdana" panose="020B0604030504040204" pitchFamily="34" charset="0"/>
                <a:ea typeface="Verdana" panose="020B0604030504040204" pitchFamily="34" charset="0"/>
              </a:rPr>
              <a:t>Here</a:t>
            </a:r>
            <a:r>
              <a:rPr lang="nl-NL" i="1" dirty="0">
                <a:solidFill>
                  <a:schemeClr val="bg1"/>
                </a:solidFill>
                <a:latin typeface="Verdana" panose="020B0604030504040204" pitchFamily="34" charset="0"/>
                <a:ea typeface="Verdana" panose="020B0604030504040204" pitchFamily="34" charset="0"/>
              </a:rPr>
              <a:t>, uw God, uw </a:t>
            </a:r>
            <a:r>
              <a:rPr lang="nl-NL" i="1" dirty="0" smtClean="0">
                <a:solidFill>
                  <a:schemeClr val="bg1"/>
                </a:solidFill>
                <a:latin typeface="Verdana" panose="020B0604030504040204" pitchFamily="34" charset="0"/>
                <a:ea typeface="Verdana" panose="020B0604030504040204" pitchFamily="34" charset="0"/>
              </a:rPr>
              <a:t>gebied </a:t>
            </a:r>
            <a:r>
              <a:rPr lang="nl-NL" i="1" dirty="0">
                <a:solidFill>
                  <a:schemeClr val="bg1"/>
                </a:solidFill>
                <a:latin typeface="Verdana" panose="020B0604030504040204" pitchFamily="34" charset="0"/>
                <a:ea typeface="Verdana" panose="020B0604030504040204" pitchFamily="34" charset="0"/>
              </a:rPr>
              <a:t>vergroot </a:t>
            </a:r>
            <a:r>
              <a:rPr lang="nl-NL" i="1" dirty="0" smtClean="0">
                <a:solidFill>
                  <a:schemeClr val="bg1"/>
                </a:solidFill>
                <a:latin typeface="Verdana" panose="020B0604030504040204" pitchFamily="34" charset="0"/>
                <a:ea typeface="Verdana" panose="020B0604030504040204" pitchFamily="34" charset="0"/>
              </a:rPr>
              <a:t>	zal </a:t>
            </a:r>
            <a:r>
              <a:rPr lang="nl-NL" i="1" dirty="0">
                <a:solidFill>
                  <a:schemeClr val="bg1"/>
                </a:solidFill>
                <a:latin typeface="Verdana" panose="020B0604030504040204" pitchFamily="34" charset="0"/>
                <a:ea typeface="Verdana" panose="020B0604030504040204" pitchFamily="34" charset="0"/>
              </a:rPr>
              <a:t>hebben, zoals Hij uw </a:t>
            </a:r>
            <a:r>
              <a:rPr lang="nl-NL" i="1" dirty="0" smtClean="0">
                <a:solidFill>
                  <a:schemeClr val="bg1"/>
                </a:solidFill>
                <a:latin typeface="Verdana" panose="020B0604030504040204" pitchFamily="34" charset="0"/>
                <a:ea typeface="Verdana" panose="020B0604030504040204" pitchFamily="34" charset="0"/>
              </a:rPr>
              <a:t>vaderen gezworen heeft” 	</a:t>
            </a:r>
            <a:r>
              <a:rPr lang="nl-NL" sz="1200" i="1" dirty="0" smtClean="0">
                <a:solidFill>
                  <a:schemeClr val="bg1"/>
                </a:solidFill>
                <a:latin typeface="Verdana" panose="020B0604030504040204" pitchFamily="34" charset="0"/>
                <a:ea typeface="Verdana" panose="020B0604030504040204" pitchFamily="34" charset="0"/>
              </a:rPr>
              <a:t>Deut</a:t>
            </a:r>
            <a:r>
              <a:rPr lang="nl-NL" sz="1200" i="1" dirty="0">
                <a:solidFill>
                  <a:schemeClr val="bg1"/>
                </a:solidFill>
                <a:latin typeface="Verdana" panose="020B0604030504040204" pitchFamily="34" charset="0"/>
                <a:ea typeface="Verdana" panose="020B0604030504040204" pitchFamily="34" charset="0"/>
              </a:rPr>
              <a:t>. 19:8 </a:t>
            </a:r>
            <a:endParaRPr lang="nl-NL" sz="1200" i="1" dirty="0" smtClean="0">
              <a:solidFill>
                <a:schemeClr val="bg1"/>
              </a:solidFill>
              <a:latin typeface="Verdana" panose="020B0604030504040204" pitchFamily="34" charset="0"/>
              <a:ea typeface="Verdana" panose="020B0604030504040204" pitchFamily="34" charset="0"/>
            </a:endParaRPr>
          </a:p>
          <a:p>
            <a:r>
              <a:rPr lang="nl-NL" dirty="0" smtClean="0">
                <a:solidFill>
                  <a:schemeClr val="bg1"/>
                </a:solidFill>
                <a:latin typeface="Verdana" panose="020B0604030504040204" pitchFamily="34" charset="0"/>
                <a:ea typeface="Verdana" panose="020B0604030504040204" pitchFamily="34" charset="0"/>
              </a:rPr>
              <a:t>En </a:t>
            </a:r>
            <a:r>
              <a:rPr lang="nl-NL" dirty="0" smtClean="0">
                <a:solidFill>
                  <a:schemeClr val="bg1"/>
                </a:solidFill>
                <a:latin typeface="Verdana" panose="020B0604030504040204" pitchFamily="34" charset="0"/>
                <a:ea typeface="Verdana" panose="020B0604030504040204" pitchFamily="34" charset="0"/>
              </a:rPr>
              <a:t>van de Derde Tempel staat </a:t>
            </a:r>
            <a:r>
              <a:rPr lang="nl-NL" dirty="0" smtClean="0">
                <a:solidFill>
                  <a:schemeClr val="bg1"/>
                </a:solidFill>
                <a:latin typeface="Verdana" panose="020B0604030504040204" pitchFamily="34" charset="0"/>
                <a:ea typeface="Verdana" panose="020B0604030504040204" pitchFamily="34" charset="0"/>
              </a:rPr>
              <a:t>geschreven: </a:t>
            </a:r>
          </a:p>
          <a:p>
            <a:r>
              <a:rPr lang="nl-NL" dirty="0" smtClean="0">
                <a:solidFill>
                  <a:schemeClr val="bg1"/>
                </a:solidFill>
                <a:latin typeface="Verdana" panose="020B0604030504040204" pitchFamily="34" charset="0"/>
                <a:ea typeface="Verdana" panose="020B0604030504040204" pitchFamily="34" charset="0"/>
              </a:rPr>
              <a:t>	</a:t>
            </a:r>
            <a:r>
              <a:rPr lang="nl-NL" i="1" dirty="0" smtClean="0">
                <a:solidFill>
                  <a:schemeClr val="bg1"/>
                </a:solidFill>
                <a:latin typeface="Verdana" panose="020B0604030504040204" pitchFamily="34" charset="0"/>
                <a:ea typeface="Verdana" panose="020B0604030504040204" pitchFamily="34" charset="0"/>
              </a:rPr>
              <a:t>“</a:t>
            </a:r>
            <a:r>
              <a:rPr lang="nl-NL" i="1" dirty="0" smtClean="0">
                <a:solidFill>
                  <a:schemeClr val="bg1"/>
                </a:solidFill>
                <a:latin typeface="Verdana" panose="020B0604030504040204" pitchFamily="34" charset="0"/>
                <a:ea typeface="Verdana" panose="020B0604030504040204" pitchFamily="34" charset="0"/>
              </a:rPr>
              <a:t>en </a:t>
            </a:r>
            <a:r>
              <a:rPr lang="nl-NL" i="1" dirty="0">
                <a:solidFill>
                  <a:schemeClr val="bg1"/>
                </a:solidFill>
                <a:latin typeface="Verdana" panose="020B0604030504040204" pitchFamily="34" charset="0"/>
                <a:ea typeface="Verdana" panose="020B0604030504040204" pitchFamily="34" charset="0"/>
              </a:rPr>
              <a:t>de omgevende zijvertrekken werden op elke </a:t>
            </a:r>
            <a:r>
              <a:rPr lang="nl-NL" i="1" dirty="0" smtClean="0">
                <a:solidFill>
                  <a:schemeClr val="bg1"/>
                </a:solidFill>
                <a:latin typeface="Verdana" panose="020B0604030504040204" pitchFamily="34" charset="0"/>
                <a:ea typeface="Verdana" panose="020B0604030504040204" pitchFamily="34" charset="0"/>
              </a:rPr>
              <a:t>	hogere </a:t>
            </a:r>
            <a:r>
              <a:rPr lang="nl-NL" i="1" dirty="0">
                <a:solidFill>
                  <a:schemeClr val="bg1"/>
                </a:solidFill>
                <a:latin typeface="Verdana" panose="020B0604030504040204" pitchFamily="34" charset="0"/>
                <a:ea typeface="Verdana" panose="020B0604030504040204" pitchFamily="34" charset="0"/>
              </a:rPr>
              <a:t>verdieping breder; de ombouw </a:t>
            </a:r>
            <a:r>
              <a:rPr lang="nl-NL" i="1" dirty="0" smtClean="0">
                <a:solidFill>
                  <a:schemeClr val="bg1"/>
                </a:solidFill>
                <a:latin typeface="Verdana" panose="020B0604030504040204" pitchFamily="34" charset="0"/>
                <a:ea typeface="Verdana" panose="020B0604030504040204" pitchFamily="34" charset="0"/>
              </a:rPr>
              <a:t>van het 	​</a:t>
            </a:r>
            <a:r>
              <a:rPr lang="nl-NL" i="1" dirty="0">
                <a:solidFill>
                  <a:schemeClr val="bg1"/>
                </a:solidFill>
                <a:latin typeface="Verdana" panose="020B0604030504040204" pitchFamily="34" charset="0"/>
                <a:ea typeface="Verdana" panose="020B0604030504040204" pitchFamily="34" charset="0"/>
              </a:rPr>
              <a:t>huis​ rees steeds hoger rondom </a:t>
            </a:r>
            <a:r>
              <a:rPr lang="nl-NL" i="1" dirty="0" smtClean="0">
                <a:solidFill>
                  <a:schemeClr val="bg1"/>
                </a:solidFill>
                <a:latin typeface="Verdana" panose="020B0604030504040204" pitchFamily="34" charset="0"/>
                <a:ea typeface="Verdana" panose="020B0604030504040204" pitchFamily="34" charset="0"/>
              </a:rPr>
              <a:t>het </a:t>
            </a:r>
            <a:r>
              <a:rPr lang="nl-NL" i="1" dirty="0">
                <a:solidFill>
                  <a:schemeClr val="bg1"/>
                </a:solidFill>
                <a:latin typeface="Verdana" panose="020B0604030504040204" pitchFamily="34" charset="0"/>
                <a:ea typeface="Verdana" panose="020B0604030504040204" pitchFamily="34" charset="0"/>
              </a:rPr>
              <a:t>​</a:t>
            </a:r>
            <a:r>
              <a:rPr lang="nl-NL" i="1" dirty="0" smtClean="0">
                <a:solidFill>
                  <a:schemeClr val="bg1"/>
                </a:solidFill>
                <a:latin typeface="Verdana" panose="020B0604030504040204" pitchFamily="34" charset="0"/>
                <a:ea typeface="Verdana" panose="020B0604030504040204" pitchFamily="34" charset="0"/>
              </a:rPr>
              <a:t>huis” </a:t>
            </a:r>
          </a:p>
          <a:p>
            <a:r>
              <a:rPr lang="nl-NL" sz="1200" i="1" dirty="0">
                <a:solidFill>
                  <a:schemeClr val="bg1"/>
                </a:solidFill>
                <a:latin typeface="Verdana" panose="020B0604030504040204" pitchFamily="34" charset="0"/>
                <a:ea typeface="Verdana" panose="020B0604030504040204" pitchFamily="34" charset="0"/>
              </a:rPr>
              <a:t>	</a:t>
            </a:r>
            <a:r>
              <a:rPr lang="nl-NL" sz="1200" i="1" dirty="0" smtClean="0">
                <a:solidFill>
                  <a:schemeClr val="bg1"/>
                </a:solidFill>
                <a:latin typeface="Verdana" panose="020B0604030504040204" pitchFamily="34" charset="0"/>
                <a:ea typeface="Verdana" panose="020B0604030504040204" pitchFamily="34" charset="0"/>
              </a:rPr>
              <a:t>Ezech.41:7</a:t>
            </a:r>
            <a:r>
              <a:rPr lang="nl-NL" sz="1200" dirty="0" smtClean="0">
                <a:solidFill>
                  <a:schemeClr val="bg1"/>
                </a:solidFill>
                <a:latin typeface="Verdana" panose="020B0604030504040204" pitchFamily="34" charset="0"/>
                <a:ea typeface="Verdana" panose="020B0604030504040204" pitchFamily="34" charset="0"/>
              </a:rPr>
              <a:t>. </a:t>
            </a:r>
          </a:p>
          <a:p>
            <a:r>
              <a:rPr lang="nl-NL" i="1" dirty="0" smtClean="0">
                <a:solidFill>
                  <a:schemeClr val="bg1"/>
                </a:solidFill>
                <a:latin typeface="Verdana" panose="020B0604030504040204" pitchFamily="34" charset="0"/>
                <a:ea typeface="Verdana" panose="020B0604030504040204" pitchFamily="34" charset="0"/>
              </a:rPr>
              <a:t>	“zodat </a:t>
            </a:r>
            <a:r>
              <a:rPr lang="nl-NL" i="1" dirty="0">
                <a:solidFill>
                  <a:schemeClr val="bg1"/>
                </a:solidFill>
                <a:latin typeface="Verdana" panose="020B0604030504040204" pitchFamily="34" charset="0"/>
                <a:ea typeface="Verdana" panose="020B0604030504040204" pitchFamily="34" charset="0"/>
              </a:rPr>
              <a:t>wij vruchtbaar kunnen zijn in het </a:t>
            </a:r>
            <a:r>
              <a:rPr lang="nl-NL" i="1" dirty="0" smtClean="0">
                <a:solidFill>
                  <a:schemeClr val="bg1"/>
                </a:solidFill>
                <a:latin typeface="Verdana" panose="020B0604030504040204" pitchFamily="34" charset="0"/>
                <a:ea typeface="Verdana" panose="020B0604030504040204" pitchFamily="34" charset="0"/>
              </a:rPr>
              <a:t>land”</a:t>
            </a:r>
          </a:p>
          <a:p>
            <a:r>
              <a:rPr lang="nl-NL" sz="1200" i="1" dirty="0">
                <a:solidFill>
                  <a:schemeClr val="bg1"/>
                </a:solidFill>
                <a:latin typeface="Verdana" panose="020B0604030504040204" pitchFamily="34" charset="0"/>
                <a:ea typeface="Verdana" panose="020B0604030504040204" pitchFamily="34" charset="0"/>
              </a:rPr>
              <a:t>	</a:t>
            </a:r>
            <a:r>
              <a:rPr lang="nl-NL" sz="1200" i="1" dirty="0" smtClean="0">
                <a:solidFill>
                  <a:schemeClr val="bg1"/>
                </a:solidFill>
                <a:latin typeface="Verdana" panose="020B0604030504040204" pitchFamily="34" charset="0"/>
                <a:ea typeface="Verdana" panose="020B0604030504040204" pitchFamily="34" charset="0"/>
              </a:rPr>
              <a:t>Gen. 26:22</a:t>
            </a:r>
            <a:r>
              <a:rPr lang="nl-NL" i="1" dirty="0" smtClean="0">
                <a:solidFill>
                  <a:schemeClr val="bg1"/>
                </a:solidFill>
                <a:latin typeface="Verdana" panose="020B0604030504040204" pitchFamily="34" charset="0"/>
                <a:ea typeface="Verdana" panose="020B0604030504040204" pitchFamily="34" charset="0"/>
              </a:rPr>
              <a:t> </a:t>
            </a:r>
          </a:p>
          <a:p>
            <a:r>
              <a:rPr lang="nl-NL" i="1" dirty="0" smtClean="0">
                <a:solidFill>
                  <a:schemeClr val="bg1"/>
                </a:solidFill>
                <a:latin typeface="Verdana" panose="020B0604030504040204" pitchFamily="34" charset="0"/>
                <a:ea typeface="Verdana" panose="020B0604030504040204" pitchFamily="34" charset="0"/>
              </a:rPr>
              <a:t>	“</a:t>
            </a:r>
            <a:r>
              <a:rPr lang="nl-NL" i="1" dirty="0" smtClean="0">
                <a:solidFill>
                  <a:schemeClr val="bg1"/>
                </a:solidFill>
                <a:latin typeface="Verdana" panose="020B0604030504040204" pitchFamily="34" charset="0"/>
                <a:ea typeface="Verdana" panose="020B0604030504040204" pitchFamily="34" charset="0"/>
              </a:rPr>
              <a:t>opdat </a:t>
            </a:r>
            <a:r>
              <a:rPr lang="nl-NL" i="1" dirty="0">
                <a:solidFill>
                  <a:schemeClr val="bg1"/>
                </a:solidFill>
                <a:latin typeface="Verdana" panose="020B0604030504040204" pitchFamily="34" charset="0"/>
                <a:ea typeface="Verdana" panose="020B0604030504040204" pitchFamily="34" charset="0"/>
              </a:rPr>
              <a:t>zij Hem dienen met eenparige schouder</a:t>
            </a:r>
            <a:r>
              <a:rPr lang="nl-NL" i="1" dirty="0" smtClean="0">
                <a:solidFill>
                  <a:schemeClr val="bg1"/>
                </a:solidFill>
                <a:latin typeface="Verdana" panose="020B0604030504040204" pitchFamily="34" charset="0"/>
                <a:ea typeface="Verdana" panose="020B0604030504040204" pitchFamily="34" charset="0"/>
              </a:rPr>
              <a:t>.”</a:t>
            </a:r>
            <a:r>
              <a:rPr lang="nl-NL" i="1" dirty="0">
                <a:solidFill>
                  <a:schemeClr val="bg1"/>
                </a:solidFill>
                <a:latin typeface="Verdana" panose="020B0604030504040204" pitchFamily="34" charset="0"/>
                <a:ea typeface="Verdana" panose="020B0604030504040204" pitchFamily="34" charset="0"/>
              </a:rPr>
              <a:t> </a:t>
            </a:r>
            <a:endParaRPr lang="nl-NL" i="1" dirty="0" smtClean="0">
              <a:solidFill>
                <a:schemeClr val="bg1"/>
              </a:solidFill>
              <a:latin typeface="Verdana" panose="020B0604030504040204" pitchFamily="34" charset="0"/>
              <a:ea typeface="Verdana" panose="020B0604030504040204" pitchFamily="34" charset="0"/>
            </a:endParaRPr>
          </a:p>
          <a:p>
            <a:r>
              <a:rPr lang="nl-NL" sz="1200" i="1" dirty="0">
                <a:solidFill>
                  <a:schemeClr val="bg1"/>
                </a:solidFill>
                <a:latin typeface="Verdana" panose="020B0604030504040204" pitchFamily="34" charset="0"/>
                <a:ea typeface="Verdana" panose="020B0604030504040204" pitchFamily="34" charset="0"/>
              </a:rPr>
              <a:t>	</a:t>
            </a:r>
            <a:r>
              <a:rPr lang="nl-NL" sz="1200" i="1" dirty="0" err="1" smtClean="0">
                <a:solidFill>
                  <a:schemeClr val="bg1"/>
                </a:solidFill>
                <a:latin typeface="Verdana" panose="020B0604030504040204" pitchFamily="34" charset="0"/>
                <a:ea typeface="Verdana" panose="020B0604030504040204" pitchFamily="34" charset="0"/>
              </a:rPr>
              <a:t>Sef</a:t>
            </a:r>
            <a:r>
              <a:rPr lang="nl-NL" sz="1200" i="1" dirty="0" smtClean="0">
                <a:solidFill>
                  <a:schemeClr val="bg1"/>
                </a:solidFill>
                <a:latin typeface="Verdana" panose="020B0604030504040204" pitchFamily="34" charset="0"/>
                <a:ea typeface="Verdana" panose="020B0604030504040204" pitchFamily="34" charset="0"/>
              </a:rPr>
              <a:t>. 3:9</a:t>
            </a:r>
            <a:endParaRPr lang="nl-NL" sz="1200" i="1" dirty="0">
              <a:solidFill>
                <a:schemeClr val="bg1"/>
              </a:solidFill>
              <a:latin typeface="Verdana" panose="020B0604030504040204" pitchFamily="34" charset="0"/>
              <a:ea typeface="Verdana" panose="020B060403050404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67942"/>
            <a:ext cx="2043113"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836712"/>
            <a:ext cx="1144075" cy="1506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5442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0-#ppt_w/2"/>
                                          </p:val>
                                        </p:tav>
                                        <p:tav tm="100000">
                                          <p:val>
                                            <p:strVal val="#ppt_x"/>
                                          </p:val>
                                        </p:tav>
                                      </p:tavLst>
                                    </p:anim>
                                    <p:anim calcmode="lin" valueType="num">
                                      <p:cBhvr additive="base">
                                        <p:cTn id="13"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491880" y="1412777"/>
            <a:ext cx="5493296" cy="2088232"/>
          </a:xfrm>
        </p:spPr>
        <p:txBody>
          <a:bodyPr>
            <a:normAutofit/>
          </a:bodyPr>
          <a:lstStyle/>
          <a:p>
            <a:pPr marL="0" indent="0">
              <a:buNone/>
            </a:pPr>
            <a:r>
              <a:rPr lang="en-US" dirty="0" smtClean="0">
                <a:solidFill>
                  <a:schemeClr val="bg1"/>
                </a:solidFill>
              </a:rPr>
              <a:t>De </a:t>
            </a:r>
            <a:r>
              <a:rPr lang="en-US" dirty="0" err="1" smtClean="0">
                <a:solidFill>
                  <a:schemeClr val="bg1"/>
                </a:solidFill>
              </a:rPr>
              <a:t>Ramban</a:t>
            </a:r>
            <a:r>
              <a:rPr lang="en-US" dirty="0" smtClean="0">
                <a:solidFill>
                  <a:schemeClr val="bg1"/>
                </a:solidFill>
              </a:rPr>
              <a:t> </a:t>
            </a:r>
            <a:r>
              <a:rPr lang="en-US" dirty="0" err="1" smtClean="0">
                <a:solidFill>
                  <a:schemeClr val="bg1"/>
                </a:solidFill>
              </a:rPr>
              <a:t>interpreteert</a:t>
            </a:r>
            <a:r>
              <a:rPr lang="en-US" dirty="0" smtClean="0">
                <a:solidFill>
                  <a:schemeClr val="bg1"/>
                </a:solidFill>
              </a:rPr>
              <a:t> </a:t>
            </a:r>
            <a:r>
              <a:rPr lang="en-US" dirty="0" err="1" smtClean="0">
                <a:solidFill>
                  <a:schemeClr val="bg1"/>
                </a:solidFill>
              </a:rPr>
              <a:t>dit</a:t>
            </a:r>
            <a:r>
              <a:rPr lang="en-US" dirty="0" smtClean="0">
                <a:solidFill>
                  <a:schemeClr val="bg1"/>
                </a:solidFill>
              </a:rPr>
              <a:t>  </a:t>
            </a:r>
            <a:r>
              <a:rPr lang="en-US" dirty="0" err="1" smtClean="0">
                <a:solidFill>
                  <a:schemeClr val="bg1"/>
                </a:solidFill>
              </a:rPr>
              <a:t>verhaal</a:t>
            </a:r>
            <a:r>
              <a:rPr lang="en-US" dirty="0" smtClean="0">
                <a:solidFill>
                  <a:schemeClr val="bg1"/>
                </a:solidFill>
              </a:rPr>
              <a:t>  van de </a:t>
            </a:r>
            <a:r>
              <a:rPr lang="en-US" dirty="0" err="1" smtClean="0">
                <a:solidFill>
                  <a:schemeClr val="bg1"/>
                </a:solidFill>
              </a:rPr>
              <a:t>drie</a:t>
            </a:r>
            <a:r>
              <a:rPr lang="en-US" dirty="0" smtClean="0">
                <a:solidFill>
                  <a:schemeClr val="bg1"/>
                </a:solidFill>
              </a:rPr>
              <a:t> </a:t>
            </a:r>
            <a:r>
              <a:rPr lang="en-US" dirty="0" err="1" smtClean="0">
                <a:solidFill>
                  <a:schemeClr val="bg1"/>
                </a:solidFill>
              </a:rPr>
              <a:t>putten</a:t>
            </a:r>
            <a:r>
              <a:rPr lang="en-US" dirty="0" smtClean="0">
                <a:solidFill>
                  <a:schemeClr val="bg1"/>
                </a:solidFill>
              </a:rPr>
              <a:t> </a:t>
            </a:r>
            <a:r>
              <a:rPr lang="en-US" dirty="0" err="1" smtClean="0">
                <a:solidFill>
                  <a:schemeClr val="bg1"/>
                </a:solidFill>
              </a:rPr>
              <a:t>als</a:t>
            </a:r>
            <a:r>
              <a:rPr lang="en-US" dirty="0" smtClean="0">
                <a:solidFill>
                  <a:schemeClr val="bg1"/>
                </a:solidFill>
              </a:rPr>
              <a:t> </a:t>
            </a:r>
            <a:r>
              <a:rPr lang="en-US" dirty="0" err="1" smtClean="0">
                <a:solidFill>
                  <a:schemeClr val="bg1"/>
                </a:solidFill>
              </a:rPr>
              <a:t>een</a:t>
            </a:r>
            <a:r>
              <a:rPr lang="en-US" dirty="0" smtClean="0">
                <a:solidFill>
                  <a:schemeClr val="bg1"/>
                </a:solidFill>
              </a:rPr>
              <a:t> </a:t>
            </a:r>
            <a:r>
              <a:rPr lang="en-US" dirty="0" err="1" smtClean="0">
                <a:solidFill>
                  <a:schemeClr val="bg1"/>
                </a:solidFill>
              </a:rPr>
              <a:t>metafoor</a:t>
            </a:r>
            <a:r>
              <a:rPr lang="en-US" dirty="0" smtClean="0">
                <a:solidFill>
                  <a:schemeClr val="bg1"/>
                </a:solidFill>
              </a:rPr>
              <a:t> </a:t>
            </a:r>
            <a:r>
              <a:rPr lang="en-US" dirty="0" err="1" smtClean="0">
                <a:solidFill>
                  <a:schemeClr val="bg1"/>
                </a:solidFill>
              </a:rPr>
              <a:t>voor</a:t>
            </a:r>
            <a:r>
              <a:rPr lang="en-US" dirty="0" smtClean="0">
                <a:solidFill>
                  <a:schemeClr val="bg1"/>
                </a:solidFill>
              </a:rPr>
              <a:t> de </a:t>
            </a:r>
            <a:r>
              <a:rPr lang="en-US" dirty="0" err="1" smtClean="0">
                <a:solidFill>
                  <a:schemeClr val="bg1"/>
                </a:solidFill>
              </a:rPr>
              <a:t>drie</a:t>
            </a:r>
            <a:r>
              <a:rPr lang="en-US" dirty="0" smtClean="0">
                <a:solidFill>
                  <a:schemeClr val="bg1"/>
                </a:solidFill>
              </a:rPr>
              <a:t> </a:t>
            </a:r>
            <a:r>
              <a:rPr lang="en-US" dirty="0" err="1" smtClean="0">
                <a:solidFill>
                  <a:schemeClr val="bg1"/>
                </a:solidFill>
              </a:rPr>
              <a:t>tempels</a:t>
            </a:r>
            <a:r>
              <a:rPr lang="en-US" dirty="0">
                <a:solidFill>
                  <a:schemeClr val="bg1"/>
                </a:solidFill>
              </a:rPr>
              <a:t>.</a:t>
            </a:r>
            <a:endParaRPr lang="nl-NL" dirty="0">
              <a:solidFill>
                <a:schemeClr val="bg1"/>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4" y="1556792"/>
            <a:ext cx="3078163" cy="4054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2"/>
          <p:cNvSpPr txBox="1">
            <a:spLocks/>
          </p:cNvSpPr>
          <p:nvPr/>
        </p:nvSpPr>
        <p:spPr>
          <a:xfrm>
            <a:off x="3491880" y="3653409"/>
            <a:ext cx="5493296"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bg1"/>
                </a:solidFill>
              </a:rPr>
              <a:t>MAAR</a:t>
            </a:r>
            <a:r>
              <a:rPr lang="en-US" dirty="0" smtClean="0">
                <a:solidFill>
                  <a:schemeClr val="bg1"/>
                </a:solidFill>
              </a:rPr>
              <a:t>…… </a:t>
            </a:r>
            <a:r>
              <a:rPr lang="en-US" dirty="0" err="1" smtClean="0">
                <a:solidFill>
                  <a:schemeClr val="bg1"/>
                </a:solidFill>
              </a:rPr>
              <a:t>er</a:t>
            </a:r>
            <a:r>
              <a:rPr lang="en-US" dirty="0" smtClean="0">
                <a:solidFill>
                  <a:schemeClr val="bg1"/>
                </a:solidFill>
              </a:rPr>
              <a:t> </a:t>
            </a:r>
            <a:r>
              <a:rPr lang="en-US" dirty="0" err="1" smtClean="0">
                <a:solidFill>
                  <a:schemeClr val="bg1"/>
                </a:solidFill>
              </a:rPr>
              <a:t>volgt</a:t>
            </a:r>
            <a:r>
              <a:rPr lang="en-US" dirty="0" smtClean="0">
                <a:solidFill>
                  <a:schemeClr val="bg1"/>
                </a:solidFill>
              </a:rPr>
              <a:t> nog </a:t>
            </a:r>
            <a:r>
              <a:rPr lang="en-US" dirty="0" err="1" smtClean="0">
                <a:solidFill>
                  <a:schemeClr val="bg1"/>
                </a:solidFill>
              </a:rPr>
              <a:t>een</a:t>
            </a:r>
            <a:r>
              <a:rPr lang="en-US" dirty="0" smtClean="0">
                <a:solidFill>
                  <a:schemeClr val="bg1"/>
                </a:solidFill>
              </a:rPr>
              <a:t> </a:t>
            </a:r>
            <a:r>
              <a:rPr lang="en-US" dirty="0" err="1" smtClean="0">
                <a:solidFill>
                  <a:schemeClr val="bg1"/>
                </a:solidFill>
              </a:rPr>
              <a:t>vierde</a:t>
            </a:r>
            <a:r>
              <a:rPr lang="en-US" dirty="0" smtClean="0">
                <a:solidFill>
                  <a:schemeClr val="bg1"/>
                </a:solidFill>
              </a:rPr>
              <a:t> put.</a:t>
            </a:r>
            <a:endParaRPr lang="nl-NL" dirty="0">
              <a:solidFill>
                <a:schemeClr val="bg1"/>
              </a:solidFill>
            </a:endParaRPr>
          </a:p>
        </p:txBody>
      </p:sp>
    </p:spTree>
    <p:extLst>
      <p:ext uri="{BB962C8B-B14F-4D97-AF65-F5344CB8AC3E}">
        <p14:creationId xmlns:p14="http://schemas.microsoft.com/office/powerpoint/2010/main" val="26348370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7435</TotalTime>
  <Words>1232</Words>
  <Application>Microsoft Office PowerPoint</Application>
  <PresentationFormat>Diavoorstelling (4:3)</PresentationFormat>
  <Paragraphs>155</Paragraphs>
  <Slides>29</Slides>
  <Notes>0</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uitgekomen</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Gen.26:6-12</dc:title>
  <dc:creator>Gerard Wijtsma</dc:creator>
  <cp:lastModifiedBy>Gerard Wijtsma</cp:lastModifiedBy>
  <cp:revision>126</cp:revision>
  <dcterms:created xsi:type="dcterms:W3CDTF">2019-11-21T08:03:13Z</dcterms:created>
  <dcterms:modified xsi:type="dcterms:W3CDTF">2019-11-30T06:02:37Z</dcterms:modified>
</cp:coreProperties>
</file>