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19" r:id="rId2"/>
    <p:sldId id="269" r:id="rId3"/>
    <p:sldId id="256" r:id="rId4"/>
    <p:sldId id="270"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5" r:id="rId31"/>
    <p:sldId id="284" r:id="rId32"/>
    <p:sldId id="285" r:id="rId33"/>
    <p:sldId id="286" r:id="rId34"/>
    <p:sldId id="309" r:id="rId35"/>
    <p:sldId id="317" r:id="rId36"/>
    <p:sldId id="316" r:id="rId37"/>
    <p:sldId id="313" r:id="rId38"/>
    <p:sldId id="311" r:id="rId39"/>
    <p:sldId id="314" r:id="rId40"/>
    <p:sldId id="312" r:id="rId41"/>
    <p:sldId id="287" r:id="rId42"/>
    <p:sldId id="288" r:id="rId43"/>
    <p:sldId id="289" r:id="rId44"/>
    <p:sldId id="290" r:id="rId45"/>
    <p:sldId id="308"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18" r:id="rId6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E9D9FD"/>
    <a:srgbClr val="FFE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83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EB23D-6816-4A4C-8270-6FB4C14216C1}" type="datetimeFigureOut">
              <a:rPr lang="nl-NL" smtClean="0"/>
              <a:t>31-1-2020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71AFF-5EFB-4419-B493-C2FF87090426}" type="slidenum">
              <a:rPr lang="nl-NL" smtClean="0"/>
              <a:t>‹nr.›</a:t>
            </a:fld>
            <a:endParaRPr lang="nl-NL"/>
          </a:p>
        </p:txBody>
      </p:sp>
    </p:spTree>
    <p:extLst>
      <p:ext uri="{BB962C8B-B14F-4D97-AF65-F5344CB8AC3E}">
        <p14:creationId xmlns:p14="http://schemas.microsoft.com/office/powerpoint/2010/main" val="148826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ED71AFF-5EFB-4419-B493-C2FF87090426}" type="slidenum">
              <a:rPr lang="nl-NL" smtClean="0"/>
              <a:t>1</a:t>
            </a:fld>
            <a:endParaRPr lang="nl-NL"/>
          </a:p>
        </p:txBody>
      </p:sp>
    </p:spTree>
    <p:extLst>
      <p:ext uri="{BB962C8B-B14F-4D97-AF65-F5344CB8AC3E}">
        <p14:creationId xmlns:p14="http://schemas.microsoft.com/office/powerpoint/2010/main" val="71420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ED71AFF-5EFB-4419-B493-C2FF87090426}" type="slidenum">
              <a:rPr lang="nl-NL" smtClean="0"/>
              <a:t>15</a:t>
            </a:fld>
            <a:endParaRPr lang="nl-NL"/>
          </a:p>
        </p:txBody>
      </p:sp>
    </p:spTree>
    <p:extLst>
      <p:ext uri="{BB962C8B-B14F-4D97-AF65-F5344CB8AC3E}">
        <p14:creationId xmlns:p14="http://schemas.microsoft.com/office/powerpoint/2010/main" val="175679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3203848" y="188640"/>
            <a:ext cx="5940152" cy="14700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6000" b="1" cap="none" spc="0">
                <a:ln w="11430"/>
                <a:solidFill>
                  <a:schemeClr val="accent3">
                    <a:lumMod val="60000"/>
                    <a:lumOff val="40000"/>
                  </a:schemeClr>
                </a:solidFill>
                <a:effectLst>
                  <a:outerShdw blurRad="50800" dist="39000" dir="5460000" algn="tl">
                    <a:srgbClr val="000000">
                      <a:alpha val="38000"/>
                    </a:srgbClr>
                  </a:outerShdw>
                </a:effectLst>
                <a:latin typeface="Viner Hand ITC" panose="03070502030502020203" pitchFamily="66"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F015116-EF11-4839-84CA-A8D3A7A83A94}" type="datetimeFigureOut">
              <a:rPr lang="nl-NL" smtClean="0"/>
              <a:t>31-1-2020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38342545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F015116-EF11-4839-84CA-A8D3A7A83A94}" type="datetimeFigureOut">
              <a:rPr lang="nl-NL" smtClean="0"/>
              <a:t>31-1-2020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392768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F015116-EF11-4839-84CA-A8D3A7A83A94}" type="datetimeFigureOut">
              <a:rPr lang="nl-NL" smtClean="0"/>
              <a:t>31-1-2020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217262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F015116-EF11-4839-84CA-A8D3A7A83A94}" type="datetimeFigureOut">
              <a:rPr lang="nl-NL" smtClean="0"/>
              <a:t>31-1-2020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215953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F015116-EF11-4839-84CA-A8D3A7A83A94}" type="datetimeFigureOut">
              <a:rPr lang="nl-NL" smtClean="0"/>
              <a:t>31-1-2020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156061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F015116-EF11-4839-84CA-A8D3A7A83A94}" type="datetimeFigureOut">
              <a:rPr lang="nl-NL" smtClean="0"/>
              <a:t>31-1-2020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133671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F015116-EF11-4839-84CA-A8D3A7A83A94}" type="datetimeFigureOut">
              <a:rPr lang="nl-NL" smtClean="0"/>
              <a:t>31-1-2020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158971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F015116-EF11-4839-84CA-A8D3A7A83A94}" type="datetimeFigureOut">
              <a:rPr lang="nl-NL" smtClean="0"/>
              <a:t>31-1-2020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16670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F015116-EF11-4839-84CA-A8D3A7A83A94}" type="datetimeFigureOut">
              <a:rPr lang="nl-NL" smtClean="0"/>
              <a:t>31-1-2020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114761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F015116-EF11-4839-84CA-A8D3A7A83A94}" type="datetimeFigureOut">
              <a:rPr lang="nl-NL" smtClean="0"/>
              <a:t>31-1-2020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62869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F015116-EF11-4839-84CA-A8D3A7A83A94}" type="datetimeFigureOut">
              <a:rPr lang="nl-NL" smtClean="0"/>
              <a:t>31-1-2020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3F61D3A-D661-4578-8F11-B26D556C7F0D}" type="slidenum">
              <a:rPr lang="nl-NL" smtClean="0"/>
              <a:t>‹nr.›</a:t>
            </a:fld>
            <a:endParaRPr lang="nl-NL"/>
          </a:p>
        </p:txBody>
      </p:sp>
    </p:spTree>
    <p:extLst>
      <p:ext uri="{BB962C8B-B14F-4D97-AF65-F5344CB8AC3E}">
        <p14:creationId xmlns:p14="http://schemas.microsoft.com/office/powerpoint/2010/main" val="164103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aturation sat="200000"/>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15116-EF11-4839-84CA-A8D3A7A83A94}" type="datetimeFigureOut">
              <a:rPr lang="nl-NL" smtClean="0"/>
              <a:t>31-1-2020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61D3A-D661-4578-8F11-B26D556C7F0D}" type="slidenum">
              <a:rPr lang="nl-NL" smtClean="0"/>
              <a:t>‹nr.›</a:t>
            </a:fld>
            <a:endParaRPr lang="nl-NL"/>
          </a:p>
        </p:txBody>
      </p:sp>
    </p:spTree>
    <p:extLst>
      <p:ext uri="{BB962C8B-B14F-4D97-AF65-F5344CB8AC3E}">
        <p14:creationId xmlns:p14="http://schemas.microsoft.com/office/powerpoint/2010/main" val="348009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CAcQjRw&amp;url=http://www.hebrew4christians.com/Holidays/Spring_Holidays/Shabbat_HaGadol/shabbat_hagadol.html&amp;ei=IzIVVcf1AoasPP3SgOAM&amp;bvm=bv.89381419,d.ZWU&amp;psig=AFQjCNGRnTsSUGfxfDUttpWD7WM55twZnQ&amp;ust=1427538449351831"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4.gif"/></Relationships>
</file>

<file path=ppt/slides/_rels/slide3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www.google.nl/url?sa=i&amp;rct=j&amp;q=&amp;esrc=s&amp;source=images&amp;cd=&amp;cad=rja&amp;uact=8&amp;ved=0CAcQjRw&amp;url=http://www.hebrew4christians.com/Holidays/Spring_Holidays/Shabbat_HaGadol/shabbat_hagadol.html&amp;ei=IzIVVcf1AoasPP3SgOAM&amp;bvm=bv.89381419,d.ZWU&amp;psig=AFQjCNGRnTsSUGfxfDUttpWD7WM55twZnQ&amp;ust=1427538449351831" TargetMode="External"/><Relationship Id="rId7"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6.jpeg"/><Relationship Id="rId5" Type="http://schemas.microsoft.com/office/2007/relationships/hdphoto" Target="../media/hdphoto5.wdp"/><Relationship Id="rId4" Type="http://schemas.openxmlformats.org/officeDocument/2006/relationships/image" Target="../media/image45.jpeg"/><Relationship Id="rId9" Type="http://schemas.microsoft.com/office/2007/relationships/hdphoto" Target="../media/hdphoto7.wdp"/></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8.wdp"/></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7.png"/><Relationship Id="rId7"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835696" y="4005064"/>
            <a:ext cx="6984776" cy="2308324"/>
          </a:xfrm>
          <a:prstGeom prst="rect">
            <a:avLst/>
          </a:prstGeom>
          <a:noFill/>
        </p:spPr>
        <p:txBody>
          <a:bodyPr wrap="square" rtlCol="0">
            <a:spAutoFit/>
          </a:bodyPr>
          <a:lstStyle/>
          <a:p>
            <a:pPr algn="ctr"/>
            <a:r>
              <a:rPr lang="nl-NL" sz="2400" b="1" dirty="0" smtClean="0"/>
              <a:t>Parasja Bo</a:t>
            </a:r>
          </a:p>
          <a:p>
            <a:pPr algn="ctr"/>
            <a:r>
              <a:rPr lang="nl-NL" sz="2400" dirty="0" smtClean="0"/>
              <a:t>Exodus 10:1-13:16 – </a:t>
            </a:r>
          </a:p>
          <a:p>
            <a:pPr algn="ctr"/>
            <a:r>
              <a:rPr lang="nl-NL" sz="1600" dirty="0" smtClean="0"/>
              <a:t>de laatste drie plagen &amp; de instelling van </a:t>
            </a:r>
            <a:r>
              <a:rPr lang="nl-NL" sz="1600" dirty="0" err="1" smtClean="0"/>
              <a:t>sederavond</a:t>
            </a:r>
            <a:endParaRPr lang="nl-NL" sz="1600" dirty="0" smtClean="0"/>
          </a:p>
          <a:p>
            <a:pPr algn="ctr"/>
            <a:r>
              <a:rPr lang="nl-NL" sz="2400" dirty="0" smtClean="0"/>
              <a:t>Jer.46:13-28</a:t>
            </a:r>
          </a:p>
          <a:p>
            <a:pPr algn="ctr"/>
            <a:r>
              <a:rPr lang="nl-NL" sz="1600" dirty="0" smtClean="0"/>
              <a:t>Profetie over Egypte en terugkeer van </a:t>
            </a:r>
            <a:r>
              <a:rPr lang="nl-NL" sz="1600" dirty="0" err="1" smtClean="0"/>
              <a:t>Israel</a:t>
            </a:r>
            <a:r>
              <a:rPr lang="nl-NL" sz="1600" dirty="0" smtClean="0"/>
              <a:t> uit ballingschap</a:t>
            </a:r>
          </a:p>
          <a:p>
            <a:pPr algn="ctr"/>
            <a:r>
              <a:rPr lang="nl-NL" sz="2400" dirty="0" smtClean="0"/>
              <a:t>Joh.19:31-37</a:t>
            </a:r>
          </a:p>
          <a:p>
            <a:pPr algn="ctr"/>
            <a:r>
              <a:rPr lang="nl-NL" sz="1600" dirty="0" smtClean="0"/>
              <a:t>de dood van Jesjoea</a:t>
            </a:r>
            <a:endParaRPr lang="nl-NL" sz="1600" dirty="0"/>
          </a:p>
        </p:txBody>
      </p:sp>
    </p:spTree>
    <p:extLst>
      <p:ext uri="{BB962C8B-B14F-4D97-AF65-F5344CB8AC3E}">
        <p14:creationId xmlns:p14="http://schemas.microsoft.com/office/powerpoint/2010/main" val="7286434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2825252" y="2745352"/>
            <a:ext cx="6016939" cy="385200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400" b="1">
                <a:solidFill>
                  <a:schemeClr val="tx1"/>
                </a:solidFill>
                <a:latin typeface="+mn-lt"/>
                <a:cs typeface="+mn-cs"/>
              </a:defRPr>
            </a:lvl2pPr>
            <a:lvl3pPr marL="914400" indent="0" algn="ctr" rtl="0" eaLnBrk="0" fontAlgn="base" hangingPunct="0">
              <a:spcBef>
                <a:spcPct val="20000"/>
              </a:spcBef>
              <a:spcAft>
                <a:spcPct val="0"/>
              </a:spcAft>
              <a:buNone/>
              <a:defRPr sz="2400" b="1">
                <a:solidFill>
                  <a:schemeClr val="tx1"/>
                </a:solidFill>
                <a:latin typeface="+mn-lt"/>
                <a:cs typeface="+mn-cs"/>
              </a:defRPr>
            </a:lvl3pPr>
            <a:lvl4pPr marL="1371600" indent="0" algn="ctr" rtl="0" eaLnBrk="0" fontAlgn="base" hangingPunct="0">
              <a:spcBef>
                <a:spcPct val="20000"/>
              </a:spcBef>
              <a:spcAft>
                <a:spcPct val="0"/>
              </a:spcAft>
              <a:buNone/>
              <a:defRPr sz="2400" b="1">
                <a:solidFill>
                  <a:schemeClr val="tx1"/>
                </a:solidFill>
                <a:latin typeface="+mn-lt"/>
                <a:cs typeface="+mn-cs"/>
              </a:defRPr>
            </a:lvl4pPr>
            <a:lvl5pPr marL="1828800" indent="0" algn="ctr" rtl="0" eaLnBrk="0" fontAlgn="base" hangingPunct="0">
              <a:spcBef>
                <a:spcPct val="20000"/>
              </a:spcBef>
              <a:spcAft>
                <a:spcPct val="0"/>
              </a:spcAft>
              <a:buNone/>
              <a:defRPr sz="2400" b="1">
                <a:solidFill>
                  <a:schemeClr val="tx1"/>
                </a:solidFill>
                <a:latin typeface="+mn-lt"/>
                <a:cs typeface="+mn-cs"/>
              </a:defRPr>
            </a:lvl5pPr>
            <a:lvl6pPr marL="2286000" indent="0" algn="ctr" rtl="0" fontAlgn="base">
              <a:spcBef>
                <a:spcPct val="20000"/>
              </a:spcBef>
              <a:spcAft>
                <a:spcPct val="0"/>
              </a:spcAft>
              <a:buNone/>
              <a:defRPr sz="2400" b="1">
                <a:solidFill>
                  <a:schemeClr val="tx1"/>
                </a:solidFill>
                <a:latin typeface="+mn-lt"/>
                <a:cs typeface="+mn-cs"/>
              </a:defRPr>
            </a:lvl6pPr>
            <a:lvl7pPr marL="2743200" indent="0" algn="ctr" rtl="0" fontAlgn="base">
              <a:spcBef>
                <a:spcPct val="20000"/>
              </a:spcBef>
              <a:spcAft>
                <a:spcPct val="0"/>
              </a:spcAft>
              <a:buNone/>
              <a:defRPr sz="2400" b="1">
                <a:solidFill>
                  <a:schemeClr val="tx1"/>
                </a:solidFill>
                <a:latin typeface="+mn-lt"/>
                <a:cs typeface="+mn-cs"/>
              </a:defRPr>
            </a:lvl7pPr>
            <a:lvl8pPr marL="3200400" indent="0" algn="ctr" rtl="0" fontAlgn="base">
              <a:spcBef>
                <a:spcPct val="20000"/>
              </a:spcBef>
              <a:spcAft>
                <a:spcPct val="0"/>
              </a:spcAft>
              <a:buNone/>
              <a:defRPr sz="2400" b="1">
                <a:solidFill>
                  <a:schemeClr val="tx1"/>
                </a:solidFill>
                <a:latin typeface="+mn-lt"/>
                <a:cs typeface="+mn-cs"/>
              </a:defRPr>
            </a:lvl8pPr>
            <a:lvl9pPr marL="3657600" indent="0" algn="ctr" rtl="0" fontAlgn="base">
              <a:spcBef>
                <a:spcPct val="20000"/>
              </a:spcBef>
              <a:spcAft>
                <a:spcPct val="0"/>
              </a:spcAft>
              <a:buNone/>
              <a:defRPr sz="2400" b="1">
                <a:solidFill>
                  <a:schemeClr val="tx1"/>
                </a:solidFill>
                <a:latin typeface="+mn-lt"/>
                <a:cs typeface="+mn-cs"/>
              </a:defRPr>
            </a:lvl9pPr>
          </a:lstStyle>
          <a:p>
            <a:pPr algn="l" eaLnBrk="1" hangingPunct="1">
              <a:lnSpc>
                <a:spcPct val="80000"/>
              </a:lnSpc>
              <a:defRPr/>
            </a:pPr>
            <a:r>
              <a:rPr lang="nl-NL" sz="2000" dirty="0"/>
              <a:t>Exodus 12 </a:t>
            </a:r>
          </a:p>
          <a:p>
            <a:pPr algn="l" eaLnBrk="1" hangingPunct="1">
              <a:lnSpc>
                <a:spcPct val="80000"/>
              </a:lnSpc>
              <a:defRPr/>
            </a:pPr>
            <a:r>
              <a:rPr lang="nl-NL" sz="2000" b="0" dirty="0" smtClean="0"/>
              <a:t>“1</a:t>
            </a:r>
            <a:r>
              <a:rPr lang="nl-NL" sz="2000" b="0" dirty="0"/>
              <a:t> Dan zegt de Ene tot Mozes en tot </a:t>
            </a:r>
            <a:r>
              <a:rPr lang="nl-NL" sz="2000" b="0" dirty="0" err="1"/>
              <a:t>Aäron</a:t>
            </a:r>
            <a:r>
              <a:rPr lang="nl-NL" sz="2000" b="0" dirty="0"/>
              <a:t>,- in het land van Egypte zegt hij:</a:t>
            </a:r>
            <a:r>
              <a:rPr lang="nl-NL" sz="2000" dirty="0">
                <a:solidFill>
                  <a:srgbClr val="7030A0"/>
                </a:solidFill>
              </a:rPr>
              <a:t>2 deze nieuwemaan is voor u hoofd van de </a:t>
            </a:r>
            <a:r>
              <a:rPr lang="nl-NL" sz="2000" dirty="0" err="1">
                <a:solidFill>
                  <a:srgbClr val="7030A0"/>
                </a:solidFill>
              </a:rPr>
              <a:t>nieuwemanen,hoofd</a:t>
            </a:r>
            <a:r>
              <a:rPr lang="nl-NL" sz="2000" dirty="0">
                <a:solidFill>
                  <a:srgbClr val="7030A0"/>
                </a:solidFill>
              </a:rPr>
              <a:t>-en-begin is hij voor u van de </a:t>
            </a:r>
            <a:r>
              <a:rPr lang="nl-NL" sz="2000" dirty="0" err="1">
                <a:solidFill>
                  <a:srgbClr val="7030A0"/>
                </a:solidFill>
              </a:rPr>
              <a:t>nieuwemanen</a:t>
            </a:r>
            <a:r>
              <a:rPr lang="nl-NL" sz="2000" dirty="0">
                <a:solidFill>
                  <a:srgbClr val="7030A0"/>
                </a:solidFill>
              </a:rPr>
              <a:t> van het jaar;</a:t>
            </a:r>
            <a:r>
              <a:rPr lang="nl-NL" sz="1600" dirty="0"/>
              <a:t>3</a:t>
            </a:r>
            <a:r>
              <a:rPr lang="nl-NL" sz="1600" b="0" dirty="0"/>
              <a:t> richt het woord tot heel Israëls samenkomst en zeg: op de tiende na deze nieuwemaan zullen ze zich nemen ieder een lam voor een vaderhuis, een lam per huis; 4 en als het te weinig is, het huishouden, dat er een lam zou kunnen </a:t>
            </a:r>
            <a:r>
              <a:rPr lang="nl-NL" sz="1600" b="0" dirty="0" err="1"/>
              <a:t>zijn,neemt</a:t>
            </a:r>
            <a:r>
              <a:rPr lang="nl-NL" sz="1600" b="0" dirty="0"/>
              <a:t> híj er </a:t>
            </a:r>
            <a:r>
              <a:rPr lang="nl-NL" sz="1600" b="0" dirty="0" smtClean="0"/>
              <a:t>een samen </a:t>
            </a:r>
            <a:r>
              <a:rPr lang="nl-NL" sz="1600" b="0" dirty="0"/>
              <a:t>met wie het naast bij zijn huis </a:t>
            </a:r>
            <a:r>
              <a:rPr lang="nl-NL" sz="1600" b="0" dirty="0" smtClean="0"/>
              <a:t>woont, naar het </a:t>
            </a:r>
            <a:r>
              <a:rPr lang="nl-NL" sz="1600" b="0" dirty="0"/>
              <a:t>aantal </a:t>
            </a:r>
            <a:r>
              <a:rPr lang="nl-NL" sz="1600" b="0" dirty="0" smtClean="0"/>
              <a:t>zielen; naar </a:t>
            </a:r>
            <a:r>
              <a:rPr lang="nl-NL" sz="1600" b="0" dirty="0"/>
              <a:t>wat ieders mond </a:t>
            </a:r>
            <a:r>
              <a:rPr lang="nl-NL" sz="1600" b="0" dirty="0" smtClean="0"/>
              <a:t>eet zult </a:t>
            </a:r>
            <a:r>
              <a:rPr lang="nl-NL" sz="1600" b="0" dirty="0"/>
              <a:t>ge optellen voor het </a:t>
            </a:r>
            <a:r>
              <a:rPr lang="nl-NL" sz="1600" b="0" dirty="0" smtClean="0"/>
              <a:t>lam; 5</a:t>
            </a:r>
            <a:r>
              <a:rPr lang="nl-NL" sz="1600" b="0" dirty="0"/>
              <a:t> </a:t>
            </a:r>
            <a:r>
              <a:rPr lang="nl-NL" sz="1600" b="0" dirty="0" err="1"/>
              <a:t>volgaaf</a:t>
            </a:r>
            <a:r>
              <a:rPr lang="nl-NL" sz="1600" b="0" dirty="0"/>
              <a:t>, mannelijk, ‘zoon van een </a:t>
            </a:r>
            <a:r>
              <a:rPr lang="nl-NL" sz="1600" b="0" dirty="0" smtClean="0"/>
              <a:t>jaar’ zal </a:t>
            </a:r>
            <a:r>
              <a:rPr lang="nl-NL" sz="1600" b="0" dirty="0"/>
              <a:t>een lam voor u </a:t>
            </a:r>
            <a:r>
              <a:rPr lang="nl-NL" sz="1600" b="0" dirty="0" smtClean="0"/>
              <a:t>wezen; uit </a:t>
            </a:r>
            <a:r>
              <a:rPr lang="nl-NL" sz="1600" b="0" dirty="0"/>
              <a:t>de schapen of uit de </a:t>
            </a:r>
            <a:r>
              <a:rPr lang="nl-NL" sz="1600" b="0" dirty="0" smtClean="0"/>
              <a:t>geiten zult </a:t>
            </a:r>
            <a:r>
              <a:rPr lang="nl-NL" sz="1600" b="0" dirty="0"/>
              <a:t>ge het </a:t>
            </a:r>
            <a:r>
              <a:rPr lang="nl-NL" sz="1600" b="0" dirty="0" smtClean="0"/>
              <a:t>nemen.”</a:t>
            </a:r>
            <a:endParaRPr lang="nl-NL" sz="1600" b="0" dirty="0"/>
          </a:p>
        </p:txBody>
      </p:sp>
    </p:spTree>
    <p:extLst>
      <p:ext uri="{BB962C8B-B14F-4D97-AF65-F5344CB8AC3E}">
        <p14:creationId xmlns:p14="http://schemas.microsoft.com/office/powerpoint/2010/main" val="20245920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1188400" y="1700808"/>
            <a:ext cx="7740000" cy="576064"/>
          </a:xfrm>
          <a:prstGeom prst="rect">
            <a:avLst/>
          </a:prstGeom>
          <a:solidFill>
            <a:schemeClr val="accent4">
              <a:lumMod val="40000"/>
              <a:lumOff val="60000"/>
            </a:schemeClr>
          </a:solidFill>
          <a:ln>
            <a:headEnd/>
            <a:tailEnd/>
          </a:ln>
          <a:extLst/>
        </p:spPr>
        <p:style>
          <a:lnRef idx="0">
            <a:schemeClr val="accent1"/>
          </a:lnRef>
          <a:fillRef idx="3">
            <a:schemeClr val="accent1"/>
          </a:fillRef>
          <a:effectRef idx="3">
            <a:schemeClr val="accent1"/>
          </a:effectRef>
          <a:fontRef idx="minor">
            <a:schemeClr val="lt1"/>
          </a:fontRef>
        </p:style>
        <p:txBody>
          <a:bodyPr vert="horz" wrap="square" lIns="108000" tIns="10800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400" b="1">
                <a:solidFill>
                  <a:schemeClr val="tx1"/>
                </a:solidFill>
                <a:latin typeface="+mn-lt"/>
                <a:cs typeface="+mn-cs"/>
              </a:defRPr>
            </a:lvl2pPr>
            <a:lvl3pPr marL="914400" indent="0" algn="ctr" rtl="0" eaLnBrk="0" fontAlgn="base" hangingPunct="0">
              <a:spcBef>
                <a:spcPct val="20000"/>
              </a:spcBef>
              <a:spcAft>
                <a:spcPct val="0"/>
              </a:spcAft>
              <a:buNone/>
              <a:defRPr sz="2400" b="1">
                <a:solidFill>
                  <a:schemeClr val="tx1"/>
                </a:solidFill>
                <a:latin typeface="+mn-lt"/>
                <a:cs typeface="+mn-cs"/>
              </a:defRPr>
            </a:lvl3pPr>
            <a:lvl4pPr marL="1371600" indent="0" algn="ctr" rtl="0" eaLnBrk="0" fontAlgn="base" hangingPunct="0">
              <a:spcBef>
                <a:spcPct val="20000"/>
              </a:spcBef>
              <a:spcAft>
                <a:spcPct val="0"/>
              </a:spcAft>
              <a:buNone/>
              <a:defRPr sz="2400" b="1">
                <a:solidFill>
                  <a:schemeClr val="tx1"/>
                </a:solidFill>
                <a:latin typeface="+mn-lt"/>
                <a:cs typeface="+mn-cs"/>
              </a:defRPr>
            </a:lvl4pPr>
            <a:lvl5pPr marL="1828800" indent="0" algn="ctr" rtl="0" eaLnBrk="0" fontAlgn="base" hangingPunct="0">
              <a:spcBef>
                <a:spcPct val="20000"/>
              </a:spcBef>
              <a:spcAft>
                <a:spcPct val="0"/>
              </a:spcAft>
              <a:buNone/>
              <a:defRPr sz="2400" b="1">
                <a:solidFill>
                  <a:schemeClr val="tx1"/>
                </a:solidFill>
                <a:latin typeface="+mn-lt"/>
                <a:cs typeface="+mn-cs"/>
              </a:defRPr>
            </a:lvl5pPr>
            <a:lvl6pPr marL="2286000" indent="0" algn="ctr" rtl="0" fontAlgn="base">
              <a:spcBef>
                <a:spcPct val="20000"/>
              </a:spcBef>
              <a:spcAft>
                <a:spcPct val="0"/>
              </a:spcAft>
              <a:buNone/>
              <a:defRPr sz="2400" b="1">
                <a:solidFill>
                  <a:schemeClr val="tx1"/>
                </a:solidFill>
                <a:latin typeface="+mn-lt"/>
                <a:cs typeface="+mn-cs"/>
              </a:defRPr>
            </a:lvl6pPr>
            <a:lvl7pPr marL="2743200" indent="0" algn="ctr" rtl="0" fontAlgn="base">
              <a:spcBef>
                <a:spcPct val="20000"/>
              </a:spcBef>
              <a:spcAft>
                <a:spcPct val="0"/>
              </a:spcAft>
              <a:buNone/>
              <a:defRPr sz="2400" b="1">
                <a:solidFill>
                  <a:schemeClr val="tx1"/>
                </a:solidFill>
                <a:latin typeface="+mn-lt"/>
                <a:cs typeface="+mn-cs"/>
              </a:defRPr>
            </a:lvl7pPr>
            <a:lvl8pPr marL="3200400" indent="0" algn="ctr" rtl="0" fontAlgn="base">
              <a:spcBef>
                <a:spcPct val="20000"/>
              </a:spcBef>
              <a:spcAft>
                <a:spcPct val="0"/>
              </a:spcAft>
              <a:buNone/>
              <a:defRPr sz="2400" b="1">
                <a:solidFill>
                  <a:schemeClr val="tx1"/>
                </a:solidFill>
                <a:latin typeface="+mn-lt"/>
                <a:cs typeface="+mn-cs"/>
              </a:defRPr>
            </a:lvl8pPr>
            <a:lvl9pPr marL="3657600" indent="0" algn="ctr" rtl="0" fontAlgn="base">
              <a:spcBef>
                <a:spcPct val="20000"/>
              </a:spcBef>
              <a:spcAft>
                <a:spcPct val="0"/>
              </a:spcAft>
              <a:buNone/>
              <a:defRPr sz="2400" b="1">
                <a:solidFill>
                  <a:schemeClr val="tx1"/>
                </a:solidFill>
                <a:latin typeface="+mn-lt"/>
                <a:cs typeface="+mn-cs"/>
              </a:defRPr>
            </a:lvl9pPr>
          </a:lstStyle>
          <a:p>
            <a:pPr eaLnBrk="1" hangingPunct="1"/>
            <a:r>
              <a:rPr lang="nl-NL" altLang="nl-NL" dirty="0" err="1" smtClean="0"/>
              <a:t>Nisan</a:t>
            </a:r>
            <a:r>
              <a:rPr lang="nl-NL" altLang="nl-NL" dirty="0" smtClean="0"/>
              <a:t> – Aviv</a:t>
            </a:r>
          </a:p>
        </p:txBody>
      </p:sp>
      <p:sp>
        <p:nvSpPr>
          <p:cNvPr id="4" name="Rectangle 2"/>
          <p:cNvSpPr txBox="1">
            <a:spLocks noChangeArrowheads="1"/>
          </p:cNvSpPr>
          <p:nvPr/>
        </p:nvSpPr>
        <p:spPr bwMode="auto">
          <a:xfrm>
            <a:off x="1188400" y="2420888"/>
            <a:ext cx="7740000" cy="504000"/>
          </a:xfrm>
          <a:prstGeom prst="rect">
            <a:avLst/>
          </a:prstGeom>
          <a:solidFill>
            <a:schemeClr val="accent4">
              <a:lumMod val="40000"/>
              <a:lumOff val="60000"/>
            </a:schemeClr>
          </a:solidFill>
          <a:ln>
            <a:headEnd/>
            <a:tailEnd/>
          </a:ln>
          <a:extLst/>
        </p:spPr>
        <p:style>
          <a:lnRef idx="0">
            <a:schemeClr val="accent1"/>
          </a:lnRef>
          <a:fillRef idx="3">
            <a:schemeClr val="accent1"/>
          </a:fillRef>
          <a:effectRef idx="3">
            <a:schemeClr val="accent1"/>
          </a:effectRef>
          <a:fontRef idx="minor">
            <a:schemeClr val="lt1"/>
          </a:fontRef>
        </p:style>
        <p:txBody>
          <a:bodyPr vert="horz" wrap="square" lIns="108000" tIns="10800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400" b="1">
                <a:solidFill>
                  <a:schemeClr val="tx1"/>
                </a:solidFill>
                <a:latin typeface="+mn-lt"/>
                <a:cs typeface="+mn-cs"/>
              </a:defRPr>
            </a:lvl2pPr>
            <a:lvl3pPr marL="914400" indent="0" algn="ctr" rtl="0" eaLnBrk="0" fontAlgn="base" hangingPunct="0">
              <a:spcBef>
                <a:spcPct val="20000"/>
              </a:spcBef>
              <a:spcAft>
                <a:spcPct val="0"/>
              </a:spcAft>
              <a:buNone/>
              <a:defRPr sz="2400" b="1">
                <a:solidFill>
                  <a:schemeClr val="tx1"/>
                </a:solidFill>
                <a:latin typeface="+mn-lt"/>
                <a:cs typeface="+mn-cs"/>
              </a:defRPr>
            </a:lvl3pPr>
            <a:lvl4pPr marL="1371600" indent="0" algn="ctr" rtl="0" eaLnBrk="0" fontAlgn="base" hangingPunct="0">
              <a:spcBef>
                <a:spcPct val="20000"/>
              </a:spcBef>
              <a:spcAft>
                <a:spcPct val="0"/>
              </a:spcAft>
              <a:buNone/>
              <a:defRPr sz="2400" b="1">
                <a:solidFill>
                  <a:schemeClr val="tx1"/>
                </a:solidFill>
                <a:latin typeface="+mn-lt"/>
                <a:cs typeface="+mn-cs"/>
              </a:defRPr>
            </a:lvl4pPr>
            <a:lvl5pPr marL="1828800" indent="0" algn="ctr" rtl="0" eaLnBrk="0" fontAlgn="base" hangingPunct="0">
              <a:spcBef>
                <a:spcPct val="20000"/>
              </a:spcBef>
              <a:spcAft>
                <a:spcPct val="0"/>
              </a:spcAft>
              <a:buNone/>
              <a:defRPr sz="2400" b="1">
                <a:solidFill>
                  <a:schemeClr val="tx1"/>
                </a:solidFill>
                <a:latin typeface="+mn-lt"/>
                <a:cs typeface="+mn-cs"/>
              </a:defRPr>
            </a:lvl5pPr>
            <a:lvl6pPr marL="2286000" indent="0" algn="ctr" rtl="0" fontAlgn="base">
              <a:spcBef>
                <a:spcPct val="20000"/>
              </a:spcBef>
              <a:spcAft>
                <a:spcPct val="0"/>
              </a:spcAft>
              <a:buNone/>
              <a:defRPr sz="2400" b="1">
                <a:solidFill>
                  <a:schemeClr val="tx1"/>
                </a:solidFill>
                <a:latin typeface="+mn-lt"/>
                <a:cs typeface="+mn-cs"/>
              </a:defRPr>
            </a:lvl6pPr>
            <a:lvl7pPr marL="2743200" indent="0" algn="ctr" rtl="0" fontAlgn="base">
              <a:spcBef>
                <a:spcPct val="20000"/>
              </a:spcBef>
              <a:spcAft>
                <a:spcPct val="0"/>
              </a:spcAft>
              <a:buNone/>
              <a:defRPr sz="2400" b="1">
                <a:solidFill>
                  <a:schemeClr val="tx1"/>
                </a:solidFill>
                <a:latin typeface="+mn-lt"/>
                <a:cs typeface="+mn-cs"/>
              </a:defRPr>
            </a:lvl7pPr>
            <a:lvl8pPr marL="3200400" indent="0" algn="ctr" rtl="0" fontAlgn="base">
              <a:spcBef>
                <a:spcPct val="20000"/>
              </a:spcBef>
              <a:spcAft>
                <a:spcPct val="0"/>
              </a:spcAft>
              <a:buNone/>
              <a:defRPr sz="2400" b="1">
                <a:solidFill>
                  <a:schemeClr val="tx1"/>
                </a:solidFill>
                <a:latin typeface="+mn-lt"/>
                <a:cs typeface="+mn-cs"/>
              </a:defRPr>
            </a:lvl8pPr>
            <a:lvl9pPr marL="3657600" indent="0" algn="ctr" rtl="0" fontAlgn="base">
              <a:spcBef>
                <a:spcPct val="20000"/>
              </a:spcBef>
              <a:spcAft>
                <a:spcPct val="0"/>
              </a:spcAft>
              <a:buNone/>
              <a:defRPr sz="2400" b="1">
                <a:solidFill>
                  <a:schemeClr val="tx1"/>
                </a:solidFill>
                <a:latin typeface="+mn-lt"/>
                <a:cs typeface="+mn-cs"/>
              </a:defRPr>
            </a:lvl9pPr>
          </a:lstStyle>
          <a:p>
            <a:pPr eaLnBrk="1" hangingPunct="1"/>
            <a:r>
              <a:rPr lang="nl-NL" altLang="nl-NL" sz="1800" dirty="0" smtClean="0"/>
              <a:t>Eerste </a:t>
            </a:r>
            <a:r>
              <a:rPr lang="nl-NL" altLang="nl-NL" sz="1800" dirty="0"/>
              <a:t>maand van het religieuze joodse jaar - </a:t>
            </a:r>
            <a:r>
              <a:rPr lang="nl-NL" altLang="nl-NL" sz="1800" dirty="0" err="1" smtClean="0"/>
              <a:t>Nisan</a:t>
            </a:r>
            <a:endParaRPr lang="nl-NL" altLang="nl-NL" sz="1800" dirty="0"/>
          </a:p>
        </p:txBody>
      </p:sp>
      <p:sp>
        <p:nvSpPr>
          <p:cNvPr id="5" name="Rectangle 2"/>
          <p:cNvSpPr txBox="1">
            <a:spLocks noChangeArrowheads="1"/>
          </p:cNvSpPr>
          <p:nvPr/>
        </p:nvSpPr>
        <p:spPr bwMode="auto">
          <a:xfrm>
            <a:off x="1188400" y="3068960"/>
            <a:ext cx="7740000" cy="504000"/>
          </a:xfrm>
          <a:prstGeom prst="rect">
            <a:avLst/>
          </a:prstGeom>
          <a:solidFill>
            <a:schemeClr val="accent4">
              <a:lumMod val="40000"/>
              <a:lumOff val="60000"/>
            </a:schemeClr>
          </a:solidFill>
          <a:ln>
            <a:headEnd/>
            <a:tailEnd/>
          </a:ln>
          <a:extLst/>
        </p:spPr>
        <p:style>
          <a:lnRef idx="0">
            <a:schemeClr val="accent1"/>
          </a:lnRef>
          <a:fillRef idx="3">
            <a:schemeClr val="accent1"/>
          </a:fillRef>
          <a:effectRef idx="3">
            <a:schemeClr val="accent1"/>
          </a:effectRef>
          <a:fontRef idx="minor">
            <a:schemeClr val="lt1"/>
          </a:fontRef>
        </p:style>
        <p:txBody>
          <a:bodyPr vert="horz" wrap="square" lIns="108000" tIns="10800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400" b="1">
                <a:solidFill>
                  <a:schemeClr val="tx1"/>
                </a:solidFill>
                <a:latin typeface="+mn-lt"/>
                <a:cs typeface="+mn-cs"/>
              </a:defRPr>
            </a:lvl2pPr>
            <a:lvl3pPr marL="914400" indent="0" algn="ctr" rtl="0" eaLnBrk="0" fontAlgn="base" hangingPunct="0">
              <a:spcBef>
                <a:spcPct val="20000"/>
              </a:spcBef>
              <a:spcAft>
                <a:spcPct val="0"/>
              </a:spcAft>
              <a:buNone/>
              <a:defRPr sz="2400" b="1">
                <a:solidFill>
                  <a:schemeClr val="tx1"/>
                </a:solidFill>
                <a:latin typeface="+mn-lt"/>
                <a:cs typeface="+mn-cs"/>
              </a:defRPr>
            </a:lvl3pPr>
            <a:lvl4pPr marL="1371600" indent="0" algn="ctr" rtl="0" eaLnBrk="0" fontAlgn="base" hangingPunct="0">
              <a:spcBef>
                <a:spcPct val="20000"/>
              </a:spcBef>
              <a:spcAft>
                <a:spcPct val="0"/>
              </a:spcAft>
              <a:buNone/>
              <a:defRPr sz="2400" b="1">
                <a:solidFill>
                  <a:schemeClr val="tx1"/>
                </a:solidFill>
                <a:latin typeface="+mn-lt"/>
                <a:cs typeface="+mn-cs"/>
              </a:defRPr>
            </a:lvl4pPr>
            <a:lvl5pPr marL="1828800" indent="0" algn="ctr" rtl="0" eaLnBrk="0" fontAlgn="base" hangingPunct="0">
              <a:spcBef>
                <a:spcPct val="20000"/>
              </a:spcBef>
              <a:spcAft>
                <a:spcPct val="0"/>
              </a:spcAft>
              <a:buNone/>
              <a:defRPr sz="2400" b="1">
                <a:solidFill>
                  <a:schemeClr val="tx1"/>
                </a:solidFill>
                <a:latin typeface="+mn-lt"/>
                <a:cs typeface="+mn-cs"/>
              </a:defRPr>
            </a:lvl5pPr>
            <a:lvl6pPr marL="2286000" indent="0" algn="ctr" rtl="0" fontAlgn="base">
              <a:spcBef>
                <a:spcPct val="20000"/>
              </a:spcBef>
              <a:spcAft>
                <a:spcPct val="0"/>
              </a:spcAft>
              <a:buNone/>
              <a:defRPr sz="2400" b="1">
                <a:solidFill>
                  <a:schemeClr val="tx1"/>
                </a:solidFill>
                <a:latin typeface="+mn-lt"/>
                <a:cs typeface="+mn-cs"/>
              </a:defRPr>
            </a:lvl6pPr>
            <a:lvl7pPr marL="2743200" indent="0" algn="ctr" rtl="0" fontAlgn="base">
              <a:spcBef>
                <a:spcPct val="20000"/>
              </a:spcBef>
              <a:spcAft>
                <a:spcPct val="0"/>
              </a:spcAft>
              <a:buNone/>
              <a:defRPr sz="2400" b="1">
                <a:solidFill>
                  <a:schemeClr val="tx1"/>
                </a:solidFill>
                <a:latin typeface="+mn-lt"/>
                <a:cs typeface="+mn-cs"/>
              </a:defRPr>
            </a:lvl7pPr>
            <a:lvl8pPr marL="3200400" indent="0" algn="ctr" rtl="0" fontAlgn="base">
              <a:spcBef>
                <a:spcPct val="20000"/>
              </a:spcBef>
              <a:spcAft>
                <a:spcPct val="0"/>
              </a:spcAft>
              <a:buNone/>
              <a:defRPr sz="2400" b="1">
                <a:solidFill>
                  <a:schemeClr val="tx1"/>
                </a:solidFill>
                <a:latin typeface="+mn-lt"/>
                <a:cs typeface="+mn-cs"/>
              </a:defRPr>
            </a:lvl8pPr>
            <a:lvl9pPr marL="3657600" indent="0" algn="ctr" rtl="0" fontAlgn="base">
              <a:spcBef>
                <a:spcPct val="20000"/>
              </a:spcBef>
              <a:spcAft>
                <a:spcPct val="0"/>
              </a:spcAft>
              <a:buNone/>
              <a:defRPr sz="2400" b="1">
                <a:solidFill>
                  <a:schemeClr val="tx1"/>
                </a:solidFill>
                <a:latin typeface="+mn-lt"/>
                <a:cs typeface="+mn-cs"/>
              </a:defRPr>
            </a:lvl9pPr>
          </a:lstStyle>
          <a:p>
            <a:pPr eaLnBrk="1" hangingPunct="1"/>
            <a:r>
              <a:rPr lang="nl-NL" altLang="nl-NL" sz="1800" dirty="0" smtClean="0"/>
              <a:t>Eerste </a:t>
            </a:r>
            <a:r>
              <a:rPr lang="nl-NL" altLang="nl-NL" sz="1800" dirty="0"/>
              <a:t>maand van het burgerlijke jaar - </a:t>
            </a:r>
            <a:r>
              <a:rPr lang="nl-NL" altLang="nl-NL" sz="1800" dirty="0" smtClean="0"/>
              <a:t>Tisjri</a:t>
            </a:r>
            <a:endParaRPr lang="nl-NL" altLang="nl-NL" sz="1800" dirty="0"/>
          </a:p>
        </p:txBody>
      </p:sp>
      <p:sp>
        <p:nvSpPr>
          <p:cNvPr id="6" name="Rectangle 2"/>
          <p:cNvSpPr txBox="1">
            <a:spLocks noChangeArrowheads="1"/>
          </p:cNvSpPr>
          <p:nvPr/>
        </p:nvSpPr>
        <p:spPr bwMode="auto">
          <a:xfrm>
            <a:off x="1204433" y="3645024"/>
            <a:ext cx="7740000" cy="468000"/>
          </a:xfrm>
          <a:prstGeom prst="rect">
            <a:avLst/>
          </a:prstGeom>
          <a:solidFill>
            <a:schemeClr val="accent4">
              <a:lumMod val="40000"/>
              <a:lumOff val="60000"/>
            </a:schemeClr>
          </a:solidFill>
          <a:ln>
            <a:headEnd/>
            <a:tailEnd/>
          </a:ln>
          <a:extLst/>
        </p:spPr>
        <p:style>
          <a:lnRef idx="0">
            <a:schemeClr val="accent1"/>
          </a:lnRef>
          <a:fillRef idx="3">
            <a:schemeClr val="accent1"/>
          </a:fillRef>
          <a:effectRef idx="3">
            <a:schemeClr val="accent1"/>
          </a:effectRef>
          <a:fontRef idx="minor">
            <a:schemeClr val="lt1"/>
          </a:fontRef>
        </p:style>
        <p:txBody>
          <a:bodyPr vert="horz" wrap="square" lIns="108000" tIns="10800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400" b="1">
                <a:solidFill>
                  <a:schemeClr val="tx1"/>
                </a:solidFill>
                <a:latin typeface="+mn-lt"/>
                <a:cs typeface="+mn-cs"/>
              </a:defRPr>
            </a:lvl2pPr>
            <a:lvl3pPr marL="914400" indent="0" algn="ctr" rtl="0" eaLnBrk="0" fontAlgn="base" hangingPunct="0">
              <a:spcBef>
                <a:spcPct val="20000"/>
              </a:spcBef>
              <a:spcAft>
                <a:spcPct val="0"/>
              </a:spcAft>
              <a:buNone/>
              <a:defRPr sz="2400" b="1">
                <a:solidFill>
                  <a:schemeClr val="tx1"/>
                </a:solidFill>
                <a:latin typeface="+mn-lt"/>
                <a:cs typeface="+mn-cs"/>
              </a:defRPr>
            </a:lvl3pPr>
            <a:lvl4pPr marL="1371600" indent="0" algn="ctr" rtl="0" eaLnBrk="0" fontAlgn="base" hangingPunct="0">
              <a:spcBef>
                <a:spcPct val="20000"/>
              </a:spcBef>
              <a:spcAft>
                <a:spcPct val="0"/>
              </a:spcAft>
              <a:buNone/>
              <a:defRPr sz="2400" b="1">
                <a:solidFill>
                  <a:schemeClr val="tx1"/>
                </a:solidFill>
                <a:latin typeface="+mn-lt"/>
                <a:cs typeface="+mn-cs"/>
              </a:defRPr>
            </a:lvl4pPr>
            <a:lvl5pPr marL="1828800" indent="0" algn="ctr" rtl="0" eaLnBrk="0" fontAlgn="base" hangingPunct="0">
              <a:spcBef>
                <a:spcPct val="20000"/>
              </a:spcBef>
              <a:spcAft>
                <a:spcPct val="0"/>
              </a:spcAft>
              <a:buNone/>
              <a:defRPr sz="2400" b="1">
                <a:solidFill>
                  <a:schemeClr val="tx1"/>
                </a:solidFill>
                <a:latin typeface="+mn-lt"/>
                <a:cs typeface="+mn-cs"/>
              </a:defRPr>
            </a:lvl5pPr>
            <a:lvl6pPr marL="2286000" indent="0" algn="ctr" rtl="0" fontAlgn="base">
              <a:spcBef>
                <a:spcPct val="20000"/>
              </a:spcBef>
              <a:spcAft>
                <a:spcPct val="0"/>
              </a:spcAft>
              <a:buNone/>
              <a:defRPr sz="2400" b="1">
                <a:solidFill>
                  <a:schemeClr val="tx1"/>
                </a:solidFill>
                <a:latin typeface="+mn-lt"/>
                <a:cs typeface="+mn-cs"/>
              </a:defRPr>
            </a:lvl6pPr>
            <a:lvl7pPr marL="2743200" indent="0" algn="ctr" rtl="0" fontAlgn="base">
              <a:spcBef>
                <a:spcPct val="20000"/>
              </a:spcBef>
              <a:spcAft>
                <a:spcPct val="0"/>
              </a:spcAft>
              <a:buNone/>
              <a:defRPr sz="2400" b="1">
                <a:solidFill>
                  <a:schemeClr val="tx1"/>
                </a:solidFill>
                <a:latin typeface="+mn-lt"/>
                <a:cs typeface="+mn-cs"/>
              </a:defRPr>
            </a:lvl7pPr>
            <a:lvl8pPr marL="3200400" indent="0" algn="ctr" rtl="0" fontAlgn="base">
              <a:spcBef>
                <a:spcPct val="20000"/>
              </a:spcBef>
              <a:spcAft>
                <a:spcPct val="0"/>
              </a:spcAft>
              <a:buNone/>
              <a:defRPr sz="2400" b="1">
                <a:solidFill>
                  <a:schemeClr val="tx1"/>
                </a:solidFill>
                <a:latin typeface="+mn-lt"/>
                <a:cs typeface="+mn-cs"/>
              </a:defRPr>
            </a:lvl8pPr>
            <a:lvl9pPr marL="3657600" indent="0" algn="ctr" rtl="0" fontAlgn="base">
              <a:spcBef>
                <a:spcPct val="20000"/>
              </a:spcBef>
              <a:spcAft>
                <a:spcPct val="0"/>
              </a:spcAft>
              <a:buNone/>
              <a:defRPr sz="2400" b="1">
                <a:solidFill>
                  <a:schemeClr val="tx1"/>
                </a:solidFill>
                <a:latin typeface="+mn-lt"/>
                <a:cs typeface="+mn-cs"/>
              </a:defRPr>
            </a:lvl9pPr>
          </a:lstStyle>
          <a:p>
            <a:pPr eaLnBrk="1" hangingPunct="1"/>
            <a:r>
              <a:rPr lang="nl-NL" altLang="nl-NL" sz="2000" dirty="0" smtClean="0"/>
              <a:t>Voorjaarsmaand</a:t>
            </a:r>
            <a:endParaRPr lang="nl-NL" altLang="nl-NL" sz="2000" dirty="0"/>
          </a:p>
        </p:txBody>
      </p:sp>
      <p:sp>
        <p:nvSpPr>
          <p:cNvPr id="8" name="Rectangle 2"/>
          <p:cNvSpPr txBox="1">
            <a:spLocks noChangeArrowheads="1"/>
          </p:cNvSpPr>
          <p:nvPr/>
        </p:nvSpPr>
        <p:spPr bwMode="auto">
          <a:xfrm>
            <a:off x="1187624" y="4221088"/>
            <a:ext cx="7740000" cy="504000"/>
          </a:xfrm>
          <a:prstGeom prst="rect">
            <a:avLst/>
          </a:prstGeom>
          <a:solidFill>
            <a:schemeClr val="accent4">
              <a:lumMod val="40000"/>
              <a:lumOff val="60000"/>
            </a:schemeClr>
          </a:solidFill>
          <a:ln>
            <a:headEnd/>
            <a:tailEnd/>
          </a:ln>
          <a:extLst/>
        </p:spPr>
        <p:style>
          <a:lnRef idx="0">
            <a:schemeClr val="accent1"/>
          </a:lnRef>
          <a:fillRef idx="3">
            <a:schemeClr val="accent1"/>
          </a:fillRef>
          <a:effectRef idx="3">
            <a:schemeClr val="accent1"/>
          </a:effectRef>
          <a:fontRef idx="minor">
            <a:schemeClr val="lt1"/>
          </a:fontRef>
        </p:style>
        <p:txBody>
          <a:bodyPr vert="horz" wrap="square" lIns="108000" tIns="10800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400" b="1">
                <a:solidFill>
                  <a:schemeClr val="tx1"/>
                </a:solidFill>
                <a:latin typeface="+mn-lt"/>
                <a:cs typeface="+mn-cs"/>
              </a:defRPr>
            </a:lvl2pPr>
            <a:lvl3pPr marL="914400" indent="0" algn="ctr" rtl="0" eaLnBrk="0" fontAlgn="base" hangingPunct="0">
              <a:spcBef>
                <a:spcPct val="20000"/>
              </a:spcBef>
              <a:spcAft>
                <a:spcPct val="0"/>
              </a:spcAft>
              <a:buNone/>
              <a:defRPr sz="2400" b="1">
                <a:solidFill>
                  <a:schemeClr val="tx1"/>
                </a:solidFill>
                <a:latin typeface="+mn-lt"/>
                <a:cs typeface="+mn-cs"/>
              </a:defRPr>
            </a:lvl3pPr>
            <a:lvl4pPr marL="1371600" indent="0" algn="ctr" rtl="0" eaLnBrk="0" fontAlgn="base" hangingPunct="0">
              <a:spcBef>
                <a:spcPct val="20000"/>
              </a:spcBef>
              <a:spcAft>
                <a:spcPct val="0"/>
              </a:spcAft>
              <a:buNone/>
              <a:defRPr sz="2400" b="1">
                <a:solidFill>
                  <a:schemeClr val="tx1"/>
                </a:solidFill>
                <a:latin typeface="+mn-lt"/>
                <a:cs typeface="+mn-cs"/>
              </a:defRPr>
            </a:lvl4pPr>
            <a:lvl5pPr marL="1828800" indent="0" algn="ctr" rtl="0" eaLnBrk="0" fontAlgn="base" hangingPunct="0">
              <a:spcBef>
                <a:spcPct val="20000"/>
              </a:spcBef>
              <a:spcAft>
                <a:spcPct val="0"/>
              </a:spcAft>
              <a:buNone/>
              <a:defRPr sz="2400" b="1">
                <a:solidFill>
                  <a:schemeClr val="tx1"/>
                </a:solidFill>
                <a:latin typeface="+mn-lt"/>
                <a:cs typeface="+mn-cs"/>
              </a:defRPr>
            </a:lvl5pPr>
            <a:lvl6pPr marL="2286000" indent="0" algn="ctr" rtl="0" fontAlgn="base">
              <a:spcBef>
                <a:spcPct val="20000"/>
              </a:spcBef>
              <a:spcAft>
                <a:spcPct val="0"/>
              </a:spcAft>
              <a:buNone/>
              <a:defRPr sz="2400" b="1">
                <a:solidFill>
                  <a:schemeClr val="tx1"/>
                </a:solidFill>
                <a:latin typeface="+mn-lt"/>
                <a:cs typeface="+mn-cs"/>
              </a:defRPr>
            </a:lvl6pPr>
            <a:lvl7pPr marL="2743200" indent="0" algn="ctr" rtl="0" fontAlgn="base">
              <a:spcBef>
                <a:spcPct val="20000"/>
              </a:spcBef>
              <a:spcAft>
                <a:spcPct val="0"/>
              </a:spcAft>
              <a:buNone/>
              <a:defRPr sz="2400" b="1">
                <a:solidFill>
                  <a:schemeClr val="tx1"/>
                </a:solidFill>
                <a:latin typeface="+mn-lt"/>
                <a:cs typeface="+mn-cs"/>
              </a:defRPr>
            </a:lvl7pPr>
            <a:lvl8pPr marL="3200400" indent="0" algn="ctr" rtl="0" fontAlgn="base">
              <a:spcBef>
                <a:spcPct val="20000"/>
              </a:spcBef>
              <a:spcAft>
                <a:spcPct val="0"/>
              </a:spcAft>
              <a:buNone/>
              <a:defRPr sz="2400" b="1">
                <a:solidFill>
                  <a:schemeClr val="tx1"/>
                </a:solidFill>
                <a:latin typeface="+mn-lt"/>
                <a:cs typeface="+mn-cs"/>
              </a:defRPr>
            </a:lvl8pPr>
            <a:lvl9pPr marL="3657600" indent="0" algn="ctr" rtl="0" fontAlgn="base">
              <a:spcBef>
                <a:spcPct val="20000"/>
              </a:spcBef>
              <a:spcAft>
                <a:spcPct val="0"/>
              </a:spcAft>
              <a:buNone/>
              <a:defRPr sz="2400" b="1">
                <a:solidFill>
                  <a:schemeClr val="tx1"/>
                </a:solidFill>
                <a:latin typeface="+mn-lt"/>
                <a:cs typeface="+mn-cs"/>
              </a:defRPr>
            </a:lvl9pPr>
          </a:lstStyle>
          <a:p>
            <a:pPr eaLnBrk="1" hangingPunct="1"/>
            <a:r>
              <a:rPr lang="nl-NL" altLang="nl-NL" sz="2000" dirty="0" smtClean="0"/>
              <a:t>Voorjaarsfeesten</a:t>
            </a:r>
            <a:endParaRPr lang="nl-NL" altLang="nl-NL" sz="2000" dirty="0"/>
          </a:p>
        </p:txBody>
      </p:sp>
      <p:sp>
        <p:nvSpPr>
          <p:cNvPr id="9" name="Rectangle 2"/>
          <p:cNvSpPr txBox="1">
            <a:spLocks noChangeArrowheads="1"/>
          </p:cNvSpPr>
          <p:nvPr/>
        </p:nvSpPr>
        <p:spPr bwMode="auto">
          <a:xfrm>
            <a:off x="1204433" y="4805772"/>
            <a:ext cx="7740000" cy="468000"/>
          </a:xfrm>
          <a:prstGeom prst="rect">
            <a:avLst/>
          </a:prstGeom>
          <a:solidFill>
            <a:schemeClr val="accent4">
              <a:lumMod val="40000"/>
              <a:lumOff val="60000"/>
            </a:schemeClr>
          </a:solidFill>
          <a:ln>
            <a:headEnd/>
            <a:tailEnd/>
          </a:ln>
          <a:extLst/>
        </p:spPr>
        <p:style>
          <a:lnRef idx="0">
            <a:schemeClr val="accent1"/>
          </a:lnRef>
          <a:fillRef idx="3">
            <a:schemeClr val="accent1"/>
          </a:fillRef>
          <a:effectRef idx="3">
            <a:schemeClr val="accent1"/>
          </a:effectRef>
          <a:fontRef idx="minor">
            <a:schemeClr val="lt1"/>
          </a:fontRef>
        </p:style>
        <p:txBody>
          <a:bodyPr vert="horz" wrap="square" lIns="108000" tIns="10800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400" b="1">
                <a:solidFill>
                  <a:schemeClr val="tx1"/>
                </a:solidFill>
                <a:latin typeface="+mn-lt"/>
                <a:cs typeface="+mn-cs"/>
              </a:defRPr>
            </a:lvl2pPr>
            <a:lvl3pPr marL="914400" indent="0" algn="ctr" rtl="0" eaLnBrk="0" fontAlgn="base" hangingPunct="0">
              <a:spcBef>
                <a:spcPct val="20000"/>
              </a:spcBef>
              <a:spcAft>
                <a:spcPct val="0"/>
              </a:spcAft>
              <a:buNone/>
              <a:defRPr sz="2400" b="1">
                <a:solidFill>
                  <a:schemeClr val="tx1"/>
                </a:solidFill>
                <a:latin typeface="+mn-lt"/>
                <a:cs typeface="+mn-cs"/>
              </a:defRPr>
            </a:lvl3pPr>
            <a:lvl4pPr marL="1371600" indent="0" algn="ctr" rtl="0" eaLnBrk="0" fontAlgn="base" hangingPunct="0">
              <a:spcBef>
                <a:spcPct val="20000"/>
              </a:spcBef>
              <a:spcAft>
                <a:spcPct val="0"/>
              </a:spcAft>
              <a:buNone/>
              <a:defRPr sz="2400" b="1">
                <a:solidFill>
                  <a:schemeClr val="tx1"/>
                </a:solidFill>
                <a:latin typeface="+mn-lt"/>
                <a:cs typeface="+mn-cs"/>
              </a:defRPr>
            </a:lvl4pPr>
            <a:lvl5pPr marL="1828800" indent="0" algn="ctr" rtl="0" eaLnBrk="0" fontAlgn="base" hangingPunct="0">
              <a:spcBef>
                <a:spcPct val="20000"/>
              </a:spcBef>
              <a:spcAft>
                <a:spcPct val="0"/>
              </a:spcAft>
              <a:buNone/>
              <a:defRPr sz="2400" b="1">
                <a:solidFill>
                  <a:schemeClr val="tx1"/>
                </a:solidFill>
                <a:latin typeface="+mn-lt"/>
                <a:cs typeface="+mn-cs"/>
              </a:defRPr>
            </a:lvl5pPr>
            <a:lvl6pPr marL="2286000" indent="0" algn="ctr" rtl="0" fontAlgn="base">
              <a:spcBef>
                <a:spcPct val="20000"/>
              </a:spcBef>
              <a:spcAft>
                <a:spcPct val="0"/>
              </a:spcAft>
              <a:buNone/>
              <a:defRPr sz="2400" b="1">
                <a:solidFill>
                  <a:schemeClr val="tx1"/>
                </a:solidFill>
                <a:latin typeface="+mn-lt"/>
                <a:cs typeface="+mn-cs"/>
              </a:defRPr>
            </a:lvl6pPr>
            <a:lvl7pPr marL="2743200" indent="0" algn="ctr" rtl="0" fontAlgn="base">
              <a:spcBef>
                <a:spcPct val="20000"/>
              </a:spcBef>
              <a:spcAft>
                <a:spcPct val="0"/>
              </a:spcAft>
              <a:buNone/>
              <a:defRPr sz="2400" b="1">
                <a:solidFill>
                  <a:schemeClr val="tx1"/>
                </a:solidFill>
                <a:latin typeface="+mn-lt"/>
                <a:cs typeface="+mn-cs"/>
              </a:defRPr>
            </a:lvl7pPr>
            <a:lvl8pPr marL="3200400" indent="0" algn="ctr" rtl="0" fontAlgn="base">
              <a:spcBef>
                <a:spcPct val="20000"/>
              </a:spcBef>
              <a:spcAft>
                <a:spcPct val="0"/>
              </a:spcAft>
              <a:buNone/>
              <a:defRPr sz="2400" b="1">
                <a:solidFill>
                  <a:schemeClr val="tx1"/>
                </a:solidFill>
                <a:latin typeface="+mn-lt"/>
                <a:cs typeface="+mn-cs"/>
              </a:defRPr>
            </a:lvl8pPr>
            <a:lvl9pPr marL="3657600" indent="0" algn="ctr" rtl="0" fontAlgn="base">
              <a:spcBef>
                <a:spcPct val="20000"/>
              </a:spcBef>
              <a:spcAft>
                <a:spcPct val="0"/>
              </a:spcAft>
              <a:buNone/>
              <a:defRPr sz="2400" b="1">
                <a:solidFill>
                  <a:schemeClr val="tx1"/>
                </a:solidFill>
                <a:latin typeface="+mn-lt"/>
                <a:cs typeface="+mn-cs"/>
              </a:defRPr>
            </a:lvl9pPr>
          </a:lstStyle>
          <a:p>
            <a:pPr eaLnBrk="1" hangingPunct="1"/>
            <a:r>
              <a:rPr lang="nl-NL" altLang="nl-NL" sz="2000" dirty="0" err="1" smtClean="0"/>
              <a:t>Nisan</a:t>
            </a:r>
            <a:r>
              <a:rPr lang="nl-NL" altLang="nl-NL" sz="2000" dirty="0" smtClean="0"/>
              <a:t> </a:t>
            </a:r>
            <a:r>
              <a:rPr lang="nl-NL" altLang="nl-NL" sz="2000" dirty="0"/>
              <a:t>is de maand der maanden</a:t>
            </a:r>
            <a:r>
              <a:rPr lang="nl-NL" altLang="nl-NL" sz="2000" dirty="0" smtClean="0"/>
              <a:t>.</a:t>
            </a:r>
            <a:endParaRPr lang="nl-NL" altLang="nl-NL"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696" y="5993779"/>
            <a:ext cx="79248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617" y="5273699"/>
            <a:ext cx="78517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5906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 calcmode="lin" valueType="num">
                                      <p:cBhvr>
                                        <p:cTn id="18" dur="500" fill="hold"/>
                                        <p:tgtEl>
                                          <p:spTgt spid="4">
                                            <p:bg/>
                                          </p:spTgt>
                                        </p:tgtEl>
                                        <p:attrNameLst>
                                          <p:attrName>ppt_w</p:attrName>
                                        </p:attrNameLst>
                                      </p:cBhvr>
                                      <p:tavLst>
                                        <p:tav tm="0">
                                          <p:val>
                                            <p:fltVal val="0"/>
                                          </p:val>
                                        </p:tav>
                                        <p:tav tm="100000">
                                          <p:val>
                                            <p:strVal val="#ppt_w"/>
                                          </p:val>
                                        </p:tav>
                                      </p:tavLst>
                                    </p:anim>
                                    <p:anim calcmode="lin" valueType="num">
                                      <p:cBhvr>
                                        <p:cTn id="19" dur="500" fill="hold"/>
                                        <p:tgtEl>
                                          <p:spTgt spid="4">
                                            <p:bg/>
                                          </p:spTgt>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4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4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 calcmode="lin" valueType="num">
                                      <p:cBhvr>
                                        <p:cTn id="29" dur="500" fill="hold"/>
                                        <p:tgtEl>
                                          <p:spTgt spid="5">
                                            <p:bg/>
                                          </p:spTgt>
                                        </p:tgtEl>
                                        <p:attrNameLst>
                                          <p:attrName>ppt_w</p:attrName>
                                        </p:attrNameLst>
                                      </p:cBhvr>
                                      <p:tavLst>
                                        <p:tav tm="0">
                                          <p:val>
                                            <p:fltVal val="0"/>
                                          </p:val>
                                        </p:tav>
                                        <p:tav tm="100000">
                                          <p:val>
                                            <p:strVal val="#ppt_w"/>
                                          </p:val>
                                        </p:tav>
                                      </p:tavLst>
                                    </p:anim>
                                    <p:anim calcmode="lin" valueType="num">
                                      <p:cBhvr>
                                        <p:cTn id="30" dur="500" fill="hold"/>
                                        <p:tgtEl>
                                          <p:spTgt spid="5">
                                            <p:bg/>
                                          </p:spTgt>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23" presetClass="entr" presetSubtype="16" fill="hold" grpId="0" nodeType="after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6">
                                            <p:bg/>
                                          </p:spTgt>
                                        </p:tgtEl>
                                        <p:attrNameLst>
                                          <p:attrName>style.visibility</p:attrName>
                                        </p:attrNameLst>
                                      </p:cBhvr>
                                      <p:to>
                                        <p:strVal val="visible"/>
                                      </p:to>
                                    </p:set>
                                    <p:anim calcmode="lin" valueType="num">
                                      <p:cBhvr>
                                        <p:cTn id="40" dur="500" fill="hold"/>
                                        <p:tgtEl>
                                          <p:spTgt spid="6">
                                            <p:bg/>
                                          </p:spTgt>
                                        </p:tgtEl>
                                        <p:attrNameLst>
                                          <p:attrName>ppt_w</p:attrName>
                                        </p:attrNameLst>
                                      </p:cBhvr>
                                      <p:tavLst>
                                        <p:tav tm="0">
                                          <p:val>
                                            <p:fltVal val="0"/>
                                          </p:val>
                                        </p:tav>
                                        <p:tav tm="100000">
                                          <p:val>
                                            <p:strVal val="#ppt_w"/>
                                          </p:val>
                                        </p:tav>
                                      </p:tavLst>
                                    </p:anim>
                                    <p:anim calcmode="lin" valueType="num">
                                      <p:cBhvr>
                                        <p:cTn id="41" dur="500" fill="hold"/>
                                        <p:tgtEl>
                                          <p:spTgt spid="6">
                                            <p:bg/>
                                          </p:spTgt>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3" presetClass="entr" presetSubtype="16" fill="hold" grpId="0" nodeType="after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p:cTn id="4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8">
                                            <p:bg/>
                                          </p:spTgt>
                                        </p:tgtEl>
                                        <p:attrNameLst>
                                          <p:attrName>style.visibility</p:attrName>
                                        </p:attrNameLst>
                                      </p:cBhvr>
                                      <p:to>
                                        <p:strVal val="visible"/>
                                      </p:to>
                                    </p:set>
                                    <p:anim calcmode="lin" valueType="num">
                                      <p:cBhvr>
                                        <p:cTn id="51" dur="500" fill="hold"/>
                                        <p:tgtEl>
                                          <p:spTgt spid="8">
                                            <p:bg/>
                                          </p:spTgt>
                                        </p:tgtEl>
                                        <p:attrNameLst>
                                          <p:attrName>ppt_w</p:attrName>
                                        </p:attrNameLst>
                                      </p:cBhvr>
                                      <p:tavLst>
                                        <p:tav tm="0">
                                          <p:val>
                                            <p:fltVal val="0"/>
                                          </p:val>
                                        </p:tav>
                                        <p:tav tm="100000">
                                          <p:val>
                                            <p:strVal val="#ppt_w"/>
                                          </p:val>
                                        </p:tav>
                                      </p:tavLst>
                                    </p:anim>
                                    <p:anim calcmode="lin" valueType="num">
                                      <p:cBhvr>
                                        <p:cTn id="52" dur="500" fill="hold"/>
                                        <p:tgtEl>
                                          <p:spTgt spid="8">
                                            <p:bg/>
                                          </p:spTgt>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ID="23" presetClass="entr" presetSubtype="16" fill="hold" grpId="0" nodeType="after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p:cTn id="5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9">
                                            <p:bg/>
                                          </p:spTgt>
                                        </p:tgtEl>
                                        <p:attrNameLst>
                                          <p:attrName>style.visibility</p:attrName>
                                        </p:attrNameLst>
                                      </p:cBhvr>
                                      <p:to>
                                        <p:strVal val="visible"/>
                                      </p:to>
                                    </p:set>
                                    <p:anim calcmode="lin" valueType="num">
                                      <p:cBhvr>
                                        <p:cTn id="62" dur="500" fill="hold"/>
                                        <p:tgtEl>
                                          <p:spTgt spid="9">
                                            <p:bg/>
                                          </p:spTgt>
                                        </p:tgtEl>
                                        <p:attrNameLst>
                                          <p:attrName>ppt_w</p:attrName>
                                        </p:attrNameLst>
                                      </p:cBhvr>
                                      <p:tavLst>
                                        <p:tav tm="0">
                                          <p:val>
                                            <p:fltVal val="0"/>
                                          </p:val>
                                        </p:tav>
                                        <p:tav tm="100000">
                                          <p:val>
                                            <p:strVal val="#ppt_w"/>
                                          </p:val>
                                        </p:tav>
                                      </p:tavLst>
                                    </p:anim>
                                    <p:anim calcmode="lin" valueType="num">
                                      <p:cBhvr>
                                        <p:cTn id="63" dur="500" fill="hold"/>
                                        <p:tgtEl>
                                          <p:spTgt spid="9">
                                            <p:bg/>
                                          </p:spTgt>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23" presetClass="entr" presetSubtype="16" fill="hold" grpId="0" nodeType="after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 calcmode="lin" valueType="num">
                                      <p:cBhvr>
                                        <p:cTn id="67" dur="6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8" dur="6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27"/>
                                        </p:tgtEl>
                                        <p:attrNameLst>
                                          <p:attrName>style.visibility</p:attrName>
                                        </p:attrNameLst>
                                      </p:cBhvr>
                                      <p:to>
                                        <p:strVal val="visible"/>
                                      </p:to>
                                    </p:set>
                                    <p:anim calcmode="lin" valueType="num">
                                      <p:cBhvr additive="base">
                                        <p:cTn id="73" dur="500" fill="hold"/>
                                        <p:tgtEl>
                                          <p:spTgt spid="1027"/>
                                        </p:tgtEl>
                                        <p:attrNameLst>
                                          <p:attrName>ppt_x</p:attrName>
                                        </p:attrNameLst>
                                      </p:cBhvr>
                                      <p:tavLst>
                                        <p:tav tm="0">
                                          <p:val>
                                            <p:strVal val="#ppt_x"/>
                                          </p:val>
                                        </p:tav>
                                        <p:tav tm="100000">
                                          <p:val>
                                            <p:strVal val="#ppt_x"/>
                                          </p:val>
                                        </p:tav>
                                      </p:tavLst>
                                    </p:anim>
                                    <p:anim calcmode="lin" valueType="num">
                                      <p:cBhvr additive="base">
                                        <p:cTn id="7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26"/>
                                        </p:tgtEl>
                                        <p:attrNameLst>
                                          <p:attrName>style.visibility</p:attrName>
                                        </p:attrNameLst>
                                      </p:cBhvr>
                                      <p:to>
                                        <p:strVal val="visible"/>
                                      </p:to>
                                    </p:set>
                                    <p:anim calcmode="lin" valueType="num">
                                      <p:cBhvr additive="base">
                                        <p:cTn id="79" dur="500" fill="hold"/>
                                        <p:tgtEl>
                                          <p:spTgt spid="1026"/>
                                        </p:tgtEl>
                                        <p:attrNameLst>
                                          <p:attrName>ppt_x</p:attrName>
                                        </p:attrNameLst>
                                      </p:cBhvr>
                                      <p:tavLst>
                                        <p:tav tm="0">
                                          <p:val>
                                            <p:strVal val="#ppt_x"/>
                                          </p:val>
                                        </p:tav>
                                        <p:tav tm="100000">
                                          <p:val>
                                            <p:strVal val="#ppt_x"/>
                                          </p:val>
                                        </p:tav>
                                      </p:tavLst>
                                    </p:anim>
                                    <p:anim calcmode="lin" valueType="num">
                                      <p:cBhvr additive="base">
                                        <p:cTn id="8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4" grpId="0" uiExpand="1" build="p" animBg="1"/>
      <p:bldP spid="5" grpId="0" uiExpand="1" build="p" animBg="1"/>
      <p:bldP spid="6" grpId="0" uiExpand="1" build="p" animBg="1"/>
      <p:bldP spid="8" grpId="0" uiExpand="1" build="p" animBg="1"/>
      <p:bldP spid="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oup 57"/>
          <p:cNvGraphicFramePr>
            <a:graphicFrameLocks/>
          </p:cNvGraphicFramePr>
          <p:nvPr>
            <p:extLst>
              <p:ext uri="{D42A27DB-BD31-4B8C-83A1-F6EECF244321}">
                <p14:modId xmlns:p14="http://schemas.microsoft.com/office/powerpoint/2010/main" val="2577025839"/>
              </p:ext>
            </p:extLst>
          </p:nvPr>
        </p:nvGraphicFramePr>
        <p:xfrm>
          <a:off x="228600" y="2133600"/>
          <a:ext cx="8763000" cy="4419600"/>
        </p:xfrm>
        <a:graphic>
          <a:graphicData uri="http://schemas.openxmlformats.org/drawingml/2006/table">
            <a:tbl>
              <a:tblPr/>
              <a:tblGrid>
                <a:gridCol w="730250"/>
                <a:gridCol w="730250"/>
                <a:gridCol w="730250"/>
                <a:gridCol w="730250"/>
                <a:gridCol w="731838"/>
                <a:gridCol w="728662"/>
                <a:gridCol w="730250"/>
                <a:gridCol w="731838"/>
                <a:gridCol w="730250"/>
                <a:gridCol w="728662"/>
                <a:gridCol w="730250"/>
                <a:gridCol w="730250"/>
              </a:tblGrid>
              <a:tr h="426720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1</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8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J</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V</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Z</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V</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J</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I</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8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V</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V</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J</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V</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1" i="0" u="none" strike="noStrike" cap="none" normalizeH="0" baseline="0" dirty="0" smtClean="0">
                        <a:ln>
                          <a:noFill/>
                        </a:ln>
                        <a:solidFill>
                          <a:schemeClr val="bg1"/>
                        </a:solidFill>
                        <a:effectLst/>
                        <a:latin typeface="Arial Black" pitchFamily="34"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12</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00">
                        <a:alpha val="50000"/>
                      </a:srgbClr>
                    </a:solidFill>
                  </a:tcPr>
                </a:tc>
              </a:tr>
            </a:tbl>
          </a:graphicData>
        </a:graphic>
      </p:graphicFrame>
      <p:sp>
        <p:nvSpPr>
          <p:cNvPr id="2" name="PIJL-OMLAAG 1"/>
          <p:cNvSpPr/>
          <p:nvPr/>
        </p:nvSpPr>
        <p:spPr>
          <a:xfrm>
            <a:off x="7308304" y="1397585"/>
            <a:ext cx="864096" cy="651843"/>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6</a:t>
            </a:r>
            <a:endParaRPr lang="nl-NL" b="1" dirty="0"/>
          </a:p>
        </p:txBody>
      </p:sp>
    </p:spTree>
    <p:extLst>
      <p:ext uri="{BB962C8B-B14F-4D97-AF65-F5344CB8AC3E}">
        <p14:creationId xmlns:p14="http://schemas.microsoft.com/office/powerpoint/2010/main" val="413644036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7" y="764704"/>
            <a:ext cx="3078163"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Afbeeldingsresultaat voor new moon black background"/>
          <p:cNvPicPr>
            <a:picLocks noChangeAspect="1" noChangeArrowheads="1"/>
          </p:cNvPicPr>
          <p:nvPr/>
        </p:nvPicPr>
        <p:blipFill rotWithShape="1">
          <a:blip r:embed="rId4">
            <a:duotone>
              <a:prstClr val="black"/>
              <a:srgbClr val="FFFF00">
                <a:tint val="45000"/>
                <a:satMod val="400000"/>
              </a:srgbClr>
            </a:duotone>
            <a:extLst>
              <a:ext uri="{28A0092B-C50C-407E-A947-70E740481C1C}">
                <a14:useLocalDpi xmlns:a14="http://schemas.microsoft.com/office/drawing/2010/main" val="0"/>
              </a:ext>
            </a:extLst>
          </a:blip>
          <a:srcRect l="21483" t="30479" r="26331" b="34761"/>
          <a:stretch/>
        </p:blipFill>
        <p:spPr bwMode="auto">
          <a:xfrm>
            <a:off x="251520" y="3853524"/>
            <a:ext cx="2674140" cy="26718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3203848" y="2420888"/>
            <a:ext cx="5705373" cy="4104456"/>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400" b="1">
                <a:solidFill>
                  <a:schemeClr val="tx1"/>
                </a:solidFill>
                <a:latin typeface="+mn-lt"/>
                <a:cs typeface="+mn-cs"/>
              </a:defRPr>
            </a:lvl2pPr>
            <a:lvl3pPr marL="914400" indent="0" algn="ctr" rtl="0" eaLnBrk="0" fontAlgn="base" hangingPunct="0">
              <a:spcBef>
                <a:spcPct val="20000"/>
              </a:spcBef>
              <a:spcAft>
                <a:spcPct val="0"/>
              </a:spcAft>
              <a:buNone/>
              <a:defRPr sz="2400" b="1">
                <a:solidFill>
                  <a:schemeClr val="tx1"/>
                </a:solidFill>
                <a:latin typeface="+mn-lt"/>
                <a:cs typeface="+mn-cs"/>
              </a:defRPr>
            </a:lvl3pPr>
            <a:lvl4pPr marL="1371600" indent="0" algn="ctr" rtl="0" eaLnBrk="0" fontAlgn="base" hangingPunct="0">
              <a:spcBef>
                <a:spcPct val="20000"/>
              </a:spcBef>
              <a:spcAft>
                <a:spcPct val="0"/>
              </a:spcAft>
              <a:buNone/>
              <a:defRPr sz="2400" b="1">
                <a:solidFill>
                  <a:schemeClr val="tx1"/>
                </a:solidFill>
                <a:latin typeface="+mn-lt"/>
                <a:cs typeface="+mn-cs"/>
              </a:defRPr>
            </a:lvl4pPr>
            <a:lvl5pPr marL="1828800" indent="0" algn="ctr" rtl="0" eaLnBrk="0" fontAlgn="base" hangingPunct="0">
              <a:spcBef>
                <a:spcPct val="20000"/>
              </a:spcBef>
              <a:spcAft>
                <a:spcPct val="0"/>
              </a:spcAft>
              <a:buNone/>
              <a:defRPr sz="2400" b="1">
                <a:solidFill>
                  <a:schemeClr val="tx1"/>
                </a:solidFill>
                <a:latin typeface="+mn-lt"/>
                <a:cs typeface="+mn-cs"/>
              </a:defRPr>
            </a:lvl5pPr>
            <a:lvl6pPr marL="2286000" indent="0" algn="ctr" rtl="0" fontAlgn="base">
              <a:spcBef>
                <a:spcPct val="20000"/>
              </a:spcBef>
              <a:spcAft>
                <a:spcPct val="0"/>
              </a:spcAft>
              <a:buNone/>
              <a:defRPr sz="2400" b="1">
                <a:solidFill>
                  <a:schemeClr val="tx1"/>
                </a:solidFill>
                <a:latin typeface="+mn-lt"/>
                <a:cs typeface="+mn-cs"/>
              </a:defRPr>
            </a:lvl6pPr>
            <a:lvl7pPr marL="2743200" indent="0" algn="ctr" rtl="0" fontAlgn="base">
              <a:spcBef>
                <a:spcPct val="20000"/>
              </a:spcBef>
              <a:spcAft>
                <a:spcPct val="0"/>
              </a:spcAft>
              <a:buNone/>
              <a:defRPr sz="2400" b="1">
                <a:solidFill>
                  <a:schemeClr val="tx1"/>
                </a:solidFill>
                <a:latin typeface="+mn-lt"/>
                <a:cs typeface="+mn-cs"/>
              </a:defRPr>
            </a:lvl7pPr>
            <a:lvl8pPr marL="3200400" indent="0" algn="ctr" rtl="0" fontAlgn="base">
              <a:spcBef>
                <a:spcPct val="20000"/>
              </a:spcBef>
              <a:spcAft>
                <a:spcPct val="0"/>
              </a:spcAft>
              <a:buNone/>
              <a:defRPr sz="2400" b="1">
                <a:solidFill>
                  <a:schemeClr val="tx1"/>
                </a:solidFill>
                <a:latin typeface="+mn-lt"/>
                <a:cs typeface="+mn-cs"/>
              </a:defRPr>
            </a:lvl8pPr>
            <a:lvl9pPr marL="3657600" indent="0" algn="ctr" rtl="0" fontAlgn="base">
              <a:spcBef>
                <a:spcPct val="20000"/>
              </a:spcBef>
              <a:spcAft>
                <a:spcPct val="0"/>
              </a:spcAft>
              <a:buNone/>
              <a:defRPr sz="2400" b="1">
                <a:solidFill>
                  <a:schemeClr val="tx1"/>
                </a:solidFill>
                <a:latin typeface="+mn-lt"/>
                <a:cs typeface="+mn-cs"/>
              </a:defRPr>
            </a:lvl9pPr>
          </a:lstStyle>
          <a:p>
            <a:pPr algn="l" eaLnBrk="1" hangingPunct="1">
              <a:lnSpc>
                <a:spcPct val="80000"/>
              </a:lnSpc>
              <a:defRPr/>
            </a:pPr>
            <a:r>
              <a:rPr lang="nl-NL" sz="2000" dirty="0"/>
              <a:t>Exodus 12 </a:t>
            </a:r>
          </a:p>
          <a:p>
            <a:pPr algn="l" eaLnBrk="1" hangingPunct="1">
              <a:lnSpc>
                <a:spcPct val="80000"/>
              </a:lnSpc>
              <a:defRPr/>
            </a:pPr>
            <a:r>
              <a:rPr lang="nl-NL" sz="1600" b="0" dirty="0" smtClean="0"/>
              <a:t>“1</a:t>
            </a:r>
            <a:r>
              <a:rPr lang="nl-NL" sz="1600" b="0" dirty="0"/>
              <a:t> Dan zegt de Ene tot Mozes en tot </a:t>
            </a:r>
            <a:r>
              <a:rPr lang="nl-NL" sz="1600" b="0" dirty="0" err="1"/>
              <a:t>Aäron</a:t>
            </a:r>
            <a:r>
              <a:rPr lang="nl-NL" sz="1600" b="0" dirty="0"/>
              <a:t>,- in het land van Egypte zegt hij:2 deze nieuwemaan is voor u hoofd van de </a:t>
            </a:r>
            <a:r>
              <a:rPr lang="nl-NL" sz="1600" b="0" dirty="0" err="1"/>
              <a:t>nieuwemanen,hoofd</a:t>
            </a:r>
            <a:r>
              <a:rPr lang="nl-NL" sz="1600" b="0" dirty="0"/>
              <a:t>-en-begin is hij voor u van de </a:t>
            </a:r>
            <a:r>
              <a:rPr lang="nl-NL" sz="1600" b="0" dirty="0" err="1"/>
              <a:t>nieuwemanen</a:t>
            </a:r>
            <a:r>
              <a:rPr lang="nl-NL" sz="1600" b="0" dirty="0"/>
              <a:t> van het jaar;</a:t>
            </a:r>
            <a:r>
              <a:rPr lang="nl-NL" sz="2000" b="0" dirty="0"/>
              <a:t>3 richt het woord tot heel Israëls samenkomst en zeg: </a:t>
            </a:r>
            <a:r>
              <a:rPr lang="nl-NL" sz="2000" dirty="0" smtClean="0">
                <a:solidFill>
                  <a:srgbClr val="7030A0"/>
                </a:solidFill>
              </a:rPr>
              <a:t>op de tiende na deze nieuwemaan</a:t>
            </a:r>
            <a:r>
              <a:rPr lang="nl-NL" sz="2000" b="0" dirty="0" smtClean="0"/>
              <a:t> </a:t>
            </a:r>
            <a:r>
              <a:rPr lang="nl-NL" sz="2000" b="0" dirty="0"/>
              <a:t>zullen ze zich nemen ieder een lam voor een vaderhuis, een lam per huis; 4 en als het te weinig is, het huishouden, dat er een lam zou kunnen </a:t>
            </a:r>
            <a:r>
              <a:rPr lang="nl-NL" sz="2000" b="0" dirty="0" err="1"/>
              <a:t>zijn,neemt</a:t>
            </a:r>
            <a:r>
              <a:rPr lang="nl-NL" sz="2000" b="0" dirty="0"/>
              <a:t> híj er </a:t>
            </a:r>
            <a:r>
              <a:rPr lang="nl-NL" sz="2000" b="0" dirty="0" smtClean="0"/>
              <a:t>een samen </a:t>
            </a:r>
            <a:r>
              <a:rPr lang="nl-NL" sz="2000" b="0" dirty="0"/>
              <a:t>met wie het naast bij zijn huis </a:t>
            </a:r>
            <a:r>
              <a:rPr lang="nl-NL" sz="2000" b="0" dirty="0" smtClean="0"/>
              <a:t>woont, naar het </a:t>
            </a:r>
            <a:r>
              <a:rPr lang="nl-NL" sz="2000" b="0" dirty="0"/>
              <a:t>aantal </a:t>
            </a:r>
            <a:r>
              <a:rPr lang="nl-NL" sz="2000" b="0" dirty="0" smtClean="0"/>
              <a:t>zielen; naar </a:t>
            </a:r>
            <a:r>
              <a:rPr lang="nl-NL" sz="2000" b="0" dirty="0"/>
              <a:t>wat ieders mond </a:t>
            </a:r>
            <a:r>
              <a:rPr lang="nl-NL" sz="2000" b="0" dirty="0" smtClean="0"/>
              <a:t>eet zult </a:t>
            </a:r>
            <a:r>
              <a:rPr lang="nl-NL" sz="2000" b="0" dirty="0"/>
              <a:t>ge optellen voor het </a:t>
            </a:r>
            <a:r>
              <a:rPr lang="nl-NL" sz="2000" b="0" dirty="0" smtClean="0"/>
              <a:t>lam; </a:t>
            </a:r>
            <a:r>
              <a:rPr lang="nl-NL" sz="1600" b="0" dirty="0" smtClean="0"/>
              <a:t>5</a:t>
            </a:r>
            <a:r>
              <a:rPr lang="nl-NL" sz="1600" b="0" dirty="0"/>
              <a:t> </a:t>
            </a:r>
            <a:r>
              <a:rPr lang="nl-NL" sz="1600" b="0" dirty="0" err="1"/>
              <a:t>volgaaf</a:t>
            </a:r>
            <a:r>
              <a:rPr lang="nl-NL" sz="1600" b="0" dirty="0"/>
              <a:t>, mannelijk, ‘zoon van een </a:t>
            </a:r>
            <a:r>
              <a:rPr lang="nl-NL" sz="1600" b="0" dirty="0" smtClean="0"/>
              <a:t>jaar’ zal </a:t>
            </a:r>
            <a:r>
              <a:rPr lang="nl-NL" sz="1600" b="0" dirty="0"/>
              <a:t>een lam voor u </a:t>
            </a:r>
            <a:r>
              <a:rPr lang="nl-NL" sz="1600" b="0" dirty="0" smtClean="0"/>
              <a:t>wezen; uit </a:t>
            </a:r>
            <a:r>
              <a:rPr lang="nl-NL" sz="1600" b="0" dirty="0"/>
              <a:t>de schapen of uit de </a:t>
            </a:r>
            <a:r>
              <a:rPr lang="nl-NL" sz="1600" b="0" dirty="0" smtClean="0"/>
              <a:t>geiten zult </a:t>
            </a:r>
            <a:r>
              <a:rPr lang="nl-NL" sz="1600" b="0" dirty="0"/>
              <a:t>ge het </a:t>
            </a:r>
            <a:r>
              <a:rPr lang="nl-NL" sz="1600" b="0" dirty="0" smtClean="0"/>
              <a:t>nemen.”</a:t>
            </a:r>
            <a:endParaRPr lang="nl-NL" sz="1600" b="0" dirty="0"/>
          </a:p>
        </p:txBody>
      </p:sp>
    </p:spTree>
    <p:extLst>
      <p:ext uri="{BB962C8B-B14F-4D97-AF65-F5344CB8AC3E}">
        <p14:creationId xmlns:p14="http://schemas.microsoft.com/office/powerpoint/2010/main" val="12911177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0-#ppt_w/2"/>
                                          </p:val>
                                        </p:tav>
                                        <p:tav tm="100000">
                                          <p:val>
                                            <p:strVal val="#ppt_x"/>
                                          </p:val>
                                        </p:tav>
                                      </p:tavLst>
                                    </p:anim>
                                    <p:anim calcmode="lin" valueType="num">
                                      <p:cBhvr additive="base">
                                        <p:cTn id="13" dur="500" fill="hold"/>
                                        <p:tgtEl>
                                          <p:spTgt spid="205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144"/>
          <p:cNvGraphicFramePr>
            <a:graphicFrameLocks/>
          </p:cNvGraphicFramePr>
          <p:nvPr>
            <p:extLst>
              <p:ext uri="{D42A27DB-BD31-4B8C-83A1-F6EECF244321}">
                <p14:modId xmlns:p14="http://schemas.microsoft.com/office/powerpoint/2010/main" val="3865486474"/>
              </p:ext>
            </p:extLst>
          </p:nvPr>
        </p:nvGraphicFramePr>
        <p:xfrm>
          <a:off x="381000" y="1600200"/>
          <a:ext cx="8458200" cy="4876802"/>
        </p:xfrm>
        <a:graphic>
          <a:graphicData uri="http://schemas.openxmlformats.org/drawingml/2006/table">
            <a:tbl>
              <a:tblPr/>
              <a:tblGrid>
                <a:gridCol w="1208088"/>
                <a:gridCol w="1209675"/>
                <a:gridCol w="1208087"/>
                <a:gridCol w="1206500"/>
                <a:gridCol w="1208088"/>
                <a:gridCol w="1209675"/>
                <a:gridCol w="1208087"/>
              </a:tblGrid>
              <a:tr h="1141413">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JOM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RISJON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1</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JOM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SJENI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JOM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SLISJI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JOM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REVI’I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400" b="1" i="0" u="none" strike="noStrike" cap="none" normalizeH="0" baseline="0" dirty="0" smtClean="0">
                        <a:ln>
                          <a:noFill/>
                        </a:ln>
                        <a:solidFill>
                          <a:schemeClr val="bg1"/>
                        </a:solidFill>
                        <a:effectLst/>
                        <a:latin typeface="Arial Black"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JOM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CHAMISJI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JOM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SJISJI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JOM SJABBAT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7</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r>
              <a:tr h="747713">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400" b="1" i="0" u="none" strike="noStrike" cap="none" normalizeH="0" baseline="0" smtClean="0">
                        <a:ln>
                          <a:noFill/>
                        </a:ln>
                        <a:solidFill>
                          <a:schemeClr val="tx1"/>
                        </a:solidFill>
                        <a:effectLst/>
                        <a:latin typeface="Arial Black" pitchFamily="34" charset="0"/>
                        <a:cs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400" b="1" i="0" u="none" strike="noStrike" cap="none" normalizeH="0" baseline="0" smtClean="0">
                        <a:ln>
                          <a:noFill/>
                        </a:ln>
                        <a:solidFill>
                          <a:schemeClr val="tx1"/>
                        </a:solidFill>
                        <a:effectLst/>
                        <a:latin typeface="Arial Black"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5</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r>
              <a:tr h="74612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6</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dirty="0" smtClean="0">
                          <a:ln>
                            <a:noFill/>
                          </a:ln>
                          <a:solidFill>
                            <a:schemeClr val="tx1"/>
                          </a:solidFill>
                          <a:effectLst/>
                          <a:latin typeface="Arial Black" pitchFamily="34" charset="0"/>
                          <a:cs typeface="Arial" charset="0"/>
                        </a:rPr>
                        <a:t>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rgbClr val="CC0066"/>
                          </a:solidFill>
                          <a:effectLst/>
                          <a:latin typeface="Arial Black" pitchFamily="34" charset="0"/>
                          <a:cs typeface="Arial"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99CC00">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99CC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12</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99CC00">
                        <a:alpha val="50000"/>
                      </a:srgbClr>
                    </a:solidFill>
                  </a:tcPr>
                </a:tc>
              </a:tr>
              <a:tr h="747713">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13</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99CC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dirty="0" smtClean="0">
                          <a:ln>
                            <a:noFill/>
                          </a:ln>
                          <a:solidFill>
                            <a:srgbClr val="FF0066"/>
                          </a:solidFill>
                          <a:effectLst/>
                          <a:latin typeface="Arial Black" pitchFamily="34" charset="0"/>
                          <a:cs typeface="Arial" charset="0"/>
                        </a:rPr>
                        <a:t>14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dirty="0" smtClean="0">
                          <a:ln>
                            <a:noFill/>
                          </a:ln>
                          <a:solidFill>
                            <a:schemeClr val="bg1"/>
                          </a:solidFill>
                          <a:effectLst/>
                          <a:latin typeface="Arial Black" pitchFamily="34" charset="0"/>
                          <a:cs typeface="Arial" charset="0"/>
                        </a:rPr>
                        <a:t>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19</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r>
              <a:tr h="74612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20</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bg1"/>
                          </a:solidFill>
                          <a:effectLst/>
                          <a:latin typeface="Arial Black" pitchFamily="34" charset="0"/>
                          <a:cs typeface="Arial" charset="0"/>
                        </a:rPr>
                        <a:t>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26</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r>
              <a:tr h="747713">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27</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30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dirty="0" smtClean="0">
                        <a:ln>
                          <a:noFill/>
                        </a:ln>
                        <a:solidFill>
                          <a:schemeClr val="tx1"/>
                        </a:solidFill>
                        <a:effectLst/>
                        <a:latin typeface="Arial Black"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400" b="1" i="0" u="none" strike="noStrike" cap="none" normalizeH="0" baseline="0" dirty="0" smtClean="0">
                        <a:ln>
                          <a:noFill/>
                        </a:ln>
                        <a:solidFill>
                          <a:schemeClr val="tx1"/>
                        </a:solidFill>
                        <a:effectLst/>
                        <a:latin typeface="Arial Black" pitchFamily="34"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400" b="1" i="0" u="none" strike="noStrike" cap="none" normalizeH="0" baseline="0" dirty="0" smtClean="0">
                        <a:ln>
                          <a:noFill/>
                        </a:ln>
                        <a:solidFill>
                          <a:schemeClr val="tx1"/>
                        </a:solidFill>
                        <a:effectLst/>
                        <a:latin typeface="Arial Black" pitchFamily="34" charset="0"/>
                        <a:cs typeface="Arial"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r>
            </a:tbl>
          </a:graphicData>
        </a:graphic>
      </p:graphicFrame>
      <p:pic>
        <p:nvPicPr>
          <p:cNvPr id="2"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1" b="100000" l="0" r="100000"/>
                    </a14:imgEffect>
                  </a14:imgLayer>
                </a14:imgProps>
              </a:ext>
              <a:ext uri="{28A0092B-C50C-407E-A947-70E740481C1C}">
                <a14:useLocalDpi xmlns:a14="http://schemas.microsoft.com/office/drawing/2010/main" val="0"/>
              </a:ext>
            </a:extLst>
          </a:blip>
          <a:srcRect/>
          <a:stretch>
            <a:fillRect/>
          </a:stretch>
        </p:blipFill>
        <p:spPr bwMode="auto">
          <a:xfrm>
            <a:off x="5220072" y="2236660"/>
            <a:ext cx="1436325" cy="1507053"/>
          </a:xfrm>
          <a:prstGeom prst="rect">
            <a:avLst/>
          </a:prstGeom>
          <a:noFill/>
          <a:ln>
            <a:noFill/>
          </a:ln>
          <a:effectLst>
            <a:outerShdw blurRad="50800" dist="3175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Afbeeldingsresultaat voor blood"/>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9855" l="0" r="100000">
                        <a14:foregroundMark x1="45809" y1="62717" x2="45231" y2="67775"/>
                        <a14:foregroundMark x1="41618" y1="61561" x2="29046" y2="78613"/>
                        <a14:foregroundMark x1="40751" y1="82370" x2="37572" y2="88295"/>
                        <a14:foregroundMark x1="44075" y1="73266" x2="43064" y2="76156"/>
                        <a14:foregroundMark x1="73699" y1="59971" x2="73699" y2="61705"/>
                        <a14:foregroundMark x1="79335" y1="50434" x2="79913" y2="51445"/>
                        <a14:foregroundMark x1="29191" y1="23266" x2="32659" y2="26879"/>
                        <a14:foregroundMark x1="26156" y1="21965" x2="26156" y2="21965"/>
                        <a14:foregroundMark x1="24711" y1="34682" x2="24711" y2="34682"/>
                        <a14:foregroundMark x1="24711" y1="34682" x2="24711" y2="34682"/>
                        <a14:foregroundMark x1="31647" y1="32948" x2="31647" y2="32948"/>
                        <a14:foregroundMark x1="35838" y1="34393" x2="35838" y2="34393"/>
                        <a14:foregroundMark x1="36994" y1="25723" x2="36994" y2="25723"/>
                        <a14:foregroundMark x1="40462" y1="30491" x2="40462" y2="30491"/>
                        <a14:foregroundMark x1="28902" y1="51301" x2="28902" y2="51301"/>
                        <a14:foregroundMark x1="26734" y1="54624" x2="26734" y2="54624"/>
                        <a14:foregroundMark x1="22399" y1="59104" x2="22399" y2="59104"/>
                        <a14:foregroundMark x1="22977" y1="51590" x2="22977" y2="51590"/>
                        <a14:foregroundMark x1="23266" y1="44220" x2="23266" y2="44220"/>
                        <a14:foregroundMark x1="82803" y1="33815" x2="82803" y2="33815"/>
                        <a14:foregroundMark x1="59682" y1="27890" x2="59682" y2="27890"/>
                        <a14:foregroundMark x1="46098" y1="26156" x2="46098" y2="26156"/>
                        <a14:foregroundMark x1="73555" y1="22688" x2="73555" y2="22688"/>
                        <a14:foregroundMark x1="76590" y1="46387" x2="76590" y2="46387"/>
                        <a14:foregroundMark x1="67630" y1="64740" x2="67630" y2="64740"/>
                        <a14:foregroundMark x1="63006" y1="68497" x2="63006" y2="68497"/>
                        <a14:foregroundMark x1="59393" y1="74566" x2="59393" y2="74566"/>
                        <a14:foregroundMark x1="50000" y1="76734" x2="50000" y2="76734"/>
                        <a14:foregroundMark x1="33671" y1="64740" x2="33671" y2="64740"/>
                        <a14:foregroundMark x1="30925" y1="67775" x2="30925" y2="67775"/>
                        <a14:foregroundMark x1="39884" y1="74855" x2="39884" y2="74855"/>
                      </a14:backgroundRemoval>
                    </a14:imgEffect>
                  </a14:imgLayer>
                </a14:imgProps>
              </a:ext>
              <a:ext uri="{28A0092B-C50C-407E-A947-70E740481C1C}">
                <a14:useLocalDpi xmlns:a14="http://schemas.microsoft.com/office/drawing/2010/main" val="0"/>
              </a:ext>
            </a:extLst>
          </a:blip>
          <a:srcRect l="15166" t="14771" r="10895" b="6364"/>
          <a:stretch/>
        </p:blipFill>
        <p:spPr bwMode="auto">
          <a:xfrm>
            <a:off x="1187624" y="3933056"/>
            <a:ext cx="961556" cy="10256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9582"/>
                    </a14:imgEffect>
                  </a14:imgLayer>
                </a14:imgProps>
              </a:ext>
              <a:ext uri="{28A0092B-C50C-407E-A947-70E740481C1C}">
                <a14:useLocalDpi xmlns:a14="http://schemas.microsoft.com/office/drawing/2010/main" val="0"/>
              </a:ext>
            </a:extLst>
          </a:blip>
          <a:srcRect/>
          <a:stretch>
            <a:fillRect/>
          </a:stretch>
        </p:blipFill>
        <p:spPr bwMode="auto">
          <a:xfrm>
            <a:off x="3275856" y="3730916"/>
            <a:ext cx="1008112" cy="142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2107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079"/>
                                        </p:tgtEl>
                                        <p:attrNameLst>
                                          <p:attrName>style.visibility</p:attrName>
                                        </p:attrNameLst>
                                      </p:cBhvr>
                                      <p:to>
                                        <p:strVal val="visible"/>
                                      </p:to>
                                    </p:set>
                                    <p:anim calcmode="lin" valueType="num">
                                      <p:cBhvr>
                                        <p:cTn id="20" dur="500" fill="hold"/>
                                        <p:tgtEl>
                                          <p:spTgt spid="3079"/>
                                        </p:tgtEl>
                                        <p:attrNameLst>
                                          <p:attrName>ppt_w</p:attrName>
                                        </p:attrNameLst>
                                      </p:cBhvr>
                                      <p:tavLst>
                                        <p:tav tm="0">
                                          <p:val>
                                            <p:fltVal val="0"/>
                                          </p:val>
                                        </p:tav>
                                        <p:tav tm="100000">
                                          <p:val>
                                            <p:strVal val="#ppt_w"/>
                                          </p:val>
                                        </p:tav>
                                      </p:tavLst>
                                    </p:anim>
                                    <p:anim calcmode="lin" valueType="num">
                                      <p:cBhvr>
                                        <p:cTn id="21"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80"/>
                                        </p:tgtEl>
                                        <p:attrNameLst>
                                          <p:attrName>style.visibility</p:attrName>
                                        </p:attrNameLst>
                                      </p:cBhvr>
                                      <p:to>
                                        <p:strVal val="visible"/>
                                      </p:to>
                                    </p:set>
                                    <p:anim calcmode="lin" valueType="num">
                                      <p:cBhvr additive="base">
                                        <p:cTn id="26" dur="500" fill="hold"/>
                                        <p:tgtEl>
                                          <p:spTgt spid="3080"/>
                                        </p:tgtEl>
                                        <p:attrNameLst>
                                          <p:attrName>ppt_x</p:attrName>
                                        </p:attrNameLst>
                                      </p:cBhvr>
                                      <p:tavLst>
                                        <p:tav tm="0">
                                          <p:val>
                                            <p:strVal val="#ppt_x"/>
                                          </p:val>
                                        </p:tav>
                                        <p:tav tm="100000">
                                          <p:val>
                                            <p:strVal val="#ppt_x"/>
                                          </p:val>
                                        </p:tav>
                                      </p:tavLst>
                                    </p:anim>
                                    <p:anim calcmode="lin" valueType="num">
                                      <p:cBhvr additive="base">
                                        <p:cTn id="27"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3203848" y="2852936"/>
            <a:ext cx="5616624" cy="360040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400" b="1">
                <a:solidFill>
                  <a:schemeClr val="tx1"/>
                </a:solidFill>
                <a:latin typeface="+mn-lt"/>
                <a:cs typeface="+mn-cs"/>
              </a:defRPr>
            </a:lvl2pPr>
            <a:lvl3pPr marL="914400" indent="0" algn="ctr" rtl="0" eaLnBrk="0" fontAlgn="base" hangingPunct="0">
              <a:spcBef>
                <a:spcPct val="20000"/>
              </a:spcBef>
              <a:spcAft>
                <a:spcPct val="0"/>
              </a:spcAft>
              <a:buNone/>
              <a:defRPr sz="2400" b="1">
                <a:solidFill>
                  <a:schemeClr val="tx1"/>
                </a:solidFill>
                <a:latin typeface="+mn-lt"/>
                <a:cs typeface="+mn-cs"/>
              </a:defRPr>
            </a:lvl3pPr>
            <a:lvl4pPr marL="1371600" indent="0" algn="ctr" rtl="0" eaLnBrk="0" fontAlgn="base" hangingPunct="0">
              <a:spcBef>
                <a:spcPct val="20000"/>
              </a:spcBef>
              <a:spcAft>
                <a:spcPct val="0"/>
              </a:spcAft>
              <a:buNone/>
              <a:defRPr sz="2400" b="1">
                <a:solidFill>
                  <a:schemeClr val="tx1"/>
                </a:solidFill>
                <a:latin typeface="+mn-lt"/>
                <a:cs typeface="+mn-cs"/>
              </a:defRPr>
            </a:lvl4pPr>
            <a:lvl5pPr marL="1828800" indent="0" algn="ctr" rtl="0" eaLnBrk="0" fontAlgn="base" hangingPunct="0">
              <a:spcBef>
                <a:spcPct val="20000"/>
              </a:spcBef>
              <a:spcAft>
                <a:spcPct val="0"/>
              </a:spcAft>
              <a:buNone/>
              <a:defRPr sz="2400" b="1">
                <a:solidFill>
                  <a:schemeClr val="tx1"/>
                </a:solidFill>
                <a:latin typeface="+mn-lt"/>
                <a:cs typeface="+mn-cs"/>
              </a:defRPr>
            </a:lvl5pPr>
            <a:lvl6pPr marL="2286000" indent="0" algn="ctr" rtl="0" fontAlgn="base">
              <a:spcBef>
                <a:spcPct val="20000"/>
              </a:spcBef>
              <a:spcAft>
                <a:spcPct val="0"/>
              </a:spcAft>
              <a:buNone/>
              <a:defRPr sz="2400" b="1">
                <a:solidFill>
                  <a:schemeClr val="tx1"/>
                </a:solidFill>
                <a:latin typeface="+mn-lt"/>
                <a:cs typeface="+mn-cs"/>
              </a:defRPr>
            </a:lvl6pPr>
            <a:lvl7pPr marL="2743200" indent="0" algn="ctr" rtl="0" fontAlgn="base">
              <a:spcBef>
                <a:spcPct val="20000"/>
              </a:spcBef>
              <a:spcAft>
                <a:spcPct val="0"/>
              </a:spcAft>
              <a:buNone/>
              <a:defRPr sz="2400" b="1">
                <a:solidFill>
                  <a:schemeClr val="tx1"/>
                </a:solidFill>
                <a:latin typeface="+mn-lt"/>
                <a:cs typeface="+mn-cs"/>
              </a:defRPr>
            </a:lvl7pPr>
            <a:lvl8pPr marL="3200400" indent="0" algn="ctr" rtl="0" fontAlgn="base">
              <a:spcBef>
                <a:spcPct val="20000"/>
              </a:spcBef>
              <a:spcAft>
                <a:spcPct val="0"/>
              </a:spcAft>
              <a:buNone/>
              <a:defRPr sz="2400" b="1">
                <a:solidFill>
                  <a:schemeClr val="tx1"/>
                </a:solidFill>
                <a:latin typeface="+mn-lt"/>
                <a:cs typeface="+mn-cs"/>
              </a:defRPr>
            </a:lvl8pPr>
            <a:lvl9pPr marL="3657600" indent="0" algn="ctr" rtl="0" fontAlgn="base">
              <a:spcBef>
                <a:spcPct val="20000"/>
              </a:spcBef>
              <a:spcAft>
                <a:spcPct val="0"/>
              </a:spcAft>
              <a:buNone/>
              <a:defRPr sz="2400" b="1">
                <a:solidFill>
                  <a:schemeClr val="tx1"/>
                </a:solidFill>
                <a:latin typeface="+mn-lt"/>
                <a:cs typeface="+mn-cs"/>
              </a:defRPr>
            </a:lvl9pPr>
          </a:lstStyle>
          <a:p>
            <a:pPr algn="l" eaLnBrk="1" hangingPunct="1">
              <a:lnSpc>
                <a:spcPct val="80000"/>
              </a:lnSpc>
              <a:defRPr/>
            </a:pPr>
            <a:r>
              <a:rPr lang="nl-NL" sz="1600" b="0" dirty="0"/>
              <a:t>Exodus 12 </a:t>
            </a:r>
          </a:p>
          <a:p>
            <a:pPr algn="l" eaLnBrk="1" hangingPunct="1">
              <a:lnSpc>
                <a:spcPct val="80000"/>
              </a:lnSpc>
              <a:defRPr/>
            </a:pPr>
            <a:r>
              <a:rPr lang="nl-NL" sz="1600" b="0" dirty="0" smtClean="0"/>
              <a:t>“1</a:t>
            </a:r>
            <a:r>
              <a:rPr lang="nl-NL" sz="1600" b="0" dirty="0"/>
              <a:t> Dan zegt de Ene tot Mozes en tot </a:t>
            </a:r>
            <a:r>
              <a:rPr lang="nl-NL" sz="1600" b="0" dirty="0" err="1"/>
              <a:t>Aäron</a:t>
            </a:r>
            <a:r>
              <a:rPr lang="nl-NL" sz="1600" b="0" dirty="0"/>
              <a:t>,- in het land van Egypte zegt hij:2 deze nieuwemaan is voor u hoofd van de </a:t>
            </a:r>
            <a:r>
              <a:rPr lang="nl-NL" sz="1600" b="0" dirty="0" err="1"/>
              <a:t>nieuwemanen,hoofd</a:t>
            </a:r>
            <a:r>
              <a:rPr lang="nl-NL" sz="1600" b="0" dirty="0"/>
              <a:t>-en-begin is hij voor u van de </a:t>
            </a:r>
            <a:r>
              <a:rPr lang="nl-NL" sz="1600" b="0" dirty="0" err="1"/>
              <a:t>nieuwemanen</a:t>
            </a:r>
            <a:r>
              <a:rPr lang="nl-NL" sz="1600" b="0" dirty="0"/>
              <a:t> van het jaar;3 richt het woord tot heel Israëls samenkomst en zeg: op de tiende na deze nieuwemaan zullen ze zich nemen ieder </a:t>
            </a:r>
            <a:r>
              <a:rPr lang="nl-NL" sz="1600" dirty="0"/>
              <a:t>een lam </a:t>
            </a:r>
            <a:r>
              <a:rPr lang="nl-NL" sz="1600" b="0" dirty="0"/>
              <a:t>voor een vaderhuis, een lam per huis; 4 en als het te weinig is, het huishouden, dat er een lam zou kunnen </a:t>
            </a:r>
            <a:r>
              <a:rPr lang="nl-NL" sz="1600" b="0" dirty="0" err="1"/>
              <a:t>zijn,neemt</a:t>
            </a:r>
            <a:r>
              <a:rPr lang="nl-NL" sz="1600" b="0" dirty="0"/>
              <a:t> híj er </a:t>
            </a:r>
            <a:r>
              <a:rPr lang="nl-NL" sz="1600" b="0" dirty="0" smtClean="0"/>
              <a:t>een samen </a:t>
            </a:r>
            <a:r>
              <a:rPr lang="nl-NL" sz="1600" b="0" dirty="0"/>
              <a:t>met wie het naast bij zijn huis </a:t>
            </a:r>
            <a:r>
              <a:rPr lang="nl-NL" sz="1600" b="0" dirty="0" smtClean="0"/>
              <a:t>woont, naar het </a:t>
            </a:r>
            <a:r>
              <a:rPr lang="nl-NL" sz="1600" b="0" dirty="0"/>
              <a:t>aantal </a:t>
            </a:r>
            <a:r>
              <a:rPr lang="nl-NL" sz="1600" b="0" dirty="0" smtClean="0"/>
              <a:t>zielen; naar </a:t>
            </a:r>
            <a:r>
              <a:rPr lang="nl-NL" sz="1600" b="0" dirty="0"/>
              <a:t>wat ieders mond </a:t>
            </a:r>
            <a:r>
              <a:rPr lang="nl-NL" sz="1600" b="0" dirty="0" smtClean="0"/>
              <a:t>eet zult </a:t>
            </a:r>
            <a:r>
              <a:rPr lang="nl-NL" sz="1600" b="0" dirty="0"/>
              <a:t>ge optellen voor het </a:t>
            </a:r>
            <a:r>
              <a:rPr lang="nl-NL" sz="1600" b="0" dirty="0" smtClean="0"/>
              <a:t>lam; </a:t>
            </a:r>
            <a:r>
              <a:rPr lang="nl-NL" sz="2000" b="0" dirty="0" smtClean="0"/>
              <a:t>5</a:t>
            </a:r>
            <a:r>
              <a:rPr lang="nl-NL" sz="2000" b="0" dirty="0"/>
              <a:t> </a:t>
            </a:r>
            <a:r>
              <a:rPr lang="nl-NL" sz="2000" dirty="0" err="1">
                <a:solidFill>
                  <a:srgbClr val="7030A0"/>
                </a:solidFill>
              </a:rPr>
              <a:t>volgaaf</a:t>
            </a:r>
            <a:r>
              <a:rPr lang="nl-NL" sz="2000" b="0" dirty="0">
                <a:solidFill>
                  <a:srgbClr val="7030A0"/>
                </a:solidFill>
              </a:rPr>
              <a:t>, </a:t>
            </a:r>
            <a:r>
              <a:rPr lang="nl-NL" sz="2000" dirty="0">
                <a:solidFill>
                  <a:srgbClr val="7030A0"/>
                </a:solidFill>
              </a:rPr>
              <a:t>mannelijk</a:t>
            </a:r>
            <a:r>
              <a:rPr lang="nl-NL" sz="2000" b="0" dirty="0">
                <a:solidFill>
                  <a:srgbClr val="7030A0"/>
                </a:solidFill>
              </a:rPr>
              <a:t>, ‘</a:t>
            </a:r>
            <a:r>
              <a:rPr lang="nl-NL" sz="2000" dirty="0">
                <a:solidFill>
                  <a:srgbClr val="7030A0"/>
                </a:solidFill>
              </a:rPr>
              <a:t>zoon van een </a:t>
            </a:r>
            <a:r>
              <a:rPr lang="nl-NL" sz="2000" dirty="0" smtClean="0">
                <a:solidFill>
                  <a:srgbClr val="7030A0"/>
                </a:solidFill>
              </a:rPr>
              <a:t>jaar</a:t>
            </a:r>
            <a:r>
              <a:rPr lang="nl-NL" sz="2000" b="0" dirty="0" smtClean="0"/>
              <a:t>’ zal </a:t>
            </a:r>
            <a:r>
              <a:rPr lang="nl-NL" sz="2000" b="0" dirty="0"/>
              <a:t>een lam voor u </a:t>
            </a:r>
            <a:r>
              <a:rPr lang="nl-NL" sz="2000" b="0" dirty="0" smtClean="0"/>
              <a:t>wezen; uit </a:t>
            </a:r>
            <a:r>
              <a:rPr lang="nl-NL" sz="2000" b="0" dirty="0"/>
              <a:t>de schapen of uit de </a:t>
            </a:r>
            <a:r>
              <a:rPr lang="nl-NL" sz="2000" b="0" dirty="0" smtClean="0"/>
              <a:t>geiten zult </a:t>
            </a:r>
            <a:r>
              <a:rPr lang="nl-NL" sz="2000" b="0" dirty="0"/>
              <a:t>ge het </a:t>
            </a:r>
            <a:r>
              <a:rPr lang="nl-NL" sz="2000" b="0" dirty="0" smtClean="0"/>
              <a:t>nemen.”</a:t>
            </a:r>
            <a:endParaRPr lang="nl-NL" sz="2000" b="0" dirty="0"/>
          </a:p>
        </p:txBody>
      </p:sp>
    </p:spTree>
    <p:extLst>
      <p:ext uri="{BB962C8B-B14F-4D97-AF65-F5344CB8AC3E}">
        <p14:creationId xmlns:p14="http://schemas.microsoft.com/office/powerpoint/2010/main" val="16568639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5339903" y="2839640"/>
            <a:ext cx="3657600" cy="23217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mannetje – ram of bok</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zonder gebrek</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1 jaar oud – volwassen!</a:t>
            </a:r>
          </a:p>
        </p:txBody>
      </p:sp>
      <p:pic>
        <p:nvPicPr>
          <p:cNvPr id="7" name="Picture 5" descr="lammetje"/>
          <p:cNvPicPr>
            <a:picLocks noChangeAspect="1" noChangeArrowheads="1"/>
          </p:cNvPicPr>
          <p:nvPr/>
        </p:nvPicPr>
        <p:blipFill rotWithShape="1">
          <a:blip r:embed="rId3">
            <a:extLst>
              <a:ext uri="{28A0092B-C50C-407E-A947-70E740481C1C}">
                <a14:useLocalDpi xmlns:a14="http://schemas.microsoft.com/office/drawing/2010/main" val="0"/>
              </a:ext>
            </a:extLst>
          </a:blip>
          <a:srcRect l="4837" t="6134" r="3730" b="6947"/>
          <a:stretch/>
        </p:blipFill>
        <p:spPr bwMode="auto">
          <a:xfrm>
            <a:off x="442052" y="2348881"/>
            <a:ext cx="4417980" cy="2935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6"/>
          <p:cNvSpPr>
            <a:spLocks noChangeShapeType="1"/>
          </p:cNvSpPr>
          <p:nvPr/>
        </p:nvSpPr>
        <p:spPr bwMode="auto">
          <a:xfrm flipV="1">
            <a:off x="228600" y="2438400"/>
            <a:ext cx="4648200" cy="3276600"/>
          </a:xfrm>
          <a:prstGeom prst="line">
            <a:avLst/>
          </a:prstGeom>
          <a:noFill/>
          <a:ln w="349250">
            <a:solidFill>
              <a:schemeClr val="accent4">
                <a:lumMod val="60000"/>
                <a:lumOff val="4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mtClean="0">
              <a:solidFill>
                <a:srgbClr val="000000"/>
              </a:solidFill>
              <a:latin typeface="Arial" charset="0"/>
              <a:cs typeface="Arial" charset="0"/>
            </a:endParaRPr>
          </a:p>
        </p:txBody>
      </p:sp>
      <p:sp>
        <p:nvSpPr>
          <p:cNvPr id="9" name="Line 7"/>
          <p:cNvSpPr>
            <a:spLocks noChangeShapeType="1"/>
          </p:cNvSpPr>
          <p:nvPr/>
        </p:nvSpPr>
        <p:spPr bwMode="auto">
          <a:xfrm>
            <a:off x="304800" y="2971800"/>
            <a:ext cx="4724400" cy="2057400"/>
          </a:xfrm>
          <a:prstGeom prst="line">
            <a:avLst/>
          </a:prstGeom>
          <a:noFill/>
          <a:ln w="349250">
            <a:solidFill>
              <a:schemeClr val="accent4">
                <a:lumMod val="60000"/>
                <a:lumOff val="4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mtClean="0">
              <a:solidFill>
                <a:srgbClr val="000000"/>
              </a:solidFill>
              <a:latin typeface="Arial" charset="0"/>
              <a:cs typeface="Arial" charset="0"/>
            </a:endParaRPr>
          </a:p>
        </p:txBody>
      </p:sp>
      <p:pic>
        <p:nvPicPr>
          <p:cNvPr id="1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1" b="100000" l="0" r="100000"/>
                    </a14:imgEffect>
                  </a14:imgLayer>
                </a14:imgProps>
              </a:ext>
              <a:ext uri="{28A0092B-C50C-407E-A947-70E740481C1C}">
                <a14:useLocalDpi xmlns:a14="http://schemas.microsoft.com/office/drawing/2010/main" val="0"/>
              </a:ext>
            </a:extLst>
          </a:blip>
          <a:srcRect/>
          <a:stretch>
            <a:fillRect/>
          </a:stretch>
        </p:blipFill>
        <p:spPr bwMode="auto">
          <a:xfrm>
            <a:off x="442052" y="1775195"/>
            <a:ext cx="4596859" cy="4823220"/>
          </a:xfrm>
          <a:prstGeom prst="rect">
            <a:avLst/>
          </a:prstGeom>
          <a:noFill/>
          <a:ln>
            <a:noFill/>
          </a:ln>
          <a:effectLst>
            <a:outerShdw blurRad="50800" dist="3175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9646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3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childTnLst>
                          </p:cTn>
                        </p:par>
                        <p:par>
                          <p:cTn id="32" fill="hold">
                            <p:stCondLst>
                              <p:cond delay="3000"/>
                            </p:stCondLst>
                            <p:childTnLst>
                              <p:par>
                                <p:cTn id="33" presetID="18" presetClass="entr" presetSubtype="1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down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ib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41475"/>
            <a:ext cx="3324225" cy="46831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a:off x="3962400" y="2133600"/>
            <a:ext cx="5029200" cy="4191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kleinvee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schapen en geiten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RAM of BOK: leider van de kudde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beide lange horens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beeld van een machthebber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Een nieuwe machthebber!</a:t>
            </a:r>
          </a:p>
        </p:txBody>
      </p:sp>
    </p:spTree>
    <p:extLst>
      <p:ext uri="{BB962C8B-B14F-4D97-AF65-F5344CB8AC3E}">
        <p14:creationId xmlns:p14="http://schemas.microsoft.com/office/powerpoint/2010/main" val="6973405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p:cTn id="21"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p:cTn id="26"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p:cTn id="31"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 calcmode="lin" valueType="num">
                                      <p:cBhvr>
                                        <p:cTn id="36"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2">
                                            <p:txEl>
                                              <p:pRg st="4" end="4"/>
                                            </p:txEl>
                                          </p:spTgt>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3" presetClass="entr" presetSubtype="16" fill="hold" grpId="0" nodeType="afterEffect">
                                  <p:stCondLst>
                                    <p:cond delay="0"/>
                                  </p:stCondLst>
                                  <p:childTnLst>
                                    <p:set>
                                      <p:cBhvr>
                                        <p:cTn id="40" dur="1" fill="hold">
                                          <p:stCondLst>
                                            <p:cond delay="0"/>
                                          </p:stCondLst>
                                        </p:cTn>
                                        <p:tgtEl>
                                          <p:spTgt spid="12">
                                            <p:txEl>
                                              <p:pRg st="5" end="5"/>
                                            </p:txEl>
                                          </p:spTgt>
                                        </p:tgtEl>
                                        <p:attrNameLst>
                                          <p:attrName>style.visibility</p:attrName>
                                        </p:attrNameLst>
                                      </p:cBhvr>
                                      <p:to>
                                        <p:strVal val="visible"/>
                                      </p:to>
                                    </p:set>
                                    <p:anim calcmode="lin" valueType="num">
                                      <p:cBhvr>
                                        <p:cTn id="41"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1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3485800" y="1340768"/>
            <a:ext cx="5410200" cy="3024336"/>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36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nl-NL" altLang="nl-NL" sz="2000"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Ex.12</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nl-NL" altLang="nl-NL" sz="2000" kern="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kumimoji="0" lang="nl-NL" altLang="nl-NL"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“6 Houd dat apart </a:t>
            </a:r>
            <a:r>
              <a:rPr kumimoji="0" lang="nl-NL" altLang="nl-NL" sz="2000" i="0" u="none" strike="noStrike" kern="0" cap="none" spc="0" normalizeH="0" baseline="0" noProof="0" dirty="0" smtClean="0">
                <a:ln>
                  <a:noFill/>
                </a:ln>
                <a:solidFill>
                  <a:srgbClr val="FF0066"/>
                </a:solidFill>
                <a:effectLst/>
                <a:uLnTx/>
                <a:uFillTx/>
                <a:latin typeface="Verdana" panose="020B0604030504040204" pitchFamily="34" charset="0"/>
                <a:ea typeface="Verdana" panose="020B0604030504040204" pitchFamily="34" charset="0"/>
                <a:cs typeface="Verdana" panose="020B0604030504040204" pitchFamily="34" charset="0"/>
              </a:rPr>
              <a:t>tot</a:t>
            </a:r>
            <a:r>
              <a:rPr kumimoji="0" lang="nl-NL" altLang="nl-NL" sz="2000" b="1" i="0" u="none" strike="noStrike" kern="0" cap="none" spc="0" normalizeH="0" baseline="0" noProof="0" dirty="0" smtClean="0">
                <a:ln>
                  <a:noFill/>
                </a:ln>
                <a:solidFill>
                  <a:srgbClr val="FF0066"/>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nl-NL" altLang="nl-NL"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 </a:t>
            </a:r>
            <a:r>
              <a:rPr kumimoji="0" lang="nl-NL" altLang="nl-NL" sz="2000" i="0" u="sng" strike="noStrike" kern="0" cap="none" spc="0" normalizeH="0" baseline="0" noProof="0" dirty="0" smtClean="0">
                <a:ln>
                  <a:noFill/>
                </a:ln>
                <a:solidFill>
                  <a:srgbClr val="CC0066"/>
                </a:solidFill>
                <a:effectLst/>
                <a:uLnTx/>
                <a:uFillTx/>
                <a:latin typeface="Verdana" panose="020B0604030504040204" pitchFamily="34" charset="0"/>
                <a:ea typeface="Verdana" panose="020B0604030504040204" pitchFamily="34" charset="0"/>
                <a:cs typeface="Verdana" panose="020B0604030504040204" pitchFamily="34" charset="0"/>
              </a:rPr>
              <a:t>veertiende</a:t>
            </a:r>
            <a:r>
              <a:rPr kumimoji="0" lang="nl-NL" altLang="nl-NL"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van deze maand; die dag moet de voltallige gemeenschap van Israël de dieren in de avondschemer slachten. 7 </a:t>
            </a:r>
            <a:r>
              <a:rPr kumimoji="0" lang="nl-NL" altLang="nl-NL" sz="2000" b="0" i="0" u="sng"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Het bloed</a:t>
            </a:r>
            <a:r>
              <a:rPr kumimoji="0" lang="nl-NL" altLang="nl-NL"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moeten jullie bij elk huis waarin een dier gegeten wordt, aan de beide </a:t>
            </a:r>
            <a:r>
              <a:rPr kumimoji="0" lang="nl-NL" altLang="nl-NL" sz="2000" b="0" i="0" u="sng"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deurposten</a:t>
            </a:r>
            <a:r>
              <a:rPr kumimoji="0" lang="nl-NL" altLang="nl-NL"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en aan de </a:t>
            </a:r>
            <a:r>
              <a:rPr kumimoji="0" lang="nl-NL" altLang="nl-NL" sz="2000" b="0" i="0" u="sng"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bovendorpel</a:t>
            </a:r>
            <a:r>
              <a:rPr kumimoji="0" lang="nl-NL" altLang="nl-NL"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strijken.”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50" y="2034013"/>
            <a:ext cx="641350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065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66"/>
          <p:cNvGraphicFramePr>
            <a:graphicFrameLocks/>
          </p:cNvGraphicFramePr>
          <p:nvPr>
            <p:extLst>
              <p:ext uri="{D42A27DB-BD31-4B8C-83A1-F6EECF244321}">
                <p14:modId xmlns:p14="http://schemas.microsoft.com/office/powerpoint/2010/main" val="3884958148"/>
              </p:ext>
            </p:extLst>
          </p:nvPr>
        </p:nvGraphicFramePr>
        <p:xfrm>
          <a:off x="228600" y="1906588"/>
          <a:ext cx="8610600" cy="4578351"/>
        </p:xfrm>
        <a:graphic>
          <a:graphicData uri="http://schemas.openxmlformats.org/drawingml/2006/table">
            <a:tbl>
              <a:tblPr/>
              <a:tblGrid>
                <a:gridCol w="1230313"/>
                <a:gridCol w="1230312"/>
                <a:gridCol w="1230313"/>
                <a:gridCol w="1228725"/>
                <a:gridCol w="1230312"/>
                <a:gridCol w="1230313"/>
                <a:gridCol w="1230312"/>
              </a:tblGrid>
              <a:tr h="107295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JOM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RISJON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1</a:t>
                      </a:r>
                    </a:p>
                  </a:txBody>
                  <a:tcPr marT="45723" marB="45723"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JOM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SJENI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JOM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SLISJI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JOM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REVI’I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400" b="1" i="0" u="none" strike="noStrike" cap="none" normalizeH="0" baseline="0" smtClean="0">
                        <a:ln>
                          <a:noFill/>
                        </a:ln>
                        <a:solidFill>
                          <a:schemeClr val="bg1"/>
                        </a:solidFill>
                        <a:effectLst/>
                        <a:latin typeface="Arial Black" pitchFamily="34"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JOM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CHAMISJI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JOM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SJISJI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smtClean="0">
                          <a:ln>
                            <a:noFill/>
                          </a:ln>
                          <a:solidFill>
                            <a:schemeClr val="bg1"/>
                          </a:solidFill>
                          <a:effectLst/>
                          <a:latin typeface="Arial Black" pitchFamily="34" charset="0"/>
                          <a:cs typeface="Arial"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JOM SJABBAT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Black" pitchFamily="34" charset="0"/>
                          <a:cs typeface="Arial" charset="0"/>
                        </a:rPr>
                        <a:t>7</a:t>
                      </a:r>
                    </a:p>
                  </a:txBody>
                  <a:tcPr marT="45723" marB="45723"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89999"/>
                      </a:srgbClr>
                    </a:solidFill>
                  </a:tcPr>
                </a:tc>
              </a:tr>
              <a:tr h="70107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400" b="1" i="0" u="none" strike="noStrike" cap="none" normalizeH="0" baseline="0" smtClean="0">
                        <a:ln>
                          <a:noFill/>
                        </a:ln>
                        <a:solidFill>
                          <a:schemeClr val="tx1"/>
                        </a:solidFill>
                        <a:effectLst/>
                        <a:latin typeface="Arial Black" pitchFamily="34" charset="0"/>
                        <a:cs typeface="Arial" charset="0"/>
                      </a:endParaRPr>
                    </a:p>
                  </a:txBody>
                  <a:tcPr marT="45723" marB="45723"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400" b="1" i="0" u="none" strike="noStrike" cap="none" normalizeH="0" baseline="0" smtClean="0">
                        <a:ln>
                          <a:noFill/>
                        </a:ln>
                        <a:solidFill>
                          <a:schemeClr val="tx1"/>
                        </a:solidFill>
                        <a:effectLst/>
                        <a:latin typeface="Arial Black" pitchFamily="34"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5</a:t>
                      </a:r>
                    </a:p>
                  </a:txBody>
                  <a:tcPr marT="45723" marB="45723"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r>
              <a:tr h="70107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6</a:t>
                      </a:r>
                    </a:p>
                  </a:txBody>
                  <a:tcPr marT="45723" marB="45723"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7</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bg1"/>
                          </a:solidFill>
                          <a:effectLst/>
                          <a:latin typeface="Arial Black" pitchFamily="34" charset="0"/>
                          <a:cs typeface="Arial" charset="0"/>
                        </a:rPr>
                        <a:t>10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99CC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99CC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12</a:t>
                      </a:r>
                    </a:p>
                  </a:txBody>
                  <a:tcPr marT="45723" marB="45723"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99CC00">
                        <a:alpha val="50000"/>
                      </a:srgbClr>
                    </a:solidFill>
                  </a:tcPr>
                </a:tc>
              </a:tr>
              <a:tr h="70107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13</a:t>
                      </a:r>
                    </a:p>
                  </a:txBody>
                  <a:tcPr marT="45723" marB="45723"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99CC00">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dirty="0" smtClean="0">
                          <a:ln>
                            <a:noFill/>
                          </a:ln>
                          <a:solidFill>
                            <a:srgbClr val="CC0066"/>
                          </a:solidFill>
                          <a:effectLst/>
                          <a:latin typeface="Arial Black" pitchFamily="34" charset="0"/>
                          <a:cs typeface="Arial" charset="0"/>
                        </a:rPr>
                        <a:t>14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17</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19</a:t>
                      </a:r>
                    </a:p>
                  </a:txBody>
                  <a:tcPr marT="45723" marB="45723"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r>
              <a:tr h="70107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20</a:t>
                      </a:r>
                    </a:p>
                  </a:txBody>
                  <a:tcPr marT="45723" marB="45723"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bg1"/>
                          </a:solidFill>
                          <a:effectLst/>
                          <a:latin typeface="Arial Black" pitchFamily="34" charset="0"/>
                          <a:cs typeface="Arial" charset="0"/>
                        </a:rPr>
                        <a:t>21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9999">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26</a:t>
                      </a:r>
                    </a:p>
                  </a:txBody>
                  <a:tcPr marT="45723" marB="45723"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r>
              <a:tr h="70107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27</a:t>
                      </a:r>
                    </a:p>
                  </a:txBody>
                  <a:tcPr marT="45723" marB="45723"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29</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4000" b="1" i="0" u="none" strike="noStrike" cap="none" normalizeH="0" baseline="0" smtClean="0">
                          <a:ln>
                            <a:noFill/>
                          </a:ln>
                          <a:solidFill>
                            <a:schemeClr val="tx1"/>
                          </a:solidFill>
                          <a:effectLst/>
                          <a:latin typeface="Arial Black" pitchFamily="34" charset="0"/>
                          <a:cs typeface="Arial" charset="0"/>
                        </a:rPr>
                        <a:t>30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4000" b="1" i="0" u="none" strike="noStrike" cap="none" normalizeH="0" baseline="0" dirty="0" smtClean="0">
                        <a:ln>
                          <a:noFill/>
                        </a:ln>
                        <a:solidFill>
                          <a:schemeClr val="tx1"/>
                        </a:solidFill>
                        <a:effectLst/>
                        <a:latin typeface="Arial Black" pitchFamily="34"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400" b="1" i="0" u="none" strike="noStrike" cap="none" normalizeH="0" baseline="0" smtClean="0">
                        <a:ln>
                          <a:noFill/>
                        </a:ln>
                        <a:solidFill>
                          <a:schemeClr val="tx1"/>
                        </a:solidFill>
                        <a:effectLst/>
                        <a:latin typeface="Arial Black" pitchFamily="34"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400" b="1" i="0" u="none" strike="noStrike" cap="none" normalizeH="0" baseline="0" dirty="0" smtClean="0">
                        <a:ln>
                          <a:noFill/>
                        </a:ln>
                        <a:solidFill>
                          <a:schemeClr val="tx1"/>
                        </a:solidFill>
                        <a:effectLst/>
                        <a:latin typeface="Arial Black" pitchFamily="34"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CC0066">
                        <a:alpha val="50000"/>
                      </a:srgbClr>
                    </a:solidFill>
                  </a:tcPr>
                </a:tc>
              </a:tr>
            </a:tbl>
          </a:graphicData>
        </a:graphic>
      </p:graphicFrame>
      <p:cxnSp>
        <p:nvCxnSpPr>
          <p:cNvPr id="8" name="Rechte verbindingslijn met pijl 7"/>
          <p:cNvCxnSpPr/>
          <p:nvPr/>
        </p:nvCxnSpPr>
        <p:spPr>
          <a:xfrm>
            <a:off x="6160642" y="4369463"/>
            <a:ext cx="2678558" cy="26987"/>
          </a:xfrm>
          <a:prstGeom prst="straightConnector1">
            <a:avLst/>
          </a:prstGeom>
          <a:noFill/>
          <a:ln w="57150" cap="flat" cmpd="sng" algn="ctr">
            <a:solidFill>
              <a:srgbClr val="FFFF00"/>
            </a:solidFill>
            <a:prstDash val="solid"/>
            <a:tailEnd type="arrow"/>
          </a:ln>
          <a:effectLst/>
        </p:spPr>
      </p:cxnSp>
      <p:cxnSp>
        <p:nvCxnSpPr>
          <p:cNvPr id="9" name="Rechte verbindingslijn met pijl 8"/>
          <p:cNvCxnSpPr/>
          <p:nvPr/>
        </p:nvCxnSpPr>
        <p:spPr>
          <a:xfrm>
            <a:off x="228600" y="5105400"/>
            <a:ext cx="1143000" cy="0"/>
          </a:xfrm>
          <a:prstGeom prst="straightConnector1">
            <a:avLst/>
          </a:prstGeom>
          <a:noFill/>
          <a:ln w="57150" cap="flat" cmpd="sng" algn="ctr">
            <a:solidFill>
              <a:srgbClr val="FFFF00"/>
            </a:solidFill>
            <a:prstDash val="solid"/>
            <a:tailEnd type="arrow"/>
          </a:ln>
          <a:effectLst/>
        </p:spPr>
      </p:cxnSp>
      <p:sp>
        <p:nvSpPr>
          <p:cNvPr id="2" name="Tekstvak 1"/>
          <p:cNvSpPr txBox="1"/>
          <p:nvPr/>
        </p:nvSpPr>
        <p:spPr>
          <a:xfrm>
            <a:off x="5652120" y="5805264"/>
            <a:ext cx="3024336" cy="646331"/>
          </a:xfrm>
          <a:prstGeom prst="rect">
            <a:avLst/>
          </a:prstGeom>
          <a:noFill/>
        </p:spPr>
        <p:txBody>
          <a:bodyPr wrap="square" rtlCol="0">
            <a:spAutoFit/>
          </a:bodyPr>
          <a:lstStyle/>
          <a:p>
            <a:r>
              <a:rPr lang="nl-NL" sz="3600" b="1" dirty="0">
                <a:solidFill>
                  <a:srgbClr val="FFFF00"/>
                </a:solidFill>
              </a:rPr>
              <a:t>t</a:t>
            </a:r>
            <a:r>
              <a:rPr lang="nl-NL" sz="3600" b="1" dirty="0" smtClean="0">
                <a:solidFill>
                  <a:srgbClr val="FFFF00"/>
                </a:solidFill>
              </a:rPr>
              <a:t>ot de 14e</a:t>
            </a:r>
            <a:endParaRPr lang="nl-NL" sz="3600" b="1" dirty="0">
              <a:solidFill>
                <a:srgbClr val="FFFF00"/>
              </a:solidFill>
            </a:endParaRPr>
          </a:p>
        </p:txBody>
      </p:sp>
      <p:pic>
        <p:nvPicPr>
          <p:cNvPr id="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1" b="100000" l="0" r="100000"/>
                    </a14:imgEffect>
                  </a14:imgLayer>
                </a14:imgProps>
              </a:ext>
              <a:ext uri="{28A0092B-C50C-407E-A947-70E740481C1C}">
                <a14:useLocalDpi xmlns:a14="http://schemas.microsoft.com/office/drawing/2010/main" val="0"/>
              </a:ext>
            </a:extLst>
          </a:blip>
          <a:srcRect/>
          <a:stretch>
            <a:fillRect/>
          </a:stretch>
        </p:blipFill>
        <p:spPr bwMode="auto">
          <a:xfrm>
            <a:off x="5220072" y="2236660"/>
            <a:ext cx="1436325" cy="1507053"/>
          </a:xfrm>
          <a:prstGeom prst="rect">
            <a:avLst/>
          </a:prstGeom>
          <a:noFill/>
          <a:ln>
            <a:noFill/>
          </a:ln>
          <a:effectLst>
            <a:outerShdw blurRad="50800" dist="3175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Afbeeldingsresultaat voor blood"/>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9855" l="0" r="100000">
                        <a14:foregroundMark x1="45809" y1="62717" x2="45231" y2="67775"/>
                        <a14:foregroundMark x1="41618" y1="61561" x2="29046" y2="78613"/>
                        <a14:foregroundMark x1="40751" y1="82370" x2="37572" y2="88295"/>
                        <a14:foregroundMark x1="44075" y1="73266" x2="43064" y2="76156"/>
                        <a14:foregroundMark x1="73699" y1="59971" x2="73699" y2="61705"/>
                        <a14:foregroundMark x1="79335" y1="50434" x2="79913" y2="51445"/>
                        <a14:foregroundMark x1="29191" y1="23266" x2="32659" y2="26879"/>
                        <a14:foregroundMark x1="26156" y1="21965" x2="26156" y2="21965"/>
                        <a14:foregroundMark x1="24711" y1="34682" x2="24711" y2="34682"/>
                        <a14:foregroundMark x1="24711" y1="34682" x2="24711" y2="34682"/>
                        <a14:foregroundMark x1="31647" y1="32948" x2="31647" y2="32948"/>
                        <a14:foregroundMark x1="35838" y1="34393" x2="35838" y2="34393"/>
                        <a14:foregroundMark x1="36994" y1="25723" x2="36994" y2="25723"/>
                        <a14:foregroundMark x1="40462" y1="30491" x2="40462" y2="30491"/>
                        <a14:foregroundMark x1="28902" y1="51301" x2="28902" y2="51301"/>
                        <a14:foregroundMark x1="26734" y1="54624" x2="26734" y2="54624"/>
                        <a14:foregroundMark x1="22399" y1="59104" x2="22399" y2="59104"/>
                        <a14:foregroundMark x1="22977" y1="51590" x2="22977" y2="51590"/>
                        <a14:foregroundMark x1="23266" y1="44220" x2="23266" y2="44220"/>
                        <a14:foregroundMark x1="82803" y1="33815" x2="82803" y2="33815"/>
                        <a14:foregroundMark x1="59682" y1="27890" x2="59682" y2="27890"/>
                        <a14:foregroundMark x1="46098" y1="26156" x2="46098" y2="26156"/>
                        <a14:foregroundMark x1="73555" y1="22688" x2="73555" y2="22688"/>
                        <a14:foregroundMark x1="76590" y1="46387" x2="76590" y2="46387"/>
                        <a14:foregroundMark x1="67630" y1="64740" x2="67630" y2="64740"/>
                        <a14:foregroundMark x1="63006" y1="68497" x2="63006" y2="68497"/>
                        <a14:foregroundMark x1="59393" y1="74566" x2="59393" y2="74566"/>
                        <a14:foregroundMark x1="50000" y1="76734" x2="50000" y2="76734"/>
                        <a14:foregroundMark x1="33671" y1="64740" x2="33671" y2="64740"/>
                        <a14:foregroundMark x1="30925" y1="67775" x2="30925" y2="67775"/>
                        <a14:foregroundMark x1="39884" y1="74855" x2="39884" y2="74855"/>
                      </a14:backgroundRemoval>
                    </a14:imgEffect>
                  </a14:imgLayer>
                </a14:imgProps>
              </a:ext>
              <a:ext uri="{28A0092B-C50C-407E-A947-70E740481C1C}">
                <a14:useLocalDpi xmlns:a14="http://schemas.microsoft.com/office/drawing/2010/main" val="0"/>
              </a:ext>
            </a:extLst>
          </a:blip>
          <a:srcRect l="15166" t="14771" r="10895" b="6364"/>
          <a:stretch/>
        </p:blipFill>
        <p:spPr bwMode="auto">
          <a:xfrm>
            <a:off x="890822" y="3944716"/>
            <a:ext cx="961556" cy="102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5704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3" presetClass="entr" presetSubtype="16"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32" t="21953" r="31203" b="39023"/>
          <a:stretch/>
        </p:blipFill>
        <p:spPr bwMode="auto">
          <a:xfrm>
            <a:off x="5652120" y="980728"/>
            <a:ext cx="3402958" cy="41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3779912" y="260648"/>
            <a:ext cx="5364088" cy="1470025"/>
          </a:xfrm>
        </p:spPr>
        <p:txBody>
          <a:bodyPr/>
          <a:lstStyle/>
          <a:p>
            <a:r>
              <a:rPr lang="nl-NL" dirty="0" err="1" smtClean="0">
                <a:solidFill>
                  <a:schemeClr val="bg1"/>
                </a:solidFill>
              </a:rPr>
              <a:t>Sederavond</a:t>
            </a:r>
            <a:endParaRPr lang="nl-NL" dirty="0">
              <a:solidFill>
                <a:schemeClr val="bg1"/>
              </a:solidFill>
            </a:endParaRP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946376"/>
            <a:ext cx="50974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3032720" y="4776663"/>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chemeClr val="tx1"/>
                </a:solidFill>
                <a:latin typeface="Futura Lt" pitchFamily="34" charset="0"/>
                <a:cs typeface="Arial" charset="0"/>
              </a:defRPr>
            </a:lvl1pPr>
            <a:lvl2pPr marL="742950" indent="-285750" eaLnBrk="0" hangingPunct="0">
              <a:spcBef>
                <a:spcPct val="20000"/>
              </a:spcBef>
              <a:defRPr sz="2400" b="1">
                <a:solidFill>
                  <a:schemeClr val="tx1"/>
                </a:solidFill>
                <a:latin typeface="Futura Lt" pitchFamily="34" charset="0"/>
                <a:cs typeface="Arial" charset="0"/>
              </a:defRPr>
            </a:lvl2pPr>
            <a:lvl3pPr marL="1143000" indent="-228600" eaLnBrk="0" hangingPunct="0">
              <a:spcBef>
                <a:spcPct val="20000"/>
              </a:spcBef>
              <a:defRPr sz="2400" b="1">
                <a:solidFill>
                  <a:schemeClr val="tx1"/>
                </a:solidFill>
                <a:latin typeface="Futura Lt" pitchFamily="34" charset="0"/>
                <a:cs typeface="Arial" charset="0"/>
              </a:defRPr>
            </a:lvl3pPr>
            <a:lvl4pPr marL="1600200" indent="-228600" eaLnBrk="0" hangingPunct="0">
              <a:spcBef>
                <a:spcPct val="20000"/>
              </a:spcBef>
              <a:defRPr sz="2400" b="1">
                <a:solidFill>
                  <a:schemeClr val="tx1"/>
                </a:solidFill>
                <a:latin typeface="Futura Lt" pitchFamily="34" charset="0"/>
                <a:cs typeface="Arial" charset="0"/>
              </a:defRPr>
            </a:lvl4pPr>
            <a:lvl5pPr marL="2057400" indent="-228600" eaLnBrk="0" hangingPunct="0">
              <a:spcBef>
                <a:spcPct val="20000"/>
              </a:spcBef>
              <a:defRPr sz="2400" b="1">
                <a:solidFill>
                  <a:schemeClr val="tx1"/>
                </a:solidFill>
                <a:latin typeface="Futura Lt" pitchFamily="34" charset="0"/>
                <a:cs typeface="Arial" charset="0"/>
              </a:defRPr>
            </a:lvl5pPr>
            <a:lvl6pPr marL="2514600" indent="-228600" eaLnBrk="0" fontAlgn="base" hangingPunct="0">
              <a:spcBef>
                <a:spcPct val="20000"/>
              </a:spcBef>
              <a:spcAft>
                <a:spcPct val="0"/>
              </a:spcAft>
              <a:defRPr sz="2400" b="1">
                <a:solidFill>
                  <a:schemeClr val="tx1"/>
                </a:solidFill>
                <a:latin typeface="Futura Lt" pitchFamily="34" charset="0"/>
                <a:cs typeface="Arial" charset="0"/>
              </a:defRPr>
            </a:lvl6pPr>
            <a:lvl7pPr marL="2971800" indent="-228600" eaLnBrk="0" fontAlgn="base" hangingPunct="0">
              <a:spcBef>
                <a:spcPct val="20000"/>
              </a:spcBef>
              <a:spcAft>
                <a:spcPct val="0"/>
              </a:spcAft>
              <a:defRPr sz="2400" b="1">
                <a:solidFill>
                  <a:schemeClr val="tx1"/>
                </a:solidFill>
                <a:latin typeface="Futura Lt" pitchFamily="34" charset="0"/>
                <a:cs typeface="Arial" charset="0"/>
              </a:defRPr>
            </a:lvl7pPr>
            <a:lvl8pPr marL="3429000" indent="-228600" eaLnBrk="0" fontAlgn="base" hangingPunct="0">
              <a:spcBef>
                <a:spcPct val="20000"/>
              </a:spcBef>
              <a:spcAft>
                <a:spcPct val="0"/>
              </a:spcAft>
              <a:defRPr sz="2400" b="1">
                <a:solidFill>
                  <a:schemeClr val="tx1"/>
                </a:solidFill>
                <a:latin typeface="Futura Lt" pitchFamily="34" charset="0"/>
                <a:cs typeface="Arial" charset="0"/>
              </a:defRPr>
            </a:lvl8pPr>
            <a:lvl9pPr marL="3886200" indent="-228600" eaLnBrk="0" fontAlgn="base" hangingPunct="0">
              <a:spcBef>
                <a:spcPct val="20000"/>
              </a:spcBef>
              <a:spcAft>
                <a:spcPct val="0"/>
              </a:spcAft>
              <a:defRPr sz="2400" b="1">
                <a:solidFill>
                  <a:schemeClr val="tx1"/>
                </a:solidFill>
                <a:latin typeface="Futura Lt" pitchFamily="34"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Futura Lt" pitchFamily="34" charset="0"/>
                <a:cs typeface="Arial" charset="0"/>
              </a:rPr>
              <a:t>verlossing</a:t>
            </a:r>
          </a:p>
        </p:txBody>
      </p:sp>
      <p:sp>
        <p:nvSpPr>
          <p:cNvPr id="7" name="Text Box 9"/>
          <p:cNvSpPr txBox="1">
            <a:spLocks noChangeArrowheads="1"/>
          </p:cNvSpPr>
          <p:nvPr/>
        </p:nvSpPr>
        <p:spPr bwMode="auto">
          <a:xfrm>
            <a:off x="3032720" y="5381798"/>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chemeClr val="tx1"/>
                </a:solidFill>
                <a:latin typeface="Futura Lt" pitchFamily="34" charset="0"/>
                <a:cs typeface="Arial" charset="0"/>
              </a:defRPr>
            </a:lvl1pPr>
            <a:lvl2pPr marL="742950" indent="-285750" eaLnBrk="0" hangingPunct="0">
              <a:spcBef>
                <a:spcPct val="20000"/>
              </a:spcBef>
              <a:defRPr sz="2400" b="1">
                <a:solidFill>
                  <a:schemeClr val="tx1"/>
                </a:solidFill>
                <a:latin typeface="Futura Lt" pitchFamily="34" charset="0"/>
                <a:cs typeface="Arial" charset="0"/>
              </a:defRPr>
            </a:lvl2pPr>
            <a:lvl3pPr marL="1143000" indent="-228600" eaLnBrk="0" hangingPunct="0">
              <a:spcBef>
                <a:spcPct val="20000"/>
              </a:spcBef>
              <a:defRPr sz="2400" b="1">
                <a:solidFill>
                  <a:schemeClr val="tx1"/>
                </a:solidFill>
                <a:latin typeface="Futura Lt" pitchFamily="34" charset="0"/>
                <a:cs typeface="Arial" charset="0"/>
              </a:defRPr>
            </a:lvl3pPr>
            <a:lvl4pPr marL="1600200" indent="-228600" eaLnBrk="0" hangingPunct="0">
              <a:spcBef>
                <a:spcPct val="20000"/>
              </a:spcBef>
              <a:defRPr sz="2400" b="1">
                <a:solidFill>
                  <a:schemeClr val="tx1"/>
                </a:solidFill>
                <a:latin typeface="Futura Lt" pitchFamily="34" charset="0"/>
                <a:cs typeface="Arial" charset="0"/>
              </a:defRPr>
            </a:lvl4pPr>
            <a:lvl5pPr marL="2057400" indent="-228600" eaLnBrk="0" hangingPunct="0">
              <a:spcBef>
                <a:spcPct val="20000"/>
              </a:spcBef>
              <a:defRPr sz="2400" b="1">
                <a:solidFill>
                  <a:schemeClr val="tx1"/>
                </a:solidFill>
                <a:latin typeface="Futura Lt" pitchFamily="34" charset="0"/>
                <a:cs typeface="Arial" charset="0"/>
              </a:defRPr>
            </a:lvl5pPr>
            <a:lvl6pPr marL="2514600" indent="-228600" eaLnBrk="0" fontAlgn="base" hangingPunct="0">
              <a:spcBef>
                <a:spcPct val="20000"/>
              </a:spcBef>
              <a:spcAft>
                <a:spcPct val="0"/>
              </a:spcAft>
              <a:defRPr sz="2400" b="1">
                <a:solidFill>
                  <a:schemeClr val="tx1"/>
                </a:solidFill>
                <a:latin typeface="Futura Lt" pitchFamily="34" charset="0"/>
                <a:cs typeface="Arial" charset="0"/>
              </a:defRPr>
            </a:lvl6pPr>
            <a:lvl7pPr marL="2971800" indent="-228600" eaLnBrk="0" fontAlgn="base" hangingPunct="0">
              <a:spcBef>
                <a:spcPct val="20000"/>
              </a:spcBef>
              <a:spcAft>
                <a:spcPct val="0"/>
              </a:spcAft>
              <a:defRPr sz="2400" b="1">
                <a:solidFill>
                  <a:schemeClr val="tx1"/>
                </a:solidFill>
                <a:latin typeface="Futura Lt" pitchFamily="34" charset="0"/>
                <a:cs typeface="Arial" charset="0"/>
              </a:defRPr>
            </a:lvl7pPr>
            <a:lvl8pPr marL="3429000" indent="-228600" eaLnBrk="0" fontAlgn="base" hangingPunct="0">
              <a:spcBef>
                <a:spcPct val="20000"/>
              </a:spcBef>
              <a:spcAft>
                <a:spcPct val="0"/>
              </a:spcAft>
              <a:defRPr sz="2400" b="1">
                <a:solidFill>
                  <a:schemeClr val="tx1"/>
                </a:solidFill>
                <a:latin typeface="Futura Lt" pitchFamily="34" charset="0"/>
                <a:cs typeface="Arial" charset="0"/>
              </a:defRPr>
            </a:lvl8pPr>
            <a:lvl9pPr marL="3886200" indent="-228600" eaLnBrk="0" fontAlgn="base" hangingPunct="0">
              <a:spcBef>
                <a:spcPct val="20000"/>
              </a:spcBef>
              <a:spcAft>
                <a:spcPct val="0"/>
              </a:spcAft>
              <a:defRPr sz="2400" b="1">
                <a:solidFill>
                  <a:schemeClr val="tx1"/>
                </a:solidFill>
                <a:latin typeface="Futura Lt" pitchFamily="34"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Futura Lt" pitchFamily="34" charset="0"/>
                <a:cs typeface="Arial" charset="0"/>
              </a:rPr>
              <a:t>bevrijding</a:t>
            </a:r>
            <a:endParaRPr kumimoji="0" lang="nl-NL" altLang="nl-NL" sz="3200" b="1" i="0" u="none" strike="noStrike" kern="0" cap="none" spc="0" normalizeH="0" baseline="0" noProof="0" dirty="0" smtClean="0">
              <a:ln>
                <a:noFill/>
              </a:ln>
              <a:solidFill>
                <a:srgbClr val="000000"/>
              </a:solidFill>
              <a:effectLst/>
              <a:uLnTx/>
              <a:uFillTx/>
              <a:latin typeface="GalilSSK" pitchFamily="2" charset="0"/>
              <a:cs typeface="Arial" charset="0"/>
            </a:endParaRPr>
          </a:p>
        </p:txBody>
      </p:sp>
      <p:sp>
        <p:nvSpPr>
          <p:cNvPr id="8" name="Text Box 9"/>
          <p:cNvSpPr txBox="1">
            <a:spLocks noChangeArrowheads="1"/>
          </p:cNvSpPr>
          <p:nvPr/>
        </p:nvSpPr>
        <p:spPr bwMode="auto">
          <a:xfrm>
            <a:off x="3032720" y="5919663"/>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chemeClr val="tx1"/>
                </a:solidFill>
                <a:latin typeface="Futura Lt" pitchFamily="34" charset="0"/>
                <a:cs typeface="Arial" charset="0"/>
              </a:defRPr>
            </a:lvl1pPr>
            <a:lvl2pPr marL="742950" indent="-285750" eaLnBrk="0" hangingPunct="0">
              <a:spcBef>
                <a:spcPct val="20000"/>
              </a:spcBef>
              <a:defRPr sz="2400" b="1">
                <a:solidFill>
                  <a:schemeClr val="tx1"/>
                </a:solidFill>
                <a:latin typeface="Futura Lt" pitchFamily="34" charset="0"/>
                <a:cs typeface="Arial" charset="0"/>
              </a:defRPr>
            </a:lvl2pPr>
            <a:lvl3pPr marL="1143000" indent="-228600" eaLnBrk="0" hangingPunct="0">
              <a:spcBef>
                <a:spcPct val="20000"/>
              </a:spcBef>
              <a:defRPr sz="2400" b="1">
                <a:solidFill>
                  <a:schemeClr val="tx1"/>
                </a:solidFill>
                <a:latin typeface="Futura Lt" pitchFamily="34" charset="0"/>
                <a:cs typeface="Arial" charset="0"/>
              </a:defRPr>
            </a:lvl3pPr>
            <a:lvl4pPr marL="1600200" indent="-228600" eaLnBrk="0" hangingPunct="0">
              <a:spcBef>
                <a:spcPct val="20000"/>
              </a:spcBef>
              <a:defRPr sz="2400" b="1">
                <a:solidFill>
                  <a:schemeClr val="tx1"/>
                </a:solidFill>
                <a:latin typeface="Futura Lt" pitchFamily="34" charset="0"/>
                <a:cs typeface="Arial" charset="0"/>
              </a:defRPr>
            </a:lvl4pPr>
            <a:lvl5pPr marL="2057400" indent="-228600" eaLnBrk="0" hangingPunct="0">
              <a:spcBef>
                <a:spcPct val="20000"/>
              </a:spcBef>
              <a:defRPr sz="2400" b="1">
                <a:solidFill>
                  <a:schemeClr val="tx1"/>
                </a:solidFill>
                <a:latin typeface="Futura Lt" pitchFamily="34" charset="0"/>
                <a:cs typeface="Arial" charset="0"/>
              </a:defRPr>
            </a:lvl5pPr>
            <a:lvl6pPr marL="2514600" indent="-228600" eaLnBrk="0" fontAlgn="base" hangingPunct="0">
              <a:spcBef>
                <a:spcPct val="20000"/>
              </a:spcBef>
              <a:spcAft>
                <a:spcPct val="0"/>
              </a:spcAft>
              <a:defRPr sz="2400" b="1">
                <a:solidFill>
                  <a:schemeClr val="tx1"/>
                </a:solidFill>
                <a:latin typeface="Futura Lt" pitchFamily="34" charset="0"/>
                <a:cs typeface="Arial" charset="0"/>
              </a:defRPr>
            </a:lvl6pPr>
            <a:lvl7pPr marL="2971800" indent="-228600" eaLnBrk="0" fontAlgn="base" hangingPunct="0">
              <a:spcBef>
                <a:spcPct val="20000"/>
              </a:spcBef>
              <a:spcAft>
                <a:spcPct val="0"/>
              </a:spcAft>
              <a:defRPr sz="2400" b="1">
                <a:solidFill>
                  <a:schemeClr val="tx1"/>
                </a:solidFill>
                <a:latin typeface="Futura Lt" pitchFamily="34" charset="0"/>
                <a:cs typeface="Arial" charset="0"/>
              </a:defRPr>
            </a:lvl7pPr>
            <a:lvl8pPr marL="3429000" indent="-228600" eaLnBrk="0" fontAlgn="base" hangingPunct="0">
              <a:spcBef>
                <a:spcPct val="20000"/>
              </a:spcBef>
              <a:spcAft>
                <a:spcPct val="0"/>
              </a:spcAft>
              <a:defRPr sz="2400" b="1">
                <a:solidFill>
                  <a:schemeClr val="tx1"/>
                </a:solidFill>
                <a:latin typeface="Futura Lt" pitchFamily="34" charset="0"/>
                <a:cs typeface="Arial" charset="0"/>
              </a:defRPr>
            </a:lvl8pPr>
            <a:lvl9pPr marL="3886200" indent="-228600" eaLnBrk="0" fontAlgn="base" hangingPunct="0">
              <a:spcBef>
                <a:spcPct val="20000"/>
              </a:spcBef>
              <a:spcAft>
                <a:spcPct val="0"/>
              </a:spcAft>
              <a:defRPr sz="2400" b="1">
                <a:solidFill>
                  <a:schemeClr val="tx1"/>
                </a:solidFill>
                <a:latin typeface="Futura Lt" pitchFamily="34"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Futura Lt" pitchFamily="34" charset="0"/>
                <a:cs typeface="Arial" charset="0"/>
              </a:rPr>
              <a:t>voorbijgaan (Pesach)</a:t>
            </a:r>
            <a:endParaRPr kumimoji="0" lang="nl-NL" altLang="nl-NL" sz="3200" b="1" i="0" u="none" strike="noStrike" kern="0" cap="none" spc="0" normalizeH="0" baseline="0" noProof="0" dirty="0" smtClean="0">
              <a:ln>
                <a:noFill/>
              </a:ln>
              <a:solidFill>
                <a:srgbClr val="000000"/>
              </a:solidFill>
              <a:effectLst/>
              <a:uLnTx/>
              <a:uFillTx/>
              <a:latin typeface="GalilSSK" pitchFamily="2" charset="0"/>
              <a:cs typeface="Arial" charset="0"/>
            </a:endParaRPr>
          </a:p>
        </p:txBody>
      </p:sp>
    </p:spTree>
    <p:extLst>
      <p:ext uri="{BB962C8B-B14F-4D97-AF65-F5344CB8AC3E}">
        <p14:creationId xmlns:p14="http://schemas.microsoft.com/office/powerpoint/2010/main" val="39735509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61" y="2087098"/>
            <a:ext cx="8602663"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IJL-RECHTS 1"/>
          <p:cNvSpPr/>
          <p:nvPr/>
        </p:nvSpPr>
        <p:spPr>
          <a:xfrm>
            <a:off x="7380312" y="1556792"/>
            <a:ext cx="1368152" cy="36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 name="Rechte verbindingslijn 3"/>
          <p:cNvCxnSpPr/>
          <p:nvPr/>
        </p:nvCxnSpPr>
        <p:spPr>
          <a:xfrm>
            <a:off x="8748464" y="908720"/>
            <a:ext cx="0" cy="1296000"/>
          </a:xfrm>
          <a:prstGeom prst="line">
            <a:avLst/>
          </a:prstGeom>
          <a:ln w="57150">
            <a:solidFill>
              <a:schemeClr val="accent4">
                <a:lumMod val="20000"/>
                <a:lumOff val="8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5505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39"/>
          <p:cNvGrpSpPr>
            <a:grpSpLocks/>
          </p:cNvGrpSpPr>
          <p:nvPr/>
        </p:nvGrpSpPr>
        <p:grpSpPr bwMode="auto">
          <a:xfrm>
            <a:off x="838200" y="4267200"/>
            <a:ext cx="4572000" cy="1447800"/>
            <a:chOff x="528" y="2688"/>
            <a:chExt cx="2880" cy="912"/>
          </a:xfrm>
          <a:solidFill>
            <a:schemeClr val="accent4">
              <a:lumMod val="40000"/>
              <a:lumOff val="60000"/>
            </a:schemeClr>
          </a:solidFill>
        </p:grpSpPr>
        <p:sp>
          <p:nvSpPr>
            <p:cNvPr id="7" name="AutoShape 19"/>
            <p:cNvSpPr>
              <a:spLocks noChangeArrowheads="1"/>
            </p:cNvSpPr>
            <p:nvPr/>
          </p:nvSpPr>
          <p:spPr bwMode="auto">
            <a:xfrm>
              <a:off x="528" y="2688"/>
              <a:ext cx="2880" cy="912"/>
            </a:xfrm>
            <a:prstGeom prst="rightArrow">
              <a:avLst>
                <a:gd name="adj1" fmla="val 50000"/>
                <a:gd name="adj2" fmla="val 78947"/>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nl-NL" altLang="nl-NL" sz="1800" b="0" i="0" u="none" strike="noStrike" kern="0" cap="none" spc="0" normalizeH="0" baseline="0" noProof="0" smtClean="0">
                <a:ln>
                  <a:noFill/>
                </a:ln>
                <a:solidFill>
                  <a:srgbClr val="000000"/>
                </a:solidFill>
                <a:effectLst/>
                <a:uLnTx/>
                <a:uFillTx/>
                <a:latin typeface="Arial" charset="0"/>
                <a:cs typeface="Arial" charset="0"/>
              </a:endParaRPr>
            </a:p>
          </p:txBody>
        </p:sp>
        <p:sp>
          <p:nvSpPr>
            <p:cNvPr id="8" name="Text Box 21"/>
            <p:cNvSpPr txBox="1">
              <a:spLocks noChangeArrowheads="1"/>
            </p:cNvSpPr>
            <p:nvPr/>
          </p:nvSpPr>
          <p:spPr bwMode="auto">
            <a:xfrm>
              <a:off x="768" y="2976"/>
              <a:ext cx="1824" cy="288"/>
            </a:xfrm>
            <a:prstGeom prst="rect">
              <a:avLst/>
            </a:prstGeom>
            <a:noFill/>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nl-NL" altLang="nl-NL" sz="2400" b="0" i="1" u="none" strike="noStrike" kern="0" cap="none" spc="0" normalizeH="0" baseline="0" noProof="0" dirty="0" smtClean="0">
                  <a:ln>
                    <a:noFill/>
                  </a:ln>
                  <a:solidFill>
                    <a:srgbClr val="000000"/>
                  </a:solidFill>
                  <a:effectLst/>
                  <a:uLnTx/>
                  <a:uFillTx/>
                  <a:latin typeface="Arial" charset="0"/>
                  <a:cs typeface="Arial" charset="0"/>
                </a:rPr>
                <a:t>tot de </a:t>
              </a:r>
              <a:r>
                <a:rPr kumimoji="0" lang="nl-NL" altLang="nl-NL" sz="2400" b="1" i="1" u="sng" strike="noStrike" kern="0" cap="none" spc="0" normalizeH="0" baseline="0" noProof="0" dirty="0" smtClean="0">
                  <a:ln>
                    <a:noFill/>
                  </a:ln>
                  <a:solidFill>
                    <a:srgbClr val="CC0066"/>
                  </a:solidFill>
                  <a:effectLst/>
                  <a:uLnTx/>
                  <a:uFillTx/>
                  <a:latin typeface="Arial" charset="0"/>
                  <a:cs typeface="Arial" charset="0"/>
                </a:rPr>
                <a:t>veertiende</a:t>
              </a:r>
            </a:p>
          </p:txBody>
        </p:sp>
      </p:grpSp>
      <p:graphicFrame>
        <p:nvGraphicFramePr>
          <p:cNvPr id="9" name="Group 38"/>
          <p:cNvGraphicFramePr>
            <a:graphicFrameLocks noGrp="1"/>
          </p:cNvGraphicFramePr>
          <p:nvPr>
            <p:extLst>
              <p:ext uri="{D42A27DB-BD31-4B8C-83A1-F6EECF244321}">
                <p14:modId xmlns:p14="http://schemas.microsoft.com/office/powerpoint/2010/main" val="1592376154"/>
              </p:ext>
            </p:extLst>
          </p:nvPr>
        </p:nvGraphicFramePr>
        <p:xfrm>
          <a:off x="5486400" y="3733800"/>
          <a:ext cx="2667000" cy="1752600"/>
        </p:xfrm>
        <a:graphic>
          <a:graphicData uri="http://schemas.openxmlformats.org/drawingml/2006/table">
            <a:tbl>
              <a:tblPr/>
              <a:tblGrid>
                <a:gridCol w="1333500"/>
                <a:gridCol w="1333500"/>
              </a:tblGrid>
              <a:tr h="876300">
                <a:tc grid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b="1" i="0" u="none" strike="noStrike" cap="none" normalizeH="0" baseline="0" dirty="0" smtClean="0">
                          <a:ln>
                            <a:noFill/>
                          </a:ln>
                          <a:solidFill>
                            <a:srgbClr val="CC0066"/>
                          </a:solidFill>
                          <a:effectLst/>
                          <a:latin typeface="Arial Black" pitchFamily="34" charset="0"/>
                          <a:cs typeface="Arial" charset="0"/>
                        </a:rPr>
                        <a:t>14 </a:t>
                      </a:r>
                      <a:r>
                        <a:rPr kumimoji="0" lang="nl-NL" sz="2400" b="1" i="0" u="none" strike="noStrike" cap="none" normalizeH="0" baseline="30000" dirty="0" smtClean="0">
                          <a:ln>
                            <a:noFill/>
                          </a:ln>
                          <a:solidFill>
                            <a:srgbClr val="CC0066"/>
                          </a:solidFill>
                          <a:effectLst/>
                          <a:latin typeface="Arial Black" pitchFamily="34" charset="0"/>
                          <a:cs typeface="Arial" charset="0"/>
                        </a:rPr>
                        <a:t>e</a:t>
                      </a:r>
                      <a:r>
                        <a:rPr kumimoji="0" lang="nl-NL" sz="2400" b="1" i="0" u="none" strike="noStrike" cap="none" normalizeH="0" baseline="0" dirty="0" smtClean="0">
                          <a:ln>
                            <a:noFill/>
                          </a:ln>
                          <a:solidFill>
                            <a:srgbClr val="CC0066"/>
                          </a:solidFill>
                          <a:effectLst/>
                          <a:latin typeface="Arial Black" pitchFamily="34" charset="0"/>
                          <a:cs typeface="Arial" charset="0"/>
                        </a:rPr>
                        <a:t> NISAN</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hMerge="1">
                  <a:txBody>
                    <a:bodyPr/>
                    <a:lstStyle/>
                    <a:p>
                      <a:endParaRPr lang="nl-NL"/>
                    </a:p>
                  </a:txBody>
                  <a:tcPr/>
                </a:tc>
              </a:tr>
              <a:tr h="87630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smtClean="0">
                          <a:ln>
                            <a:noFill/>
                          </a:ln>
                          <a:solidFill>
                            <a:schemeClr val="bg1"/>
                          </a:solidFill>
                          <a:effectLst/>
                          <a:latin typeface="Arial Black" pitchFamily="34" charset="0"/>
                          <a:cs typeface="Arial" charset="0"/>
                        </a:rPr>
                        <a:t>NACHT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0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tx1"/>
                          </a:solidFill>
                          <a:effectLst/>
                          <a:latin typeface="Arial Black" pitchFamily="34" charset="0"/>
                          <a:cs typeface="Arial" charset="0"/>
                        </a:rPr>
                        <a:t>DAG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FFFFFF"/>
                    </a:solidFill>
                  </a:tcPr>
                </a:tc>
              </a:tr>
            </a:tbl>
          </a:graphicData>
        </a:graphic>
      </p:graphicFrame>
    </p:spTree>
    <p:extLst>
      <p:ext uri="{BB962C8B-B14F-4D97-AF65-F5344CB8AC3E}">
        <p14:creationId xmlns:p14="http://schemas.microsoft.com/office/powerpoint/2010/main" val="8877373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from="(-#ppt_w/2)" to="(#ppt_x)" calcmode="lin" valueType="num">
                                      <p:cBhvr>
                                        <p:cTn id="16" dur="600" fill="hold">
                                          <p:stCondLst>
                                            <p:cond delay="0"/>
                                          </p:stCondLst>
                                        </p:cTn>
                                        <p:tgtEl>
                                          <p:spTgt spid="6"/>
                                        </p:tgtEl>
                                        <p:attrNameLst>
                                          <p:attrName>ppt_x</p:attrName>
                                        </p:attrNameLst>
                                      </p:cBhvr>
                                    </p:anim>
                                    <p:anim from="0" to="-1.0" calcmode="lin" valueType="num">
                                      <p:cBhvr>
                                        <p:cTn id="17" dur="200" decel="50000" autoRev="1" fill="hold">
                                          <p:stCondLst>
                                            <p:cond delay="600"/>
                                          </p:stCondLst>
                                        </p:cTn>
                                        <p:tgtEl>
                                          <p:spTgt spid="6"/>
                                        </p:tgtEl>
                                        <p:attrNameLst>
                                          <p:attrName>xshear</p:attrName>
                                        </p:attrNameLst>
                                      </p:cBhvr>
                                    </p:anim>
                                    <p:animScale>
                                      <p:cBhvr>
                                        <p:cTn id="18" dur="200" decel="100000" autoRev="1" fill="hold">
                                          <p:stCondLst>
                                            <p:cond delay="600"/>
                                          </p:stCondLst>
                                        </p:cTn>
                                        <p:tgtEl>
                                          <p:spTgt spid="6"/>
                                        </p:tgtEl>
                                      </p:cBhvr>
                                      <p:from x="100000" y="100000"/>
                                      <p:to x="80000" y="100000"/>
                                    </p:animScale>
                                    <p:anim by="(#ppt_h/3+#ppt_w*0.1)" calcmode="lin" valueType="num">
                                      <p:cBhvr additive="sum">
                                        <p:cTn id="19"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998637"/>
            <a:ext cx="56515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586912"/>
            <a:ext cx="3932237"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844824"/>
            <a:ext cx="30670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7256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38"/>
          <p:cNvGraphicFramePr>
            <a:graphicFrameLocks noGrp="1"/>
          </p:cNvGraphicFramePr>
          <p:nvPr>
            <p:extLst>
              <p:ext uri="{D42A27DB-BD31-4B8C-83A1-F6EECF244321}">
                <p14:modId xmlns:p14="http://schemas.microsoft.com/office/powerpoint/2010/main" val="1827725594"/>
              </p:ext>
            </p:extLst>
          </p:nvPr>
        </p:nvGraphicFramePr>
        <p:xfrm>
          <a:off x="6019800" y="3124200"/>
          <a:ext cx="2667000" cy="1752600"/>
        </p:xfrm>
        <a:graphic>
          <a:graphicData uri="http://schemas.openxmlformats.org/drawingml/2006/table">
            <a:tbl>
              <a:tblPr/>
              <a:tblGrid>
                <a:gridCol w="1333500"/>
                <a:gridCol w="1333500"/>
              </a:tblGrid>
              <a:tr h="876300">
                <a:tc grid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b="1" i="0" u="none" strike="noStrike" cap="none" normalizeH="0" baseline="0" dirty="0" smtClean="0">
                          <a:ln>
                            <a:noFill/>
                          </a:ln>
                          <a:solidFill>
                            <a:srgbClr val="CC0066"/>
                          </a:solidFill>
                          <a:effectLst/>
                          <a:latin typeface="Arial Black" pitchFamily="34" charset="0"/>
                          <a:cs typeface="Arial" charset="0"/>
                        </a:rPr>
                        <a:t>14 </a:t>
                      </a:r>
                      <a:r>
                        <a:rPr kumimoji="0" lang="nl-NL" sz="2400" b="1" i="0" u="none" strike="noStrike" cap="none" normalizeH="0" baseline="30000" dirty="0" smtClean="0">
                          <a:ln>
                            <a:noFill/>
                          </a:ln>
                          <a:solidFill>
                            <a:srgbClr val="CC0066"/>
                          </a:solidFill>
                          <a:effectLst/>
                          <a:latin typeface="Arial Black" pitchFamily="34" charset="0"/>
                          <a:cs typeface="Arial" charset="0"/>
                        </a:rPr>
                        <a:t>e</a:t>
                      </a:r>
                      <a:r>
                        <a:rPr kumimoji="0" lang="nl-NL" sz="2400" b="1" i="0" u="none" strike="noStrike" cap="none" normalizeH="0" baseline="0" dirty="0" smtClean="0">
                          <a:ln>
                            <a:noFill/>
                          </a:ln>
                          <a:solidFill>
                            <a:srgbClr val="CC0066"/>
                          </a:solidFill>
                          <a:effectLst/>
                          <a:latin typeface="Arial Black" pitchFamily="34" charset="0"/>
                          <a:cs typeface="Arial" charset="0"/>
                        </a:rPr>
                        <a:t> NISAN</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hMerge="1">
                  <a:txBody>
                    <a:bodyPr/>
                    <a:lstStyle/>
                    <a:p>
                      <a:endParaRPr lang="nl-NL"/>
                    </a:p>
                  </a:txBody>
                  <a:tcPr/>
                </a:tc>
              </a:tr>
              <a:tr h="87630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NACHT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0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tx1"/>
                          </a:solidFill>
                          <a:effectLst/>
                          <a:latin typeface="Arial Black" pitchFamily="34" charset="0"/>
                          <a:cs typeface="Arial" charset="0"/>
                        </a:rPr>
                        <a:t>DAG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FFFFFF"/>
                    </a:solidFill>
                  </a:tcPr>
                </a:tc>
              </a:tr>
            </a:tbl>
          </a:graphicData>
        </a:graphic>
      </p:graphicFrame>
      <p:graphicFrame>
        <p:nvGraphicFramePr>
          <p:cNvPr id="7" name="Group 38"/>
          <p:cNvGraphicFramePr>
            <a:graphicFrameLocks noGrp="1"/>
          </p:cNvGraphicFramePr>
          <p:nvPr>
            <p:extLst>
              <p:ext uri="{D42A27DB-BD31-4B8C-83A1-F6EECF244321}">
                <p14:modId xmlns:p14="http://schemas.microsoft.com/office/powerpoint/2010/main" val="2302370284"/>
              </p:ext>
            </p:extLst>
          </p:nvPr>
        </p:nvGraphicFramePr>
        <p:xfrm>
          <a:off x="2971800" y="3124200"/>
          <a:ext cx="2667000" cy="1752600"/>
        </p:xfrm>
        <a:graphic>
          <a:graphicData uri="http://schemas.openxmlformats.org/drawingml/2006/table">
            <a:tbl>
              <a:tblPr/>
              <a:tblGrid>
                <a:gridCol w="1333500"/>
                <a:gridCol w="1333500"/>
              </a:tblGrid>
              <a:tr h="876300">
                <a:tc grid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b="1" i="0" u="none" strike="noStrike" cap="none" normalizeH="0" baseline="0" dirty="0" smtClean="0">
                          <a:ln>
                            <a:noFill/>
                          </a:ln>
                          <a:solidFill>
                            <a:srgbClr val="CC0066"/>
                          </a:solidFill>
                          <a:effectLst/>
                          <a:latin typeface="Arial Black" pitchFamily="34" charset="0"/>
                          <a:cs typeface="Arial" charset="0"/>
                        </a:rPr>
                        <a:t>13 </a:t>
                      </a:r>
                      <a:r>
                        <a:rPr kumimoji="0" lang="nl-NL" sz="2400" b="1" i="0" u="none" strike="noStrike" cap="none" normalizeH="0" baseline="30000" dirty="0" smtClean="0">
                          <a:ln>
                            <a:noFill/>
                          </a:ln>
                          <a:solidFill>
                            <a:srgbClr val="CC0066"/>
                          </a:solidFill>
                          <a:effectLst/>
                          <a:latin typeface="Arial Black" pitchFamily="34" charset="0"/>
                          <a:cs typeface="Arial" charset="0"/>
                        </a:rPr>
                        <a:t>e</a:t>
                      </a:r>
                      <a:r>
                        <a:rPr kumimoji="0" lang="nl-NL" sz="2400" b="1" i="0" u="none" strike="noStrike" cap="none" normalizeH="0" baseline="0" dirty="0" smtClean="0">
                          <a:ln>
                            <a:noFill/>
                          </a:ln>
                          <a:solidFill>
                            <a:srgbClr val="CC0066"/>
                          </a:solidFill>
                          <a:effectLst/>
                          <a:latin typeface="Arial Black" pitchFamily="34" charset="0"/>
                          <a:cs typeface="Arial" charset="0"/>
                        </a:rPr>
                        <a:t> NISAN</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hMerge="1">
                  <a:txBody>
                    <a:bodyPr/>
                    <a:lstStyle/>
                    <a:p>
                      <a:endParaRPr lang="nl-NL"/>
                    </a:p>
                  </a:txBody>
                  <a:tcPr/>
                </a:tc>
              </a:tr>
              <a:tr h="87630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NACHT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0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tx1"/>
                          </a:solidFill>
                          <a:effectLst/>
                          <a:latin typeface="Arial Black" pitchFamily="34" charset="0"/>
                          <a:cs typeface="Arial" charset="0"/>
                        </a:rPr>
                        <a:t>DAG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FFFFFF"/>
                    </a:solidFill>
                  </a:tcPr>
                </a:tc>
              </a:tr>
            </a:tbl>
          </a:graphicData>
        </a:graphic>
      </p:graphicFrame>
      <p:sp>
        <p:nvSpPr>
          <p:cNvPr id="8" name="PIJL-OMHOOG 7"/>
          <p:cNvSpPr/>
          <p:nvPr/>
        </p:nvSpPr>
        <p:spPr>
          <a:xfrm rot="2714717">
            <a:off x="4306000" y="4418224"/>
            <a:ext cx="1219200" cy="1905000"/>
          </a:xfrm>
          <a:prstGeom prst="upArrow">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vert="vert27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dirty="0">
                <a:ln>
                  <a:noFill/>
                </a:ln>
                <a:solidFill>
                  <a:srgbClr val="000000"/>
                </a:solidFill>
                <a:effectLst/>
                <a:uLnTx/>
                <a:uFillTx/>
                <a:latin typeface="Arial Black" pitchFamily="34" charset="0"/>
                <a:ea typeface="+mn-ea"/>
                <a:cs typeface="+mn-cs"/>
              </a:rPr>
              <a:t>SCHEMER</a:t>
            </a:r>
          </a:p>
        </p:txBody>
      </p:sp>
      <p:sp>
        <p:nvSpPr>
          <p:cNvPr id="9" name="PIJL-OMHOOG 8"/>
          <p:cNvSpPr/>
          <p:nvPr/>
        </p:nvSpPr>
        <p:spPr>
          <a:xfrm rot="18989697">
            <a:off x="6140450" y="4489450"/>
            <a:ext cx="1219200" cy="1905000"/>
          </a:xfrm>
          <a:prstGeom prst="upArrow">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vert="vert"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dirty="0">
                <a:ln>
                  <a:noFill/>
                </a:ln>
                <a:solidFill>
                  <a:srgbClr val="000000"/>
                </a:solidFill>
                <a:effectLst/>
                <a:uLnTx/>
                <a:uFillTx/>
                <a:latin typeface="Arial Black" pitchFamily="34" charset="0"/>
                <a:ea typeface="+mn-ea"/>
                <a:cs typeface="+mn-cs"/>
              </a:rPr>
              <a:t>SCHEMER</a:t>
            </a:r>
          </a:p>
        </p:txBody>
      </p:sp>
      <p:sp>
        <p:nvSpPr>
          <p:cNvPr id="11" name="PIJL-OMHOOG 10"/>
          <p:cNvSpPr/>
          <p:nvPr/>
        </p:nvSpPr>
        <p:spPr>
          <a:xfrm rot="10800000">
            <a:off x="5425440" y="1676400"/>
            <a:ext cx="798576" cy="1905000"/>
          </a:xfrm>
          <a:prstGeom prst="upArrow">
            <a:avLst>
              <a:gd name="adj1" fmla="val 50000"/>
              <a:gd name="adj2" fmla="val 90000"/>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vert="vert27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dirty="0">
                <a:ln>
                  <a:noFill/>
                </a:ln>
                <a:solidFill>
                  <a:srgbClr val="000000"/>
                </a:solidFill>
                <a:effectLst/>
                <a:uLnTx/>
                <a:uFillTx/>
                <a:latin typeface="Arial Black" pitchFamily="34" charset="0"/>
                <a:ea typeface="+mn-ea"/>
                <a:cs typeface="+mn-cs"/>
              </a:rPr>
              <a:t>TUSSEN</a:t>
            </a:r>
          </a:p>
        </p:txBody>
      </p:sp>
    </p:spTree>
    <p:extLst>
      <p:ext uri="{BB962C8B-B14F-4D97-AF65-F5344CB8AC3E}">
        <p14:creationId xmlns:p14="http://schemas.microsoft.com/office/powerpoint/2010/main" val="581738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38"/>
          <p:cNvGraphicFramePr>
            <a:graphicFrameLocks noGrp="1"/>
          </p:cNvGraphicFramePr>
          <p:nvPr>
            <p:extLst>
              <p:ext uri="{D42A27DB-BD31-4B8C-83A1-F6EECF244321}">
                <p14:modId xmlns:p14="http://schemas.microsoft.com/office/powerpoint/2010/main" val="1110507973"/>
              </p:ext>
            </p:extLst>
          </p:nvPr>
        </p:nvGraphicFramePr>
        <p:xfrm>
          <a:off x="3276600" y="4495800"/>
          <a:ext cx="2667000" cy="1752600"/>
        </p:xfrm>
        <a:graphic>
          <a:graphicData uri="http://schemas.openxmlformats.org/drawingml/2006/table">
            <a:tbl>
              <a:tblPr/>
              <a:tblGrid>
                <a:gridCol w="1333500"/>
                <a:gridCol w="1333500"/>
              </a:tblGrid>
              <a:tr h="876300">
                <a:tc grid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b="1" i="0" u="none" strike="noStrike" cap="none" normalizeH="0" baseline="0" dirty="0" smtClean="0">
                          <a:ln>
                            <a:noFill/>
                          </a:ln>
                          <a:solidFill>
                            <a:srgbClr val="CC0066"/>
                          </a:solidFill>
                          <a:effectLst/>
                          <a:latin typeface="Arial Black" pitchFamily="34" charset="0"/>
                          <a:cs typeface="Arial" charset="0"/>
                        </a:rPr>
                        <a:t>14 </a:t>
                      </a:r>
                      <a:r>
                        <a:rPr kumimoji="0" lang="nl-NL" sz="2400" b="1" i="0" u="none" strike="noStrike" cap="none" normalizeH="0" baseline="30000" dirty="0" smtClean="0">
                          <a:ln>
                            <a:noFill/>
                          </a:ln>
                          <a:solidFill>
                            <a:srgbClr val="CC0066"/>
                          </a:solidFill>
                          <a:effectLst/>
                          <a:latin typeface="Arial Black" pitchFamily="34" charset="0"/>
                          <a:cs typeface="Arial" charset="0"/>
                        </a:rPr>
                        <a:t>e</a:t>
                      </a:r>
                      <a:r>
                        <a:rPr kumimoji="0" lang="nl-NL" sz="2400" b="1" i="0" u="none" strike="noStrike" cap="none" normalizeH="0" baseline="0" dirty="0" smtClean="0">
                          <a:ln>
                            <a:noFill/>
                          </a:ln>
                          <a:solidFill>
                            <a:srgbClr val="CC0066"/>
                          </a:solidFill>
                          <a:effectLst/>
                          <a:latin typeface="Arial Black" pitchFamily="34" charset="0"/>
                          <a:cs typeface="Arial" charset="0"/>
                        </a:rPr>
                        <a:t> NISAN</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r>
              <a:tr h="87630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NACHT</a:t>
                      </a:r>
                    </a:p>
                  </a:txBody>
                  <a:tcPr horzOverflow="overflow">
                    <a:lnL w="28575"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tx1"/>
                          </a:solidFill>
                          <a:effectLst/>
                          <a:latin typeface="Arial Black" pitchFamily="34" charset="0"/>
                          <a:cs typeface="Arial" charset="0"/>
                        </a:rPr>
                        <a:t>DAG</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cell3D prstMaterial="dkEdge">
                      <a:bevel/>
                      <a:lightRig rig="flood" dir="t"/>
                    </a:cell3D>
                    <a:solidFill>
                      <a:srgbClr val="FFFFFF"/>
                    </a:solidFill>
                  </a:tcPr>
                </a:tc>
              </a:tr>
            </a:tbl>
          </a:graphicData>
        </a:graphic>
      </p:graphicFrame>
      <p:graphicFrame>
        <p:nvGraphicFramePr>
          <p:cNvPr id="12" name="Group 38"/>
          <p:cNvGraphicFramePr>
            <a:graphicFrameLocks noGrp="1"/>
          </p:cNvGraphicFramePr>
          <p:nvPr>
            <p:extLst>
              <p:ext uri="{D42A27DB-BD31-4B8C-83A1-F6EECF244321}">
                <p14:modId xmlns:p14="http://schemas.microsoft.com/office/powerpoint/2010/main" val="3877279704"/>
              </p:ext>
            </p:extLst>
          </p:nvPr>
        </p:nvGraphicFramePr>
        <p:xfrm>
          <a:off x="5943600" y="4495800"/>
          <a:ext cx="2667000" cy="1752600"/>
        </p:xfrm>
        <a:graphic>
          <a:graphicData uri="http://schemas.openxmlformats.org/drawingml/2006/table">
            <a:tbl>
              <a:tblPr/>
              <a:tblGrid>
                <a:gridCol w="1333500"/>
                <a:gridCol w="1333500"/>
              </a:tblGrid>
              <a:tr h="876300">
                <a:tc grid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b="1" i="0" u="none" strike="noStrike" cap="none" normalizeH="0" baseline="0" dirty="0" smtClean="0">
                          <a:ln>
                            <a:noFill/>
                          </a:ln>
                          <a:solidFill>
                            <a:srgbClr val="CC0066"/>
                          </a:solidFill>
                          <a:effectLst/>
                          <a:latin typeface="Arial Black" pitchFamily="34" charset="0"/>
                          <a:cs typeface="Arial" charset="0"/>
                        </a:rPr>
                        <a:t>15 </a:t>
                      </a:r>
                      <a:r>
                        <a:rPr kumimoji="0" lang="nl-NL" sz="2400" b="1" i="0" u="none" strike="noStrike" cap="none" normalizeH="0" baseline="30000" dirty="0" smtClean="0">
                          <a:ln>
                            <a:noFill/>
                          </a:ln>
                          <a:solidFill>
                            <a:srgbClr val="CC0066"/>
                          </a:solidFill>
                          <a:effectLst/>
                          <a:latin typeface="Arial Black" pitchFamily="34" charset="0"/>
                          <a:cs typeface="Arial" charset="0"/>
                        </a:rPr>
                        <a:t>e</a:t>
                      </a:r>
                      <a:r>
                        <a:rPr kumimoji="0" lang="nl-NL" sz="2400" b="1" i="0" u="none" strike="noStrike" cap="none" normalizeH="0" baseline="0" dirty="0" smtClean="0">
                          <a:ln>
                            <a:noFill/>
                          </a:ln>
                          <a:solidFill>
                            <a:srgbClr val="CC0066"/>
                          </a:solidFill>
                          <a:effectLst/>
                          <a:latin typeface="Arial Black" pitchFamily="34" charset="0"/>
                          <a:cs typeface="Arial" charset="0"/>
                        </a:rPr>
                        <a:t> NISAN</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hMerge="1">
                  <a:txBody>
                    <a:bodyPr/>
                    <a:lstStyle/>
                    <a:p>
                      <a:endParaRPr lang="nl-NL"/>
                    </a:p>
                  </a:txBody>
                  <a:tcPr/>
                </a:tc>
              </a:tr>
              <a:tr h="87630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NACHT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0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tx1"/>
                          </a:solidFill>
                          <a:effectLst/>
                          <a:latin typeface="Arial Black" pitchFamily="34" charset="0"/>
                          <a:cs typeface="Arial" charset="0"/>
                        </a:rPr>
                        <a:t>DAG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FFFFFF"/>
                    </a:solidFill>
                  </a:tcPr>
                </a:tc>
              </a:tr>
            </a:tbl>
          </a:graphicData>
        </a:graphic>
      </p:graphicFrame>
      <p:graphicFrame>
        <p:nvGraphicFramePr>
          <p:cNvPr id="13" name="Group 38"/>
          <p:cNvGraphicFramePr>
            <a:graphicFrameLocks noGrp="1"/>
          </p:cNvGraphicFramePr>
          <p:nvPr>
            <p:extLst>
              <p:ext uri="{D42A27DB-BD31-4B8C-83A1-F6EECF244321}">
                <p14:modId xmlns:p14="http://schemas.microsoft.com/office/powerpoint/2010/main" val="1439186941"/>
              </p:ext>
            </p:extLst>
          </p:nvPr>
        </p:nvGraphicFramePr>
        <p:xfrm>
          <a:off x="609600" y="4495800"/>
          <a:ext cx="2667000" cy="1752600"/>
        </p:xfrm>
        <a:graphic>
          <a:graphicData uri="http://schemas.openxmlformats.org/drawingml/2006/table">
            <a:tbl>
              <a:tblPr/>
              <a:tblGrid>
                <a:gridCol w="1333500"/>
                <a:gridCol w="1333500"/>
              </a:tblGrid>
              <a:tr h="876300">
                <a:tc grid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b="1" i="0" u="none" strike="noStrike" cap="none" normalizeH="0" baseline="0" dirty="0" smtClean="0">
                          <a:ln>
                            <a:noFill/>
                          </a:ln>
                          <a:solidFill>
                            <a:srgbClr val="CC0066"/>
                          </a:solidFill>
                          <a:effectLst/>
                          <a:latin typeface="Arial Black" pitchFamily="34" charset="0"/>
                          <a:cs typeface="Arial" charset="0"/>
                        </a:rPr>
                        <a:t>13 </a:t>
                      </a:r>
                      <a:r>
                        <a:rPr kumimoji="0" lang="nl-NL" sz="2400" b="1" i="0" u="none" strike="noStrike" cap="none" normalizeH="0" baseline="30000" dirty="0" smtClean="0">
                          <a:ln>
                            <a:noFill/>
                          </a:ln>
                          <a:solidFill>
                            <a:srgbClr val="CC0066"/>
                          </a:solidFill>
                          <a:effectLst/>
                          <a:latin typeface="Arial Black" pitchFamily="34" charset="0"/>
                          <a:cs typeface="Arial" charset="0"/>
                        </a:rPr>
                        <a:t>e</a:t>
                      </a:r>
                      <a:r>
                        <a:rPr kumimoji="0" lang="nl-NL" sz="2400" b="1" i="0" u="none" strike="noStrike" cap="none" normalizeH="0" baseline="0" dirty="0" smtClean="0">
                          <a:ln>
                            <a:noFill/>
                          </a:ln>
                          <a:solidFill>
                            <a:srgbClr val="CC0066"/>
                          </a:solidFill>
                          <a:effectLst/>
                          <a:latin typeface="Arial Black" pitchFamily="34" charset="0"/>
                          <a:cs typeface="Arial" charset="0"/>
                        </a:rPr>
                        <a:t> NISAN</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r>
              <a:tr h="87630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NACHT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tx1"/>
                          </a:solidFill>
                          <a:effectLst/>
                          <a:latin typeface="Arial Black" pitchFamily="34" charset="0"/>
                          <a:cs typeface="Arial" charset="0"/>
                        </a:rPr>
                        <a:t>DAG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FFFFFF"/>
                    </a:solidFill>
                  </a:tcPr>
                </a:tc>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860201"/>
            <a:ext cx="6907213"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677889"/>
            <a:ext cx="5480050"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1376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fade">
                                      <p:cBhvr>
                                        <p:cTn id="2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60" y="4221088"/>
            <a:ext cx="5518150"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171809"/>
            <a:ext cx="3054350"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162869"/>
            <a:ext cx="31273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4782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567" y="2132856"/>
            <a:ext cx="551815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492896"/>
            <a:ext cx="37306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39719"/>
            <a:ext cx="43164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5602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Group 38"/>
          <p:cNvGraphicFramePr>
            <a:graphicFrameLocks noGrp="1"/>
          </p:cNvGraphicFramePr>
          <p:nvPr>
            <p:extLst>
              <p:ext uri="{D42A27DB-BD31-4B8C-83A1-F6EECF244321}">
                <p14:modId xmlns:p14="http://schemas.microsoft.com/office/powerpoint/2010/main" val="2897361219"/>
              </p:ext>
            </p:extLst>
          </p:nvPr>
        </p:nvGraphicFramePr>
        <p:xfrm>
          <a:off x="6019800" y="3124200"/>
          <a:ext cx="2667000" cy="1752600"/>
        </p:xfrm>
        <a:graphic>
          <a:graphicData uri="http://schemas.openxmlformats.org/drawingml/2006/table">
            <a:tbl>
              <a:tblPr/>
              <a:tblGrid>
                <a:gridCol w="1333500"/>
                <a:gridCol w="1333500"/>
              </a:tblGrid>
              <a:tr h="876300">
                <a:tc grid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b="1" i="0" u="none" strike="noStrike" cap="none" normalizeH="0" baseline="0" dirty="0" smtClean="0">
                          <a:ln>
                            <a:noFill/>
                          </a:ln>
                          <a:solidFill>
                            <a:srgbClr val="CC0066"/>
                          </a:solidFill>
                          <a:effectLst/>
                          <a:latin typeface="Arial Black" pitchFamily="34" charset="0"/>
                          <a:cs typeface="Arial" charset="0"/>
                        </a:rPr>
                        <a:t>10 </a:t>
                      </a:r>
                      <a:r>
                        <a:rPr kumimoji="0" lang="nl-NL" sz="2400" b="1" i="0" u="none" strike="noStrike" cap="none" normalizeH="0" baseline="30000" dirty="0" smtClean="0">
                          <a:ln>
                            <a:noFill/>
                          </a:ln>
                          <a:solidFill>
                            <a:srgbClr val="CC0066"/>
                          </a:solidFill>
                          <a:effectLst/>
                          <a:latin typeface="Arial Black" pitchFamily="34" charset="0"/>
                          <a:cs typeface="Arial" charset="0"/>
                        </a:rPr>
                        <a:t>e</a:t>
                      </a:r>
                      <a:r>
                        <a:rPr kumimoji="0" lang="nl-NL" sz="2400" b="1" i="0" u="none" strike="noStrike" cap="none" normalizeH="0" baseline="0" dirty="0" smtClean="0">
                          <a:ln>
                            <a:noFill/>
                          </a:ln>
                          <a:solidFill>
                            <a:srgbClr val="CC0066"/>
                          </a:solidFill>
                          <a:effectLst/>
                          <a:latin typeface="Arial Black" pitchFamily="34" charset="0"/>
                          <a:cs typeface="Arial" charset="0"/>
                        </a:rPr>
                        <a:t> TISJRI</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hMerge="1">
                  <a:txBody>
                    <a:bodyPr/>
                    <a:lstStyle/>
                    <a:p>
                      <a:endParaRPr lang="nl-NL"/>
                    </a:p>
                  </a:txBody>
                  <a:tcPr/>
                </a:tc>
              </a:tr>
              <a:tr h="87630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NACHT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0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tx1"/>
                          </a:solidFill>
                          <a:effectLst/>
                          <a:latin typeface="Arial Black" pitchFamily="34" charset="0"/>
                          <a:cs typeface="Arial" charset="0"/>
                        </a:rPr>
                        <a:t>DAG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FFFFFF"/>
                    </a:solidFill>
                  </a:tcPr>
                </a:tc>
              </a:tr>
            </a:tbl>
          </a:graphicData>
        </a:graphic>
      </p:graphicFrame>
      <p:graphicFrame>
        <p:nvGraphicFramePr>
          <p:cNvPr id="9" name="Group 38"/>
          <p:cNvGraphicFramePr>
            <a:graphicFrameLocks noGrp="1"/>
          </p:cNvGraphicFramePr>
          <p:nvPr>
            <p:extLst>
              <p:ext uri="{D42A27DB-BD31-4B8C-83A1-F6EECF244321}">
                <p14:modId xmlns:p14="http://schemas.microsoft.com/office/powerpoint/2010/main" val="2119706373"/>
              </p:ext>
            </p:extLst>
          </p:nvPr>
        </p:nvGraphicFramePr>
        <p:xfrm>
          <a:off x="3352800" y="3124200"/>
          <a:ext cx="2667000" cy="1752600"/>
        </p:xfrm>
        <a:graphic>
          <a:graphicData uri="http://schemas.openxmlformats.org/drawingml/2006/table">
            <a:tbl>
              <a:tblPr/>
              <a:tblGrid>
                <a:gridCol w="1333500"/>
                <a:gridCol w="1333500"/>
              </a:tblGrid>
              <a:tr h="876300">
                <a:tc grid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400" b="1" i="0" u="none" strike="noStrike" cap="none" normalizeH="0" baseline="0" dirty="0" smtClean="0">
                          <a:ln>
                            <a:noFill/>
                          </a:ln>
                          <a:solidFill>
                            <a:srgbClr val="CC0066"/>
                          </a:solidFill>
                          <a:effectLst/>
                          <a:latin typeface="Arial Black" pitchFamily="34" charset="0"/>
                          <a:cs typeface="Arial" charset="0"/>
                        </a:rPr>
                        <a:t>9 </a:t>
                      </a:r>
                      <a:r>
                        <a:rPr kumimoji="0" lang="nl-NL" sz="2400" b="1" i="0" u="none" strike="noStrike" cap="none" normalizeH="0" baseline="30000" dirty="0" smtClean="0">
                          <a:ln>
                            <a:noFill/>
                          </a:ln>
                          <a:solidFill>
                            <a:srgbClr val="CC0066"/>
                          </a:solidFill>
                          <a:effectLst/>
                          <a:latin typeface="Arial Black" pitchFamily="34" charset="0"/>
                          <a:cs typeface="Arial" charset="0"/>
                        </a:rPr>
                        <a:t>e</a:t>
                      </a:r>
                      <a:r>
                        <a:rPr kumimoji="0" lang="nl-NL" sz="2400" b="1" i="0" u="none" strike="noStrike" cap="none" normalizeH="0" baseline="0" dirty="0" smtClean="0">
                          <a:ln>
                            <a:noFill/>
                          </a:ln>
                          <a:solidFill>
                            <a:srgbClr val="CC0066"/>
                          </a:solidFill>
                          <a:effectLst/>
                          <a:latin typeface="Arial Black" pitchFamily="34" charset="0"/>
                          <a:cs typeface="Arial" charset="0"/>
                        </a:rPr>
                        <a:t> TISJRI</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noFill/>
                  </a:tcPr>
                </a:tc>
                <a:tc hMerge="1">
                  <a:txBody>
                    <a:bodyPr/>
                    <a:lstStyle/>
                    <a:p>
                      <a:endParaRPr lang="nl-NL"/>
                    </a:p>
                  </a:txBody>
                  <a:tcPr/>
                </a:tc>
              </a:tr>
              <a:tr h="87630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bg1"/>
                          </a:solidFill>
                          <a:effectLst/>
                          <a:latin typeface="Arial Black" pitchFamily="34" charset="0"/>
                          <a:cs typeface="Arial" charset="0"/>
                        </a:rPr>
                        <a:t>NACHT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000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000" b="1" i="0" u="none" strike="noStrike" cap="none" normalizeH="0" baseline="0" dirty="0" smtClean="0">
                          <a:ln>
                            <a:noFill/>
                          </a:ln>
                          <a:solidFill>
                            <a:schemeClr val="tx1"/>
                          </a:solidFill>
                          <a:effectLst/>
                          <a:latin typeface="Arial Black" pitchFamily="34" charset="0"/>
                          <a:cs typeface="Arial" charset="0"/>
                        </a:rPr>
                        <a:t>DAG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cell3D prstMaterial="dkEdge">
                      <a:bevel/>
                      <a:lightRig rig="flood" dir="t"/>
                    </a:cell3D>
                    <a:solidFill>
                      <a:srgbClr val="FFFFFF"/>
                    </a:solidFill>
                  </a:tcPr>
                </a:tc>
              </a:tr>
            </a:tbl>
          </a:graphicData>
        </a:graphic>
      </p:graphicFrame>
      <p:sp>
        <p:nvSpPr>
          <p:cNvPr id="12" name="PIJL-OMHOOG 11"/>
          <p:cNvSpPr/>
          <p:nvPr/>
        </p:nvSpPr>
        <p:spPr>
          <a:xfrm>
            <a:off x="8077200" y="4800600"/>
            <a:ext cx="1219200" cy="1619250"/>
          </a:xfrm>
          <a:prstGeom prst="upArrow">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vert="vert"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dirty="0">
                <a:ln>
                  <a:noFill/>
                </a:ln>
                <a:solidFill>
                  <a:srgbClr val="000000"/>
                </a:solidFill>
                <a:effectLst/>
                <a:uLnTx/>
                <a:uFillTx/>
                <a:latin typeface="Arial Black" pitchFamily="34" charset="0"/>
                <a:ea typeface="+mn-ea"/>
                <a:cs typeface="+mn-cs"/>
              </a:rPr>
              <a:t>AVOND</a:t>
            </a:r>
          </a:p>
        </p:txBody>
      </p:sp>
      <p:sp>
        <p:nvSpPr>
          <p:cNvPr id="13" name="PIJL-OMHOOG 12"/>
          <p:cNvSpPr/>
          <p:nvPr/>
        </p:nvSpPr>
        <p:spPr>
          <a:xfrm>
            <a:off x="5410200" y="4800600"/>
            <a:ext cx="1219200" cy="1619250"/>
          </a:xfrm>
          <a:prstGeom prst="upArrow">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vert="vert"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800" b="0" i="0" u="none" strike="noStrike" kern="0" cap="none" spc="0" normalizeH="0" baseline="0" noProof="0" dirty="0">
                <a:ln>
                  <a:noFill/>
                </a:ln>
                <a:solidFill>
                  <a:srgbClr val="000000"/>
                </a:solidFill>
                <a:effectLst/>
                <a:uLnTx/>
                <a:uFillTx/>
                <a:latin typeface="Arial Black" pitchFamily="34" charset="0"/>
                <a:ea typeface="+mn-ea"/>
                <a:cs typeface="+mn-cs"/>
              </a:rPr>
              <a:t>AVOND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831" y="1628800"/>
            <a:ext cx="3005137"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8456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900" y="2003987"/>
            <a:ext cx="4608513"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57" y="743743"/>
            <a:ext cx="3694113"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37312"/>
            <a:ext cx="50053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2603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relateerde afbeelding"/>
          <p:cNvPicPr>
            <a:picLocks noChangeAspect="1" noChangeArrowheads="1"/>
          </p:cNvPicPr>
          <p:nvPr/>
        </p:nvPicPr>
        <p:blipFill rotWithShape="1">
          <a:blip r:embed="rId2">
            <a:extLst>
              <a:ext uri="{28A0092B-C50C-407E-A947-70E740481C1C}">
                <a14:useLocalDpi xmlns:a14="http://schemas.microsoft.com/office/drawing/2010/main" val="0"/>
              </a:ext>
            </a:extLst>
          </a:blip>
          <a:srcRect t="34340" b="12381"/>
          <a:stretch/>
        </p:blipFill>
        <p:spPr bwMode="auto">
          <a:xfrm>
            <a:off x="1997968" y="2726885"/>
            <a:ext cx="6318448" cy="3366411"/>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1997968" y="2923197"/>
            <a:ext cx="6318448" cy="3170099"/>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b="1" dirty="0" smtClean="0">
                <a:solidFill>
                  <a:schemeClr val="bg1"/>
                </a:solidFill>
              </a:rPr>
              <a:t>Ex.12:8</a:t>
            </a:r>
            <a:r>
              <a:rPr lang="nl-NL" sz="2000" dirty="0" smtClean="0">
                <a:solidFill>
                  <a:schemeClr val="bg1"/>
                </a:solidFill>
              </a:rPr>
              <a:t> </a:t>
            </a:r>
          </a:p>
          <a:p>
            <a:r>
              <a:rPr lang="nl-NL" sz="2000" dirty="0" smtClean="0">
                <a:solidFill>
                  <a:schemeClr val="bg1"/>
                </a:solidFill>
              </a:rPr>
              <a:t>“Het </a:t>
            </a:r>
            <a:r>
              <a:rPr lang="nl-NL" sz="2000" dirty="0">
                <a:solidFill>
                  <a:schemeClr val="bg1"/>
                </a:solidFill>
              </a:rPr>
              <a:t>vlees zullen zij dezelfde nacht eten; zij zullen het eten </a:t>
            </a:r>
            <a:r>
              <a:rPr lang="nl-NL" sz="2000" b="1" dirty="0" smtClean="0">
                <a:solidFill>
                  <a:schemeClr val="bg1"/>
                </a:solidFill>
              </a:rPr>
              <a:t>OP HET VUUR GEBRADEN</a:t>
            </a:r>
            <a:r>
              <a:rPr lang="nl-NL" sz="2000" dirty="0" smtClean="0">
                <a:solidFill>
                  <a:schemeClr val="bg1"/>
                </a:solidFill>
              </a:rPr>
              <a:t>, </a:t>
            </a:r>
            <a:r>
              <a:rPr lang="nl-NL" sz="2000" dirty="0">
                <a:solidFill>
                  <a:schemeClr val="bg1"/>
                </a:solidFill>
              </a:rPr>
              <a:t>met ongezuurde broden, benevens bittere kruiden. </a:t>
            </a:r>
            <a:r>
              <a:rPr lang="nl-NL" sz="2000" baseline="30000" dirty="0">
                <a:solidFill>
                  <a:schemeClr val="bg1"/>
                </a:solidFill>
              </a:rPr>
              <a:t>9</a:t>
            </a:r>
            <a:r>
              <a:rPr lang="nl-NL" sz="2000" dirty="0">
                <a:solidFill>
                  <a:schemeClr val="bg1"/>
                </a:solidFill>
              </a:rPr>
              <a:t> Rauw of gaar gekookt in water zult gij het niet eten; </a:t>
            </a:r>
            <a:r>
              <a:rPr lang="nl-NL" sz="2000" b="1" dirty="0">
                <a:solidFill>
                  <a:schemeClr val="bg1"/>
                </a:solidFill>
              </a:rPr>
              <a:t>slechts op het vuur gebraden</a:t>
            </a:r>
            <a:r>
              <a:rPr lang="nl-NL" sz="2000" dirty="0">
                <a:solidFill>
                  <a:schemeClr val="bg1"/>
                </a:solidFill>
              </a:rPr>
              <a:t> met kop, schenkels en ingewanden. </a:t>
            </a:r>
            <a:r>
              <a:rPr lang="nl-NL" sz="2000" baseline="30000" dirty="0">
                <a:solidFill>
                  <a:schemeClr val="bg1"/>
                </a:solidFill>
              </a:rPr>
              <a:t>10</a:t>
            </a:r>
            <a:r>
              <a:rPr lang="nl-NL" sz="2000" dirty="0">
                <a:solidFill>
                  <a:schemeClr val="bg1"/>
                </a:solidFill>
              </a:rPr>
              <a:t> Gij zult daarvan niets overlaten tot de morgen; wat ervan overblijft tot de morgen, dat zult gij met vuur verbranden.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hoek 8"/>
          <p:cNvSpPr/>
          <p:nvPr/>
        </p:nvSpPr>
        <p:spPr>
          <a:xfrm>
            <a:off x="1979712" y="1772816"/>
            <a:ext cx="6318448" cy="1015663"/>
          </a:xfrm>
          <a:prstGeom prst="rect">
            <a:avLst/>
          </a:prstGeom>
          <a:solidFill>
            <a:srgbClr val="E9D9FD"/>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b="1" dirty="0" smtClean="0">
                <a:solidFill>
                  <a:schemeClr val="tx1"/>
                </a:solidFill>
              </a:rPr>
              <a:t>Het Pesachlam wordt gebraden en gegeten op de nacht dat de verderfsengel rondgaat. (14</a:t>
            </a:r>
            <a:r>
              <a:rPr lang="nl-NL" sz="2000" b="1" baseline="30000" dirty="0" smtClean="0">
                <a:solidFill>
                  <a:schemeClr val="tx1"/>
                </a:solidFill>
              </a:rPr>
              <a:t>e</a:t>
            </a:r>
            <a:r>
              <a:rPr lang="nl-NL" sz="2000" b="1" dirty="0" smtClean="0">
                <a:solidFill>
                  <a:schemeClr val="tx1"/>
                </a:solidFill>
              </a:rPr>
              <a:t> </a:t>
            </a:r>
            <a:r>
              <a:rPr lang="nl-NL" sz="2000" b="1" dirty="0" err="1" smtClean="0">
                <a:solidFill>
                  <a:schemeClr val="tx1"/>
                </a:solidFill>
              </a:rPr>
              <a:t>Nisan</a:t>
            </a:r>
            <a:r>
              <a:rPr lang="nl-NL" sz="2000" b="1" dirty="0" smtClean="0">
                <a:solidFill>
                  <a:schemeClr val="tx1"/>
                </a:solidFill>
              </a:rPr>
              <a:t>)</a:t>
            </a:r>
            <a:endParaRPr lang="nl-NL" sz="2000" dirty="0">
              <a:solidFill>
                <a:schemeClr val="tx1"/>
              </a:solidFill>
            </a:endParaRPr>
          </a:p>
        </p:txBody>
      </p:sp>
      <p:sp>
        <p:nvSpPr>
          <p:cNvPr id="10" name="Rechthoek 9"/>
          <p:cNvSpPr/>
          <p:nvPr/>
        </p:nvSpPr>
        <p:spPr>
          <a:xfrm>
            <a:off x="1415261" y="1772816"/>
            <a:ext cx="492443" cy="4320480"/>
          </a:xfrm>
          <a:prstGeom prst="rect">
            <a:avLst/>
          </a:prstGeom>
          <a:solidFill>
            <a:srgbClr val="E9D9FD"/>
          </a:solidFill>
        </p:spPr>
        <p:style>
          <a:lnRef idx="0">
            <a:schemeClr val="accent1"/>
          </a:lnRef>
          <a:fillRef idx="3">
            <a:schemeClr val="accent1"/>
          </a:fillRef>
          <a:effectRef idx="3">
            <a:schemeClr val="accent1"/>
          </a:effectRef>
          <a:fontRef idx="minor">
            <a:schemeClr val="lt1"/>
          </a:fontRef>
        </p:style>
        <p:txBody>
          <a:bodyPr vert="vert270" wrap="square" anchor="ctr">
            <a:spAutoFit/>
          </a:bodyPr>
          <a:lstStyle/>
          <a:p>
            <a:pPr algn="ctr"/>
            <a:r>
              <a:rPr lang="nl-NL" sz="2000" b="1" dirty="0" smtClean="0">
                <a:solidFill>
                  <a:schemeClr val="tx1"/>
                </a:solidFill>
              </a:rPr>
              <a:t>PESACH - overslaan</a:t>
            </a:r>
            <a:endParaRPr lang="nl-NL" sz="2000" dirty="0">
              <a:solidFill>
                <a:schemeClr val="tx1"/>
              </a:solidFill>
            </a:endParaRPr>
          </a:p>
        </p:txBody>
      </p:sp>
    </p:spTree>
    <p:extLst>
      <p:ext uri="{BB962C8B-B14F-4D97-AF65-F5344CB8AC3E}">
        <p14:creationId xmlns:p14="http://schemas.microsoft.com/office/powerpoint/2010/main" val="2621626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9912" y="260648"/>
            <a:ext cx="5364088" cy="1470025"/>
          </a:xfrm>
        </p:spPr>
        <p:txBody>
          <a:bodyPr/>
          <a:lstStyle/>
          <a:p>
            <a:r>
              <a:rPr lang="nl-NL" dirty="0" err="1" smtClean="0">
                <a:solidFill>
                  <a:schemeClr val="bg1"/>
                </a:solidFill>
              </a:rPr>
              <a:t>Sederavond</a:t>
            </a:r>
            <a:endParaRPr lang="nl-NL" dirty="0">
              <a:solidFill>
                <a:schemeClr val="bg1"/>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2229718779"/>
              </p:ext>
            </p:extLst>
          </p:nvPr>
        </p:nvGraphicFramePr>
        <p:xfrm>
          <a:off x="359992" y="1397000"/>
          <a:ext cx="4140000" cy="5098800"/>
        </p:xfrm>
        <a:graphic>
          <a:graphicData uri="http://schemas.openxmlformats.org/drawingml/2006/table">
            <a:tbl>
              <a:tblPr firstRow="1" bandRow="1">
                <a:tableStyleId>{00A15C55-8517-42AA-B614-E9B94910E393}</a:tableStyleId>
              </a:tblPr>
              <a:tblGrid>
                <a:gridCol w="4140000"/>
              </a:tblGrid>
              <a:tr h="1008000">
                <a:tc>
                  <a:txBody>
                    <a:bodyPr/>
                    <a:lstStyle/>
                    <a:p>
                      <a:pPr algn="ctr"/>
                      <a:r>
                        <a:rPr lang="nl-NL" sz="2400" dirty="0" smtClean="0"/>
                        <a:t>JODENDOM</a:t>
                      </a:r>
                      <a:endParaRPr lang="nl-NL" sz="2400" dirty="0"/>
                    </a:p>
                  </a:txBody>
                  <a:tcPr anchor="ctr">
                    <a:cell3D prstMaterial="dkEdge">
                      <a:bevel/>
                      <a:lightRig rig="flood" dir="t"/>
                    </a:cell3D>
                  </a:tcPr>
                </a:tc>
              </a:tr>
              <a:tr h="1008000">
                <a:tc>
                  <a:txBody>
                    <a:bodyPr/>
                    <a:lstStyle/>
                    <a:p>
                      <a:pPr algn="ctr"/>
                      <a:r>
                        <a:rPr lang="nl-NL" sz="2400" dirty="0" err="1" smtClean="0"/>
                        <a:t>Sederavond</a:t>
                      </a:r>
                      <a:r>
                        <a:rPr lang="nl-NL" sz="2400" dirty="0" smtClean="0"/>
                        <a:t> (Pesach)</a:t>
                      </a:r>
                      <a:endParaRPr lang="nl-NL" sz="2400" dirty="0"/>
                    </a:p>
                  </a:txBody>
                  <a:tcPr anchor="ctr">
                    <a:cell3D prstMaterial="dkEdge">
                      <a:bevel/>
                      <a:lightRig rig="flood" dir="t"/>
                    </a:cell3D>
                  </a:tcPr>
                </a:tc>
              </a:tr>
              <a:tr h="1008000">
                <a:tc>
                  <a:txBody>
                    <a:bodyPr/>
                    <a:lstStyle/>
                    <a:p>
                      <a:pPr algn="ctr"/>
                      <a:r>
                        <a:rPr lang="nl-NL" sz="2400" dirty="0" smtClean="0"/>
                        <a:t>14</a:t>
                      </a:r>
                      <a:r>
                        <a:rPr lang="nl-NL" sz="2400" baseline="30000" dirty="0" smtClean="0"/>
                        <a:t>e</a:t>
                      </a:r>
                      <a:r>
                        <a:rPr lang="nl-NL" sz="2400" baseline="0" dirty="0" smtClean="0"/>
                        <a:t> </a:t>
                      </a:r>
                      <a:r>
                        <a:rPr lang="nl-NL" sz="2400" baseline="0" dirty="0" err="1" smtClean="0"/>
                        <a:t>Nisan</a:t>
                      </a:r>
                      <a:endParaRPr lang="nl-NL" sz="2400" baseline="0" dirty="0" smtClean="0"/>
                    </a:p>
                    <a:p>
                      <a:pPr algn="ctr"/>
                      <a:r>
                        <a:rPr lang="nl-NL" sz="2400" baseline="0" dirty="0" smtClean="0"/>
                        <a:t>Op gezag van God </a:t>
                      </a:r>
                      <a:r>
                        <a:rPr lang="nl-NL" sz="1600" baseline="0" dirty="0" smtClean="0"/>
                        <a:t>(Lev.23:5)</a:t>
                      </a:r>
                      <a:endParaRPr lang="nl-NL" sz="1600" dirty="0"/>
                    </a:p>
                  </a:txBody>
                  <a:tcPr anchor="ctr">
                    <a:cell3D prstMaterial="dkEdge">
                      <a:bevel/>
                      <a:lightRig rig="flood" dir="t"/>
                    </a:cell3D>
                  </a:tcPr>
                </a:tc>
              </a:tr>
              <a:tr h="1008000">
                <a:tc>
                  <a:txBody>
                    <a:bodyPr/>
                    <a:lstStyle/>
                    <a:p>
                      <a:pPr algn="ctr"/>
                      <a:r>
                        <a:rPr lang="nl-NL" sz="1800" dirty="0" smtClean="0"/>
                        <a:t>Voorbijgaan van de doodsengel</a:t>
                      </a:r>
                    </a:p>
                    <a:p>
                      <a:pPr algn="ctr"/>
                      <a:r>
                        <a:rPr lang="nl-NL" sz="1800" dirty="0" smtClean="0"/>
                        <a:t>(bevrijding</a:t>
                      </a:r>
                      <a:r>
                        <a:rPr lang="nl-NL" sz="1800" baseline="0" dirty="0" smtClean="0"/>
                        <a:t> slavernij)</a:t>
                      </a:r>
                      <a:endParaRPr lang="nl-NL" sz="1800" dirty="0"/>
                    </a:p>
                  </a:txBody>
                  <a:tcPr anchor="ctr">
                    <a:cell3D prstMaterial="dkEdge">
                      <a:bevel/>
                      <a:lightRig rig="flood" dir="t"/>
                    </a:cell3D>
                  </a:tcPr>
                </a:tc>
              </a:tr>
              <a:tr h="1008000">
                <a:tc>
                  <a:txBody>
                    <a:bodyPr/>
                    <a:lstStyle/>
                    <a:p>
                      <a:pPr algn="ctr"/>
                      <a:r>
                        <a:rPr lang="nl-NL" sz="1800" dirty="0" err="1" smtClean="0"/>
                        <a:t>Moëd</a:t>
                      </a:r>
                      <a:endParaRPr lang="nl-NL" sz="1800" dirty="0" smtClean="0"/>
                    </a:p>
                    <a:p>
                      <a:pPr algn="ctr"/>
                      <a:r>
                        <a:rPr lang="nl-NL" sz="1800" dirty="0" smtClean="0"/>
                        <a:t>(Hoogtijdag)</a:t>
                      </a:r>
                      <a:endParaRPr lang="nl-NL" sz="1800" dirty="0"/>
                    </a:p>
                  </a:txBody>
                  <a:tcPr anchor="ctr">
                    <a:cell3D prstMaterial="dkEdge">
                      <a:bevel/>
                      <a:lightRig rig="flood" dir="t"/>
                    </a:cell3D>
                  </a:tcPr>
                </a:tc>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982810809"/>
              </p:ext>
            </p:extLst>
          </p:nvPr>
        </p:nvGraphicFramePr>
        <p:xfrm>
          <a:off x="4644008" y="1404080"/>
          <a:ext cx="4140000" cy="5040002"/>
        </p:xfrm>
        <a:graphic>
          <a:graphicData uri="http://schemas.openxmlformats.org/drawingml/2006/table">
            <a:tbl>
              <a:tblPr firstRow="1" bandRow="1">
                <a:tableStyleId>{00A15C55-8517-42AA-B614-E9B94910E393}</a:tableStyleId>
              </a:tblPr>
              <a:tblGrid>
                <a:gridCol w="4140000"/>
              </a:tblGrid>
              <a:tr h="823663">
                <a:tc>
                  <a:txBody>
                    <a:bodyPr/>
                    <a:lstStyle/>
                    <a:p>
                      <a:pPr algn="ctr"/>
                      <a:r>
                        <a:rPr lang="nl-NL" sz="2400" dirty="0" smtClean="0"/>
                        <a:t>CHRISTENDOM</a:t>
                      </a:r>
                      <a:endParaRPr lang="nl-NL" sz="2400" dirty="0"/>
                    </a:p>
                  </a:txBody>
                  <a:tcPr anchor="ctr">
                    <a:cell3D prstMaterial="dkEdge">
                      <a:bevel/>
                      <a:lightRig rig="flood" dir="t"/>
                    </a:cell3D>
                  </a:tcPr>
                </a:tc>
              </a:tr>
              <a:tr h="823663">
                <a:tc>
                  <a:txBody>
                    <a:bodyPr/>
                    <a:lstStyle/>
                    <a:p>
                      <a:pPr algn="ctr"/>
                      <a:r>
                        <a:rPr lang="nl-NL" sz="2400" dirty="0" smtClean="0"/>
                        <a:t>Avondmaal (Pasen)</a:t>
                      </a:r>
                      <a:endParaRPr lang="nl-NL" sz="2400" dirty="0"/>
                    </a:p>
                  </a:txBody>
                  <a:tcPr anchor="ctr">
                    <a:cell3D prstMaterial="dkEdge">
                      <a:bevel/>
                      <a:lightRig rig="flood" dir="t"/>
                    </a:cell3D>
                  </a:tcPr>
                </a:tc>
              </a:tr>
              <a:tr h="1745350">
                <a:tc>
                  <a:txBody>
                    <a:bodyPr/>
                    <a:lstStyle/>
                    <a:p>
                      <a:pPr algn="ctr"/>
                      <a:r>
                        <a:rPr lang="nl-NL" sz="1800" dirty="0" smtClean="0"/>
                        <a:t>1</a:t>
                      </a:r>
                      <a:r>
                        <a:rPr lang="nl-NL" sz="1800" baseline="30000" dirty="0" smtClean="0"/>
                        <a:t>e</a:t>
                      </a:r>
                      <a:r>
                        <a:rPr lang="nl-NL" sz="1800" dirty="0" smtClean="0"/>
                        <a:t> zondag, na volle maan in de lente (tussen 22 maart en 25 april). Het mag niet samenvallen met de</a:t>
                      </a:r>
                      <a:r>
                        <a:rPr lang="nl-NL" sz="1800" baseline="0" dirty="0" smtClean="0"/>
                        <a:t> Joodse viering. </a:t>
                      </a:r>
                    </a:p>
                    <a:p>
                      <a:pPr algn="ctr"/>
                      <a:r>
                        <a:rPr lang="nl-NL" sz="1800" baseline="0" dirty="0" smtClean="0"/>
                        <a:t>Op gezag van de kerk - </a:t>
                      </a:r>
                      <a:r>
                        <a:rPr lang="nl-NL" sz="1800" baseline="0" dirty="0" err="1" smtClean="0"/>
                        <a:t>Nicea</a:t>
                      </a:r>
                      <a:r>
                        <a:rPr lang="nl-NL" sz="1800" baseline="0" dirty="0" smtClean="0"/>
                        <a:t> 325</a:t>
                      </a:r>
                      <a:endParaRPr lang="nl-NL" sz="1800" dirty="0"/>
                    </a:p>
                  </a:txBody>
                  <a:tcPr anchor="ctr">
                    <a:cell3D prstMaterial="dkEdge">
                      <a:bevel/>
                      <a:lightRig rig="flood" dir="t"/>
                    </a:cell3D>
                  </a:tcPr>
                </a:tc>
              </a:tr>
              <a:tr h="823663">
                <a:tc>
                  <a:txBody>
                    <a:bodyPr/>
                    <a:lstStyle/>
                    <a:p>
                      <a:pPr algn="ctr"/>
                      <a:r>
                        <a:rPr lang="nl-NL" sz="1800" dirty="0" smtClean="0"/>
                        <a:t>Opstanding van Christus</a:t>
                      </a:r>
                      <a:endParaRPr lang="nl-NL" sz="1800" dirty="0"/>
                    </a:p>
                  </a:txBody>
                  <a:tcPr anchor="ctr">
                    <a:cell3D prstMaterial="dkEdge">
                      <a:bevel/>
                      <a:lightRig rig="flood" dir="t"/>
                    </a:cell3D>
                  </a:tcPr>
                </a:tc>
              </a:tr>
              <a:tr h="823663">
                <a:tc>
                  <a:txBody>
                    <a:bodyPr/>
                    <a:lstStyle/>
                    <a:p>
                      <a:pPr algn="ctr"/>
                      <a:r>
                        <a:rPr lang="nl-NL" sz="1800" dirty="0" smtClean="0"/>
                        <a:t>sacrament</a:t>
                      </a:r>
                      <a:endParaRPr lang="nl-NL" sz="1800" dirty="0"/>
                    </a:p>
                  </a:txBody>
                  <a:tcPr anchor="ctr">
                    <a:cell3D prstMaterial="dkEdge">
                      <a:bevel/>
                      <a:lightRig rig="flood" dir="t"/>
                    </a:cell3D>
                  </a:tcPr>
                </a:tc>
              </a:tr>
            </a:tbl>
          </a:graphicData>
        </a:graphic>
      </p:graphicFrame>
    </p:spTree>
    <p:extLst>
      <p:ext uri="{BB962C8B-B14F-4D97-AF65-F5344CB8AC3E}">
        <p14:creationId xmlns:p14="http://schemas.microsoft.com/office/powerpoint/2010/main" val="30650894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1800970" y="1412776"/>
            <a:ext cx="7200000" cy="707886"/>
          </a:xfrm>
          <a:prstGeom prst="rect">
            <a:avLst/>
          </a:prstGeom>
          <a:solidFill>
            <a:srgbClr val="E9D9FD"/>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b="1" dirty="0" smtClean="0">
                <a:solidFill>
                  <a:schemeClr val="tx1"/>
                </a:solidFill>
              </a:rPr>
              <a:t>Dit lam wordt gekookt en gegeten op het tijdstip van de uittocht(15</a:t>
            </a:r>
            <a:r>
              <a:rPr lang="nl-NL" sz="2000" b="1" baseline="30000" dirty="0" smtClean="0">
                <a:solidFill>
                  <a:schemeClr val="tx1"/>
                </a:solidFill>
              </a:rPr>
              <a:t>e</a:t>
            </a:r>
            <a:r>
              <a:rPr lang="nl-NL" sz="2000" b="1" dirty="0" smtClean="0">
                <a:solidFill>
                  <a:schemeClr val="tx1"/>
                </a:solidFill>
              </a:rPr>
              <a:t> </a:t>
            </a:r>
            <a:r>
              <a:rPr lang="nl-NL" sz="2000" b="1" dirty="0" err="1" smtClean="0">
                <a:solidFill>
                  <a:schemeClr val="tx1"/>
                </a:solidFill>
              </a:rPr>
              <a:t>Nisan</a:t>
            </a:r>
            <a:r>
              <a:rPr lang="nl-NL" sz="2000" b="1" dirty="0" smtClean="0">
                <a:solidFill>
                  <a:schemeClr val="tx1"/>
                </a:solidFill>
              </a:rPr>
              <a:t>)</a:t>
            </a:r>
            <a:endParaRPr lang="nl-NL" sz="2000" dirty="0">
              <a:solidFill>
                <a:schemeClr val="tx1"/>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307" y="2276872"/>
            <a:ext cx="7205663" cy="4413250"/>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7713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4492030" y="2420888"/>
            <a:ext cx="4108451" cy="3390874"/>
          </a:xfrm>
          <a:prstGeom prst="rect">
            <a:avLst/>
          </a:prstGeom>
          <a:solidFill>
            <a:schemeClr val="accent4">
              <a:lumMod val="40000"/>
              <a:lumOff val="60000"/>
            </a:schemeClr>
          </a:solidFill>
          <a:scene3d>
            <a:camera prst="orthographicFront"/>
            <a:lightRig rig="threePt" dir="t"/>
          </a:scene3d>
          <a:sp3d>
            <a:bevelT/>
          </a:sp3d>
        </p:spPr>
        <p:txBody>
          <a:bodyPr wrap="square" lIns="324000" tIns="216000" bIns="216000">
            <a:spAutoFit/>
          </a:bodyPr>
          <a:lstStyle/>
          <a:p>
            <a:r>
              <a:rPr lang="nl-NL" sz="2400" dirty="0">
                <a:latin typeface="Verdana" panose="020B0604030504040204" pitchFamily="34" charset="0"/>
                <a:ea typeface="Verdana" panose="020B0604030504040204" pitchFamily="34" charset="0"/>
              </a:rPr>
              <a:t>Ex.12 </a:t>
            </a:r>
            <a:endParaRPr lang="nl-NL" sz="2400" dirty="0" smtClean="0">
              <a:latin typeface="Verdana" panose="020B0604030504040204" pitchFamily="34" charset="0"/>
              <a:ea typeface="Verdana" panose="020B0604030504040204" pitchFamily="34" charset="0"/>
            </a:endParaRPr>
          </a:p>
          <a:p>
            <a:r>
              <a:rPr lang="nl-NL" sz="2400" baseline="30000" dirty="0" smtClean="0">
                <a:latin typeface="Verdana" panose="020B0604030504040204" pitchFamily="34" charset="0"/>
                <a:ea typeface="Verdana" panose="020B0604030504040204" pitchFamily="34" charset="0"/>
              </a:rPr>
              <a:t>9</a:t>
            </a:r>
            <a:r>
              <a:rPr lang="nl-NL" sz="2400" dirty="0">
                <a:latin typeface="Verdana" panose="020B0604030504040204" pitchFamily="34" charset="0"/>
                <a:ea typeface="Verdana" panose="020B0604030504040204" pitchFamily="34" charset="0"/>
              </a:rPr>
              <a:t> </a:t>
            </a:r>
            <a:r>
              <a:rPr lang="nl-NL" sz="2400" i="1" dirty="0">
                <a:latin typeface="Verdana" panose="020B0604030504040204" pitchFamily="34" charset="0"/>
                <a:ea typeface="Verdana" panose="020B0604030504040204" pitchFamily="34" charset="0"/>
              </a:rPr>
              <a:t>Rauw of gaar</a:t>
            </a:r>
            <a:r>
              <a:rPr lang="nl-NL" sz="2400" dirty="0">
                <a:latin typeface="Verdana" panose="020B0604030504040204" pitchFamily="34" charset="0"/>
                <a:ea typeface="Verdana" panose="020B0604030504040204" pitchFamily="34" charset="0"/>
              </a:rPr>
              <a:t> </a:t>
            </a:r>
            <a:endParaRPr lang="nl-NL" sz="2400" dirty="0" smtClean="0">
              <a:latin typeface="Verdana" panose="020B0604030504040204" pitchFamily="34" charset="0"/>
              <a:ea typeface="Verdana" panose="020B0604030504040204" pitchFamily="34" charset="0"/>
            </a:endParaRPr>
          </a:p>
          <a:p>
            <a:r>
              <a:rPr lang="nl-NL" sz="2400" b="1" dirty="0" smtClean="0">
                <a:latin typeface="Verdana" panose="020B0604030504040204" pitchFamily="34" charset="0"/>
                <a:ea typeface="Verdana" panose="020B0604030504040204" pitchFamily="34" charset="0"/>
              </a:rPr>
              <a:t>gekookt </a:t>
            </a:r>
            <a:r>
              <a:rPr lang="nl-NL" sz="2400" b="1" dirty="0">
                <a:latin typeface="Verdana" panose="020B0604030504040204" pitchFamily="34" charset="0"/>
                <a:ea typeface="Verdana" panose="020B0604030504040204" pitchFamily="34" charset="0"/>
              </a:rPr>
              <a:t>in water </a:t>
            </a:r>
            <a:endParaRPr lang="nl-NL" sz="2400" b="1" dirty="0" smtClean="0">
              <a:latin typeface="Verdana" panose="020B0604030504040204" pitchFamily="34" charset="0"/>
              <a:ea typeface="Verdana" panose="020B0604030504040204" pitchFamily="34" charset="0"/>
            </a:endParaRPr>
          </a:p>
          <a:p>
            <a:r>
              <a:rPr lang="nl-NL" sz="2400" dirty="0" smtClean="0">
                <a:latin typeface="Verdana" panose="020B0604030504040204" pitchFamily="34" charset="0"/>
                <a:ea typeface="Verdana" panose="020B0604030504040204" pitchFamily="34" charset="0"/>
              </a:rPr>
              <a:t>zult </a:t>
            </a:r>
            <a:r>
              <a:rPr lang="nl-NL" sz="2400" dirty="0">
                <a:latin typeface="Verdana" panose="020B0604030504040204" pitchFamily="34" charset="0"/>
                <a:ea typeface="Verdana" panose="020B0604030504040204" pitchFamily="34" charset="0"/>
              </a:rPr>
              <a:t>gij het niet eten; slechts op het vuur gebraden met kop, schenkels en ingewanden</a:t>
            </a:r>
            <a:r>
              <a:rPr lang="nl-NL" sz="2400" dirty="0" smtClean="0">
                <a:latin typeface="Verdana" panose="020B0604030504040204" pitchFamily="34" charset="0"/>
                <a:ea typeface="Verdana" panose="020B0604030504040204" pitchFamily="34" charset="0"/>
              </a:rPr>
              <a:t>. (NBG)</a:t>
            </a:r>
            <a:endParaRPr lang="nl-NL" sz="2400" dirty="0">
              <a:latin typeface="Verdana" panose="020B0604030504040204" pitchFamily="34" charset="0"/>
              <a:ea typeface="Verdana" panose="020B0604030504040204" pitchFamily="34"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06637"/>
            <a:ext cx="44561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3931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fade">
                                      <p:cBhvr>
                                        <p:cTn id="13"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passove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4343400" cy="3333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8761" r="6876" b="8617"/>
          <a:stretch/>
        </p:blipFill>
        <p:spPr bwMode="auto">
          <a:xfrm>
            <a:off x="5242941" y="2492896"/>
            <a:ext cx="3599783" cy="224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755576" y="6004966"/>
            <a:ext cx="8388424" cy="707886"/>
          </a:xfrm>
          <a:prstGeom prst="rect">
            <a:avLst/>
          </a:prstGeom>
        </p:spPr>
        <p:txBody>
          <a:bodyPr wrap="square">
            <a:spAutoFit/>
          </a:bodyPr>
          <a:lstStyle/>
          <a:p>
            <a:r>
              <a:rPr lang="nl-NL" sz="2000" dirty="0" smtClean="0"/>
              <a:t>Deut.6: 9 “en </a:t>
            </a:r>
            <a:r>
              <a:rPr lang="nl-NL" sz="2000" dirty="0"/>
              <a:t>gij zult ze schrijven op de </a:t>
            </a:r>
            <a:r>
              <a:rPr lang="nl-NL" sz="2000" dirty="0" smtClean="0"/>
              <a:t>deurposten (</a:t>
            </a:r>
            <a:r>
              <a:rPr lang="nl-NL" sz="2000" dirty="0" err="1" smtClean="0"/>
              <a:t>mezoezot</a:t>
            </a:r>
            <a:r>
              <a:rPr lang="nl-NL" sz="2000" dirty="0" smtClean="0"/>
              <a:t>) </a:t>
            </a:r>
            <a:r>
              <a:rPr lang="nl-NL" sz="2000" dirty="0"/>
              <a:t>van uw huis en aan uw poorten</a:t>
            </a:r>
            <a:r>
              <a:rPr lang="nl-NL" sz="2000" dirty="0" smtClean="0"/>
              <a:t>.”</a:t>
            </a:r>
            <a:endParaRPr lang="nl-NL" sz="2000" dirty="0"/>
          </a:p>
        </p:txBody>
      </p:sp>
    </p:spTree>
    <p:extLst>
      <p:ext uri="{BB962C8B-B14F-4D97-AF65-F5344CB8AC3E}">
        <p14:creationId xmlns:p14="http://schemas.microsoft.com/office/powerpoint/2010/main" val="22607863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25" y="1700808"/>
            <a:ext cx="7394575" cy="501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6732240" y="2261481"/>
            <a:ext cx="1944216" cy="1015663"/>
          </a:xfrm>
          <a:prstGeom prst="rect">
            <a:avLst/>
          </a:prstGeom>
          <a:noFill/>
          <a:ln>
            <a:solidFill>
              <a:schemeClr val="accent4">
                <a:lumMod val="50000"/>
              </a:schemeClr>
            </a:solidFill>
          </a:ln>
        </p:spPr>
        <p:txBody>
          <a:bodyPr wrap="square" rtlCol="0">
            <a:spAutoFit/>
          </a:bodyPr>
          <a:lstStyle/>
          <a:p>
            <a:r>
              <a:rPr lang="nl-NL" sz="6000" b="1" dirty="0" smtClean="0">
                <a:latin typeface="Ancient Hebrew" panose="05010101010101010101" pitchFamily="2" charset="2"/>
              </a:rPr>
              <a:t>md</a:t>
            </a:r>
            <a:endParaRPr lang="nl-NL" sz="6000" b="1" dirty="0">
              <a:latin typeface="Ancient Hebrew" panose="05010101010101010101" pitchFamily="2" charset="2"/>
            </a:endParaRPr>
          </a:p>
        </p:txBody>
      </p:sp>
    </p:spTree>
    <p:extLst>
      <p:ext uri="{BB962C8B-B14F-4D97-AF65-F5344CB8AC3E}">
        <p14:creationId xmlns:p14="http://schemas.microsoft.com/office/powerpoint/2010/main" val="37709882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323529" y="2286000"/>
            <a:ext cx="3600400" cy="3119554"/>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eaLnBrk="1" hangingPunct="1">
              <a:defRPr/>
            </a:pPr>
            <a:r>
              <a:rPr lang="nl-NL" altLang="nl-NL" sz="2000" kern="0" dirty="0" smtClean="0">
                <a:solidFill>
                  <a:srgbClr val="000000"/>
                </a:solidFill>
              </a:rPr>
              <a:t>	Rabbinale Jodendom</a:t>
            </a:r>
          </a:p>
          <a:p>
            <a:pPr eaLnBrk="1" hangingPunct="1">
              <a:defRPr/>
            </a:pPr>
            <a:r>
              <a:rPr lang="nl-NL" altLang="nl-NL" sz="2000" b="0" kern="0" dirty="0" smtClean="0">
                <a:solidFill>
                  <a:srgbClr val="000000"/>
                </a:solidFill>
              </a:rPr>
              <a:t>	Er werd een lam geslacht en dit was de Egyptische afgod </a:t>
            </a:r>
            <a:r>
              <a:rPr lang="nl-NL" altLang="nl-NL" sz="2000" b="0" kern="0" dirty="0" err="1" smtClean="0">
                <a:solidFill>
                  <a:srgbClr val="000000"/>
                </a:solidFill>
              </a:rPr>
              <a:t>Amun</a:t>
            </a:r>
            <a:r>
              <a:rPr lang="nl-NL" altLang="nl-NL" sz="2000" b="0" kern="0" dirty="0" smtClean="0">
                <a:solidFill>
                  <a:srgbClr val="000000"/>
                </a:solidFill>
              </a:rPr>
              <a:t>.</a:t>
            </a:r>
          </a:p>
          <a:p>
            <a:pPr eaLnBrk="1" hangingPunct="1">
              <a:defRPr/>
            </a:pPr>
            <a:r>
              <a:rPr lang="nl-NL" altLang="nl-NL" sz="2000" b="0" kern="0" dirty="0" smtClean="0">
                <a:solidFill>
                  <a:srgbClr val="000000"/>
                </a:solidFill>
              </a:rPr>
              <a:t>	Dus het slachten van het lam/de ram is een vernedering van de Egyptische goden.</a:t>
            </a:r>
          </a:p>
          <a:p>
            <a:pPr eaLnBrk="1" hangingPunct="1">
              <a:defRPr/>
            </a:pPr>
            <a:endParaRPr lang="nl-NL" altLang="nl-NL" sz="2000" b="0" kern="0" dirty="0" smtClean="0">
              <a:solidFill>
                <a:srgbClr val="000000"/>
              </a:solidFill>
            </a:endParaRPr>
          </a:p>
          <a:p>
            <a:pPr eaLnBrk="1" hangingPunct="1">
              <a:defRPr/>
            </a:pPr>
            <a:endParaRPr lang="nl-NL" altLang="nl-NL" sz="2000" b="0" kern="0" dirty="0" smtClean="0">
              <a:solidFill>
                <a:srgbClr val="000000"/>
              </a:solidFill>
            </a:endParaRPr>
          </a:p>
        </p:txBody>
      </p:sp>
      <p:sp>
        <p:nvSpPr>
          <p:cNvPr id="2" name="AutoShape 2" descr="data:image/jpeg;base64,/9j/4AAQSkZJRgABAQAAAQABAAD/2wCEAAkGBxIREhQUExQWERUXGSAXFRgYFxkYFhgXGhgYGxgbFxweHCggHxoxGx4fIjUmMTUrOi4vHCQ0RDUsNygtLisBCgoKDg0OFxAQGSwhHhwtLCwtLCwsLCssLCwsLCwsLCwsLCwsLCw3NyssNywsNyw3LDcsKywrNysrKysrKysrK//AABEIAGgAhgMBIgACEQEDEQH/xAAcAAACAgMBAQAAAAAAAAAAAAAABgQFAQIHAwj/xAA3EAABAwIEAwYEBAYDAAAAAAABAAIRAyEEEjFBBVFhBiJxgZGhBxMysWJy0fAjQlKCweEUFjP/xAAZAQADAQEBAAAAAAAAAAAAAAAAAgMBBAX/xAAfEQACAgICAwEAAAAAAAAAAAAAAQIRAyESMSJBURP/2gAMAwEAAhEDEQA/AO4oQhAAhCEACEIQAIQsOdAlAFZxnjLMPA+p7vpb+vRL9THVXnM+oWAXIbIAjVUXF+IZ8S+o8wxtgdRrbz2hemIrnFUm5C9jCRJEGQDo7do0mJgFceSbbOmEElssmdpQG5WVCLxLiAT4Bym4DjDiWmXPI1gyHDwXNeJt7z2SR3spm9xqJ5b+BVh2S4iKL4c4RMZdJ9oWeS3Zrijr2ExzKgkGOYNiFJSM7HSMzO8Nedt9Lpu4XiRUptI8D5Lox5OWmRnDjsmIQhVJghCEACEIQAIQhAAhCEACq+PYrIzWJN/Df2VjUeGiSk3tBjC6SCR3SRp1aABHUSeilllSpDwVsRsRjA2u5rwHAne2hsef+oVzw11BjctMvY03Lc2ZsmTIzAlp8DyslTtO51QteyM2W/4tQR4/qlijx17LCWuBuCN+o5qLjZ0WP2N4dmc5xqZpcSS62uk7WH2UJ/Ci7Qj1Iv0Ok9Dqlh/ax9gHEQDprssf9mcTJM2IIiLEXHgimY2OfDq7qLw2oHWP5SN7hOvZ/jBhpBsYGWO7HQ7kLlx7SUjQAf3nBw+WdwAZM8wNPTkUy8D7SMeBBDnAaNkk+WvPTkl2noNNbOwMdIWyUOynEKz3AGnWDD/W1wAmTqRz05hNwXXF2rOZqjKEITGAhC1e8DVAGyFAr8Yos1dfYCTMa7KK3tJhzEFxnTum+n6peSNplytXOA1sqs8epGYzE8spGumqg8S4rMDQaxz1gT4pZZEjVBs8+0PFgJDdBA5SXGABtP2lJ3FsVo1rp7sTrLgTvy2jcle+Nx5f8s75h663/uKX6zi5phru63LNhfVpjyBXO3bsulRV4qqTl8P9fdUHE8O1+YkQ60HdXuLd9OwiOgEa+smVrw7glTE1BoxhPeJBsZiAI1TpmNCLWBaSDPj+9lqH29k0cc4DUoS2qyxJLHWIIBFwZsb6LfB4ClSEhpJLZk3IPSQmv4bZV8B4eKtemyqXU6RzFzwNA1hdvbUBd1+G3AMJQYX0Q57iAc9QQ+HC0CBAhc5FNlGnh6plrzYkAlrh8yoHB2lw0jlYxsupdgHsLH5DaYGsWscveNraDRZFrkhZ9DaFlYCyuggCEIQBq50JX4xxJxzwQA0hu2UOMZRexdJ0Nual9ouJ/KiCJka/vlK547jGZ1IZrAfOqQf53uABNp3KhOduisYey/ODuS4l0Qe9MmSQzMDe8GG22mxUtlNjXPzGzW5qhG1pgczBnpYayq2lxkHJN3OeXnrDmsZ9/ZVWM4iHBgkxUc2fy5yXyeWUlRZVJl5iMYA1s9x77QJ7ocQNT/Nlnw6youIxQc+Z7sN8gS72SoeIuq1Rr3XEm02hxB/wp1Gv3HOJzEEAcgGEmfUlBqPV1QEsAzRBcdfqbBbM+vooNZwkgG7nEOE8wy6l4494HQQY3uCDY+Sr8UWkPcZAJtylrGkn1shAa4PDtc4WmNAbh3egNM6JswTAGMOgmQdoMWP4UscOYRNtGF2oBsCR7j3TNhKeaARDXA7Qc18w/wA+cbLGwWxY+KOIJFBm0Od0mwF/OeWiXKDtj08BpZT+3mIe6v8ALfGWm3uRoQQ1089dlAoGAAeXhcTOiotRQq7OmYL/AI/yKTHU2ZagILIkOgC4EQTcW1IJN4lXnB2Ci5jabYbIykQGtEAEQLC4nzSEzO7C0HAkhtaJbMtkHURZOlCGupm7Z3k9NdpgqPLi0O4poeQsrDSsr0DjBCEIA5X23xYbVqNkkk26GI9ZKQMVUAzECJAItBiLDwB+yYfiBiW/8yqwjKZJPUkCClKrXBdbT7AkkeS5a2zpXSGfE1W/LkTdjALmw72bfctWhxg+ZpozKOk2PlsoBxAdSkC4plpHIgwNupUI4qXPkx685AWUBMwFcB79pPjHKOk6+Ss8NiBkIPM6G0l29/3KXWPAFtyTYzHj6KTQxdtr+30oasZF/SrF2UyT3DAsZMAH2PsolaiSyNTyHPMRbqYuoeC4kBXbbKJAgaXMfp6K4xJyutmu+8ncPvtYQlqgJPDaTHhsm85AYkjNI3H9XimUcPIaBBBHWxIG06G0bWISRg8cW6gvGpvIgadQmXBcYZUEZi0j+WSBqdNfBLNP0CFj4h4Bza7ajhDXMyjlIm1t7hUlKYFvD3XUXBrmOa4B7CIc10OBBtoZlUfE+D4aDllg/DoPIkx5Ijl9NG8TPZF5bh3m8Co06DoLztKacTUzlrR9QIdbUQdOSSKFTFYNr/lsFem4Xykh7RuS0jnexOmyYuGV35Ww4Co4ZtZkfedL7JK3Zp0DBcRpVB3XgncTeVMXEaXHXNrVmvhxY8iRb77p14Bxiq76amdo1BkldSz12iDw/B6Qo2CxPzBpBGqFdST2iTVHPfiN2Jr4qsK+HDXS2HtmCSNxzt9gua4zsrjaRl1B4H5SftsvpVYhK4jKbSo+WiKjbGRPjr5+C1bMnnoea+n8RgaVT66bH/maD9wqbH9isBW+rDsaebO59ljgN+iPn01CBAXmyp+5Xa8X8LcI76H1KfmHD3S9jvhJWH/lWY7o5pbb3ukcGh1NHPsO1z3tDBLiRl8ZVzxbGVKZPzGNgkkkHMCSIsdhZScV2bq8Pf8Ax7EjultxGhM7HZaYYMqumoczG3jrqf0SNU9jLZX0sRTOhLOgMg+4Kn0qxFw5rjr3v9gwrJz6DvrYx39oJ12Mg/sKHUo4a/8ADA8HPbr6iFlm00SH8Ue0Ez0gG0xa3ms4fjXzDlNt/Ll0VRiC0GGZo6wSfQRCj4R0VBFjP79x7rGjUdHwxAaCLnedNOW+3qtqeFzVKTxlGQEbjUiA0A6KFgSXARLjczNhzMqVWqFj6RJEF5aYEABwMSbbhQ3Y9HO8dWDqtd/Oo6RpuUxdkcaS+AZ531jn9krU6JNTEAi4qONxzLjP+VZdmTlra5Tr++arLaMR27gdTMCecIVT2bqhkicxI8NHWPohUxy8Uc84+TGxCELqIgsIQgAWUIQBpUph1nAOHIiVVYzsxhKs56DL8hB9kIWUFlFi/hphHXpuqUT+F0ifApe4h8L8QL0cQ14jR7S0+oJCyhZxQ3Ni9i+xvEaVjR+YObDmXjT7OYsuAGHqgzN2kR4IQpSiVU2OnBuAYkASzITY2EgadL7q6q9j3uuK0G4c0sDmOaTMG8yNihCI4Y9mSyyPTCdjKYdNQiq3+ktGu0O+oDopdHsdgWuDhQbI01I9CUIVVBIm5Mt6GDYwQ1jW7WA0QhC2kKf/2Q==">
            <a:hlinkClick r:id="rId3"/>
          </p:cNvPr>
          <p:cNvSpPr>
            <a:spLocks noChangeAspect="1" noChangeArrowheads="1"/>
          </p:cNvSpPr>
          <p:nvPr/>
        </p:nvSpPr>
        <p:spPr bwMode="auto">
          <a:xfrm>
            <a:off x="46038" y="-593725"/>
            <a:ext cx="160020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1269" name="Picture 5" descr="http://www.superiorconcept.org/Assets/Community_Projects/Ebune/Ebune_images/Amu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282142"/>
            <a:ext cx="4526682" cy="312341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107504" y="5589240"/>
            <a:ext cx="9036496" cy="369332"/>
          </a:xfrm>
          <a:prstGeom prst="rect">
            <a:avLst/>
          </a:prstGeom>
        </p:spPr>
        <p:txBody>
          <a:bodyPr wrap="square">
            <a:spAutoFit/>
          </a:bodyPr>
          <a:lstStyle/>
          <a:p>
            <a:r>
              <a:rPr lang="nl-NL" b="1" i="1" dirty="0" smtClean="0"/>
              <a:t>Num.33:5 de </a:t>
            </a:r>
            <a:r>
              <a:rPr lang="nl-NL" b="1" i="1" dirty="0" err="1"/>
              <a:t>Here</a:t>
            </a:r>
            <a:r>
              <a:rPr lang="nl-NL" b="1" i="1" dirty="0"/>
              <a:t> toch had aan hun goden </a:t>
            </a:r>
            <a:r>
              <a:rPr lang="nl-NL" b="1" i="1" dirty="0" err="1"/>
              <a:t>strafgerichten</a:t>
            </a:r>
            <a:r>
              <a:rPr lang="nl-NL" b="1" i="1" dirty="0"/>
              <a:t> geoefend.</a:t>
            </a:r>
          </a:p>
        </p:txBody>
      </p:sp>
    </p:spTree>
    <p:extLst>
      <p:ext uri="{BB962C8B-B14F-4D97-AF65-F5344CB8AC3E}">
        <p14:creationId xmlns:p14="http://schemas.microsoft.com/office/powerpoint/2010/main" val="17314960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fade">
                                      <p:cBhvr>
                                        <p:cTn id="11" dur="500"/>
                                        <p:tgtEl>
                                          <p:spTgt spid="1126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251520" y="2564904"/>
            <a:ext cx="4680520" cy="180020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eaLnBrk="1" hangingPunct="1">
              <a:defRPr/>
            </a:pPr>
            <a:r>
              <a:rPr lang="nl-NL" altLang="nl-NL" sz="2000" kern="0" dirty="0" smtClean="0">
                <a:solidFill>
                  <a:srgbClr val="000000"/>
                </a:solidFill>
              </a:rPr>
              <a:t>	Egyptenaren</a:t>
            </a:r>
          </a:p>
          <a:p>
            <a:pPr eaLnBrk="1" hangingPunct="1">
              <a:defRPr/>
            </a:pPr>
            <a:r>
              <a:rPr lang="nl-NL" altLang="nl-NL" sz="2000" b="0" kern="0" dirty="0" smtClean="0">
                <a:solidFill>
                  <a:srgbClr val="000000"/>
                </a:solidFill>
              </a:rPr>
              <a:t>	aanbaden </a:t>
            </a:r>
            <a:r>
              <a:rPr lang="nl-NL" altLang="nl-NL" sz="2000" b="0" kern="0" dirty="0" err="1" smtClean="0">
                <a:solidFill>
                  <a:srgbClr val="000000"/>
                </a:solidFill>
              </a:rPr>
              <a:t>Amun</a:t>
            </a:r>
            <a:r>
              <a:rPr lang="nl-NL" altLang="nl-NL" sz="2000" b="0" kern="0" dirty="0" smtClean="0">
                <a:solidFill>
                  <a:srgbClr val="000000"/>
                </a:solidFill>
              </a:rPr>
              <a:t>, maar aten wel schapenvlees.</a:t>
            </a:r>
          </a:p>
          <a:p>
            <a:pPr eaLnBrk="1" hangingPunct="1">
              <a:defRPr/>
            </a:pPr>
            <a:r>
              <a:rPr lang="nl-NL" altLang="nl-NL" sz="2000" b="0" kern="0" dirty="0" smtClean="0">
                <a:solidFill>
                  <a:srgbClr val="000000"/>
                </a:solidFill>
              </a:rPr>
              <a:t>	Ze aanbaden Apis de stier, maar aten rundvlees </a:t>
            </a:r>
          </a:p>
          <a:p>
            <a:pPr eaLnBrk="1" hangingPunct="1">
              <a:defRPr/>
            </a:pPr>
            <a:endParaRPr lang="nl-NL" altLang="nl-NL" sz="2000" b="0" kern="0" dirty="0" smtClean="0">
              <a:solidFill>
                <a:srgbClr val="000000"/>
              </a:solidFill>
            </a:endParaRPr>
          </a:p>
          <a:p>
            <a:pPr eaLnBrk="1" hangingPunct="1">
              <a:defRPr/>
            </a:pPr>
            <a:endParaRPr lang="nl-NL" altLang="nl-NL" sz="2000" b="0" kern="0" dirty="0" smtClean="0">
              <a:solidFill>
                <a:srgbClr val="000000"/>
              </a:solidFill>
            </a:endParaRPr>
          </a:p>
        </p:txBody>
      </p:sp>
      <p:sp>
        <p:nvSpPr>
          <p:cNvPr id="2" name="AutoShape 2" descr="data:image/jpeg;base64,/9j/4AAQSkZJRgABAQAAAQABAAD/2wCEAAkGBxIREhQUExQWERUXGSAXFRgYFxkYFhgXGhgYGxgbFxweHCggHxoxGx4fIjUmMTUrOi4vHCQ0RDUsNygtLisBCgoKDg0OFxAQGSwhHhwtLCwtLCwsLCssLCwsLCwsLCwsLCwsLCw3NyssNywsNyw3LDcsKywrNysrKysrKysrK//AABEIAGgAhgMBIgACEQEDEQH/xAAcAAACAgMBAQAAAAAAAAAAAAAABgQFAQIHAwj/xAA3EAABAwIEAwYEBAYDAAAAAAABAAIRAyEEEjFBBVFhBiJxgZGhBxMysWJy0fAjQlKCweEUFjP/xAAZAQADAQEBAAAAAAAAAAAAAAAAAgMBBAX/xAAfEQACAgICAwEAAAAAAAAAAAAAAQIRAyESMSJBURP/2gAMAwEAAhEDEQA/AO4oQhAAhCEACEIQAIQsOdAlAFZxnjLMPA+p7vpb+vRL9THVXnM+oWAXIbIAjVUXF+IZ8S+o8wxtgdRrbz2hemIrnFUm5C9jCRJEGQDo7do0mJgFceSbbOmEElssmdpQG5WVCLxLiAT4Bym4DjDiWmXPI1gyHDwXNeJt7z2SR3spm9xqJ5b+BVh2S4iKL4c4RMZdJ9oWeS3Zrijr2ExzKgkGOYNiFJSM7HSMzO8Nedt9Lpu4XiRUptI8D5Lox5OWmRnDjsmIQhVJghCEACEIQAIQhAAhCEACq+PYrIzWJN/Df2VjUeGiSk3tBjC6SCR3SRp1aABHUSeilllSpDwVsRsRjA2u5rwHAne2hsef+oVzw11BjctMvY03Lc2ZsmTIzAlp8DyslTtO51QteyM2W/4tQR4/qlijx17LCWuBuCN+o5qLjZ0WP2N4dmc5xqZpcSS62uk7WH2UJ/Ci7Qj1Iv0Ok9Dqlh/ax9gHEQDprssf9mcTJM2IIiLEXHgimY2OfDq7qLw2oHWP5SN7hOvZ/jBhpBsYGWO7HQ7kLlx7SUjQAf3nBw+WdwAZM8wNPTkUy8D7SMeBBDnAaNkk+WvPTkl2noNNbOwMdIWyUOynEKz3AGnWDD/W1wAmTqRz05hNwXXF2rOZqjKEITGAhC1e8DVAGyFAr8Yos1dfYCTMa7KK3tJhzEFxnTum+n6peSNplytXOA1sqs8epGYzE8spGumqg8S4rMDQaxz1gT4pZZEjVBs8+0PFgJDdBA5SXGABtP2lJ3FsVo1rp7sTrLgTvy2jcle+Nx5f8s75h663/uKX6zi5phru63LNhfVpjyBXO3bsulRV4qqTl8P9fdUHE8O1+YkQ60HdXuLd9OwiOgEa+smVrw7glTE1BoxhPeJBsZiAI1TpmNCLWBaSDPj+9lqH29k0cc4DUoS2qyxJLHWIIBFwZsb6LfB4ClSEhpJLZk3IPSQmv4bZV8B4eKtemyqXU6RzFzwNA1hdvbUBd1+G3AMJQYX0Q57iAc9QQ+HC0CBAhc5FNlGnh6plrzYkAlrh8yoHB2lw0jlYxsupdgHsLH5DaYGsWscveNraDRZFrkhZ9DaFlYCyuggCEIQBq50JX4xxJxzwQA0hu2UOMZRexdJ0Nual9ouJ/KiCJka/vlK547jGZ1IZrAfOqQf53uABNp3KhOduisYey/ODuS4l0Qe9MmSQzMDe8GG22mxUtlNjXPzGzW5qhG1pgczBnpYayq2lxkHJN3OeXnrDmsZ9/ZVWM4iHBgkxUc2fy5yXyeWUlRZVJl5iMYA1s9x77QJ7ocQNT/Nlnw6youIxQc+Z7sN8gS72SoeIuq1Rr3XEm02hxB/wp1Gv3HOJzEEAcgGEmfUlBqPV1QEsAzRBcdfqbBbM+vooNZwkgG7nEOE8wy6l4494HQQY3uCDY+Sr8UWkPcZAJtylrGkn1shAa4PDtc4WmNAbh3egNM6JswTAGMOgmQdoMWP4UscOYRNtGF2oBsCR7j3TNhKeaARDXA7Qc18w/wA+cbLGwWxY+KOIJFBm0Od0mwF/OeWiXKDtj08BpZT+3mIe6v8ALfGWm3uRoQQ1089dlAoGAAeXhcTOiotRQq7OmYL/AI/yKTHU2ZagILIkOgC4EQTcW1IJN4lXnB2Ci5jabYbIykQGtEAEQLC4nzSEzO7C0HAkhtaJbMtkHURZOlCGupm7Z3k9NdpgqPLi0O4poeQsrDSsr0DjBCEIA5X23xYbVqNkkk26GI9ZKQMVUAzECJAItBiLDwB+yYfiBiW/8yqwjKZJPUkCClKrXBdbT7AkkeS5a2zpXSGfE1W/LkTdjALmw72bfctWhxg+ZpozKOk2PlsoBxAdSkC4plpHIgwNupUI4qXPkx685AWUBMwFcB79pPjHKOk6+Ss8NiBkIPM6G0l29/3KXWPAFtyTYzHj6KTQxdtr+30oasZF/SrF2UyT3DAsZMAH2PsolaiSyNTyHPMRbqYuoeC4kBXbbKJAgaXMfp6K4xJyutmu+8ncPvtYQlqgJPDaTHhsm85AYkjNI3H9XimUcPIaBBBHWxIG06G0bWISRg8cW6gvGpvIgadQmXBcYZUEZi0j+WSBqdNfBLNP0CFj4h4Bza7ajhDXMyjlIm1t7hUlKYFvD3XUXBrmOa4B7CIc10OBBtoZlUfE+D4aDllg/DoPIkx5Ijl9NG8TPZF5bh3m8Co06DoLztKacTUzlrR9QIdbUQdOSSKFTFYNr/lsFem4Xykh7RuS0jnexOmyYuGV35Ww4Co4ZtZkfedL7JK3Zp0DBcRpVB3XgncTeVMXEaXHXNrVmvhxY8iRb77p14Bxiq76amdo1BkldSz12iDw/B6Qo2CxPzBpBGqFdST2iTVHPfiN2Jr4qsK+HDXS2HtmCSNxzt9gua4zsrjaRl1B4H5SftsvpVYhK4jKbSo+WiKjbGRPjr5+C1bMnnoea+n8RgaVT66bH/maD9wqbH9isBW+rDsaebO59ljgN+iPn01CBAXmyp+5Xa8X8LcI76H1KfmHD3S9jvhJWH/lWY7o5pbb3ukcGh1NHPsO1z3tDBLiRl8ZVzxbGVKZPzGNgkkkHMCSIsdhZScV2bq8Pf8Ax7EjultxGhM7HZaYYMqumoczG3jrqf0SNU9jLZX0sRTOhLOgMg+4Kn0qxFw5rjr3v9gwrJz6DvrYx39oJ12Mg/sKHUo4a/8ADA8HPbr6iFlm00SH8Ue0Ez0gG0xa3ms4fjXzDlNt/Ll0VRiC0GGZo6wSfQRCj4R0VBFjP79x7rGjUdHwxAaCLnedNOW+3qtqeFzVKTxlGQEbjUiA0A6KFgSXARLjczNhzMqVWqFj6RJEF5aYEABwMSbbhQ3Y9HO8dWDqtd/Oo6RpuUxdkcaS+AZ531jn9krU6JNTEAi4qONxzLjP+VZdmTlra5Tr++arLaMR27gdTMCecIVT2bqhkicxI8NHWPohUxy8Uc84+TGxCELqIgsIQgAWUIQBpUph1nAOHIiVVYzsxhKs56DL8hB9kIWUFlFi/hphHXpuqUT+F0ifApe4h8L8QL0cQ14jR7S0+oJCyhZxQ3Ni9i+xvEaVjR+YObDmXjT7OYsuAGHqgzN2kR4IQpSiVU2OnBuAYkASzITY2EgadL7q6q9j3uuK0G4c0sDmOaTMG8yNihCI4Y9mSyyPTCdjKYdNQiq3+ktGu0O+oDopdHsdgWuDhQbI01I9CUIVVBIm5Mt6GDYwQ1jW7WA0QhC2kKf/2Q==">
            <a:hlinkClick r:id="rId3"/>
          </p:cNvPr>
          <p:cNvSpPr>
            <a:spLocks noChangeAspect="1" noChangeArrowheads="1"/>
          </p:cNvSpPr>
          <p:nvPr/>
        </p:nvSpPr>
        <p:spPr bwMode="auto">
          <a:xfrm>
            <a:off x="46038" y="-593725"/>
            <a:ext cx="1600200" cy="1247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3315" name="Picture 3" descr="H:\Mijn documenten\TEKST\Maayan Yeshua\LIEDEREN\egypte - slacht stier.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51520" y="4500117"/>
            <a:ext cx="4680520" cy="207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6" name="Picture 4" descr="H:\Mijn documenten\TEKST\Maayan Yeshua\LIEDEREN\egypte - slacht schaap.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48064" y="4170929"/>
            <a:ext cx="3600000" cy="2427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7" name="Picture 5" descr="H:\Mijn documenten\TEKST\Maayan Yeshua\LIEDEREN\egypte - slacht schaap 2.jp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48064" y="2064619"/>
            <a:ext cx="3600000" cy="1963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380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fade">
                                      <p:cBhvr>
                                        <p:cTn id="12" dur="500"/>
                                        <p:tgtEl>
                                          <p:spTgt spid="1331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316"/>
                                        </p:tgtEl>
                                        <p:attrNameLst>
                                          <p:attrName>style.visibility</p:attrName>
                                        </p:attrNameLst>
                                      </p:cBhvr>
                                      <p:to>
                                        <p:strVal val="visible"/>
                                      </p:to>
                                    </p:set>
                                    <p:animEffect transition="in" filter="fade">
                                      <p:cBhvr>
                                        <p:cTn id="16" dur="500"/>
                                        <p:tgtEl>
                                          <p:spTgt spid="1331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3315"/>
                                        </p:tgtEl>
                                        <p:attrNameLst>
                                          <p:attrName>style.visibility</p:attrName>
                                        </p:attrNameLst>
                                      </p:cBhvr>
                                      <p:to>
                                        <p:strVal val="visible"/>
                                      </p:to>
                                    </p:set>
                                    <p:animEffect transition="in" filter="fade">
                                      <p:cBhvr>
                                        <p:cTn id="20"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755575" y="1628800"/>
            <a:ext cx="7560841" cy="3591272"/>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72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eaLnBrk="1" hangingPunct="1">
              <a:defRPr/>
            </a:pPr>
            <a:r>
              <a:rPr lang="nl-NL" altLang="nl-NL" sz="2000" b="0" kern="0" dirty="0" smtClean="0">
                <a:solidFill>
                  <a:srgbClr val="000000"/>
                </a:solidFill>
              </a:rPr>
              <a:t>	Gen.43:</a:t>
            </a:r>
            <a:r>
              <a:rPr lang="nl-NL" sz="2000" b="0" dirty="0" smtClean="0">
                <a:solidFill>
                  <a:prstClr val="black"/>
                </a:solidFill>
              </a:rPr>
              <a:t> </a:t>
            </a:r>
            <a:r>
              <a:rPr lang="nl-NL" sz="2000" b="0" baseline="30000" dirty="0" smtClean="0">
                <a:solidFill>
                  <a:prstClr val="black"/>
                </a:solidFill>
              </a:rPr>
              <a:t>30</a:t>
            </a:r>
            <a:r>
              <a:rPr lang="nl-NL" sz="2000" b="0" dirty="0" smtClean="0">
                <a:solidFill>
                  <a:prstClr val="black"/>
                </a:solidFill>
              </a:rPr>
              <a:t> </a:t>
            </a:r>
            <a:r>
              <a:rPr lang="nl-NL" sz="2000" b="0" dirty="0">
                <a:solidFill>
                  <a:prstClr val="black"/>
                </a:solidFill>
              </a:rPr>
              <a:t>Toen haastte Jozef zich weg, want zijn hart ging in ontroering uit naar zijn broeder, en hij zocht gelegenheid om te wenen; hij trad een kamer binnen en weende daar. </a:t>
            </a:r>
            <a:r>
              <a:rPr lang="nl-NL" sz="2000" b="0" baseline="30000" dirty="0">
                <a:solidFill>
                  <a:prstClr val="black"/>
                </a:solidFill>
              </a:rPr>
              <a:t>31</a:t>
            </a:r>
            <a:r>
              <a:rPr lang="nl-NL" sz="2000" b="0" dirty="0">
                <a:solidFill>
                  <a:prstClr val="black"/>
                </a:solidFill>
              </a:rPr>
              <a:t> Daarna wies hij zijn gelaat en trad naar buiten, bedwong zichzelf en </a:t>
            </a:r>
            <a:r>
              <a:rPr lang="nl-NL" sz="2000" b="0" dirty="0" err="1">
                <a:solidFill>
                  <a:prstClr val="black"/>
                </a:solidFill>
              </a:rPr>
              <a:t>zeide</a:t>
            </a:r>
            <a:r>
              <a:rPr lang="nl-NL" sz="2000" b="0" dirty="0">
                <a:solidFill>
                  <a:prstClr val="black"/>
                </a:solidFill>
              </a:rPr>
              <a:t>: Dient het maal op. </a:t>
            </a:r>
            <a:r>
              <a:rPr lang="nl-NL" sz="2000" b="0" baseline="30000" dirty="0">
                <a:solidFill>
                  <a:prstClr val="black"/>
                </a:solidFill>
              </a:rPr>
              <a:t>32</a:t>
            </a:r>
            <a:r>
              <a:rPr lang="nl-NL" sz="2000" b="0" dirty="0">
                <a:solidFill>
                  <a:prstClr val="black"/>
                </a:solidFill>
              </a:rPr>
              <a:t> Toen dienden zij het op voor hem afzonderlijk en voor hen afzonderlijk en voor de Egyptenaren die met hem aten, afzonderlijk; de Egyptenaren toch mogen geen </a:t>
            </a:r>
            <a:r>
              <a:rPr lang="nl-NL" sz="2000" dirty="0">
                <a:solidFill>
                  <a:prstClr val="black"/>
                </a:solidFill>
              </a:rPr>
              <a:t>maaltijd </a:t>
            </a:r>
            <a:r>
              <a:rPr lang="nl-NL" sz="2000" dirty="0" smtClean="0">
                <a:solidFill>
                  <a:prstClr val="black"/>
                </a:solidFill>
              </a:rPr>
              <a:t>(</a:t>
            </a:r>
            <a:r>
              <a:rPr lang="nl-NL" sz="2000" dirty="0" err="1" smtClean="0">
                <a:solidFill>
                  <a:prstClr val="black"/>
                </a:solidFill>
              </a:rPr>
              <a:t>lechem</a:t>
            </a:r>
            <a:r>
              <a:rPr lang="nl-NL" sz="2000" dirty="0" smtClean="0">
                <a:solidFill>
                  <a:prstClr val="black"/>
                </a:solidFill>
              </a:rPr>
              <a:t>) </a:t>
            </a:r>
            <a:r>
              <a:rPr lang="nl-NL" sz="2000" b="0" dirty="0" smtClean="0">
                <a:solidFill>
                  <a:prstClr val="black"/>
                </a:solidFill>
              </a:rPr>
              <a:t>gebruiken </a:t>
            </a:r>
            <a:r>
              <a:rPr lang="nl-NL" sz="2000" b="0" dirty="0">
                <a:solidFill>
                  <a:prstClr val="black"/>
                </a:solidFill>
              </a:rPr>
              <a:t>met de Hebreeën, want dat is voor de Egyptenaren een gruwel. </a:t>
            </a:r>
            <a:endParaRPr lang="nl-NL" altLang="nl-NL" sz="2000" b="0" kern="0" dirty="0" smtClean="0">
              <a:solidFill>
                <a:srgbClr val="000000"/>
              </a:solidFill>
            </a:endParaRPr>
          </a:p>
          <a:p>
            <a:pPr eaLnBrk="1" hangingPunct="1">
              <a:defRPr/>
            </a:pPr>
            <a:endParaRPr lang="nl-NL" altLang="nl-NL" sz="2000" b="0" kern="0" dirty="0" smtClean="0">
              <a:solidFill>
                <a:srgbClr val="000000"/>
              </a:solidFill>
            </a:endParaRPr>
          </a:p>
          <a:p>
            <a:pPr eaLnBrk="1" hangingPunct="1">
              <a:defRPr/>
            </a:pPr>
            <a:endParaRPr lang="nl-NL" altLang="nl-NL" sz="2000" b="0" kern="0" dirty="0" smtClean="0">
              <a:solidFill>
                <a:srgbClr val="000000"/>
              </a:solidFill>
            </a:endParaRPr>
          </a:p>
        </p:txBody>
      </p:sp>
    </p:spTree>
    <p:extLst>
      <p:ext uri="{BB962C8B-B14F-4D97-AF65-F5344CB8AC3E}">
        <p14:creationId xmlns:p14="http://schemas.microsoft.com/office/powerpoint/2010/main" val="26285198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ep 4"/>
          <p:cNvGrpSpPr/>
          <p:nvPr/>
        </p:nvGrpSpPr>
        <p:grpSpPr>
          <a:xfrm>
            <a:off x="323527" y="1844825"/>
            <a:ext cx="8568953" cy="4032448"/>
            <a:chOff x="-36513" y="2358719"/>
            <a:chExt cx="9180513" cy="4537715"/>
          </a:xfrm>
        </p:grpSpPr>
        <p:pic>
          <p:nvPicPr>
            <p:cNvPr id="12290" name="Picture 2" descr="http://s3.amazonaws.com/rapgenius/22_Ten_Plages-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416594"/>
              <a:ext cx="9180000" cy="44798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8929" y="2358719"/>
              <a:ext cx="9095071" cy="363043"/>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vert="horz" wrap="square" lIns="0" tIns="45720" rIns="91440" bIns="45720" numCol="1" anchor="t" anchorCtr="0" compatLnSpc="1"/>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eaLnBrk="1" hangingPunct="1">
                <a:defRPr/>
              </a:pPr>
              <a:r>
                <a:rPr lang="nl-NL" altLang="nl-NL" sz="1400" i="1" kern="0" dirty="0" smtClean="0"/>
                <a:t>   5. veepest         4</a:t>
              </a:r>
              <a:r>
                <a:rPr lang="nl-NL" altLang="nl-NL" sz="1400" i="1" kern="0" dirty="0"/>
                <a:t>. </a:t>
              </a:r>
              <a:r>
                <a:rPr lang="nl-NL" altLang="nl-NL" sz="1400" i="1" kern="0" dirty="0" smtClean="0"/>
                <a:t>wilde dieren    3</a:t>
              </a:r>
              <a:r>
                <a:rPr lang="nl-NL" altLang="nl-NL" sz="1400" i="1" kern="0" dirty="0"/>
                <a:t>. </a:t>
              </a:r>
              <a:r>
                <a:rPr lang="nl-NL" altLang="nl-NL" sz="1400" i="1" kern="0" dirty="0" smtClean="0"/>
                <a:t>luizenplaag       2</a:t>
              </a:r>
              <a:r>
                <a:rPr lang="nl-NL" altLang="nl-NL" sz="1400" i="1" kern="0" dirty="0"/>
                <a:t>. kikkerplaag </a:t>
              </a:r>
              <a:r>
                <a:rPr lang="nl-NL" altLang="nl-NL" sz="1400" i="1" kern="0" dirty="0" smtClean="0"/>
                <a:t>  1</a:t>
              </a:r>
              <a:r>
                <a:rPr lang="nl-NL" altLang="nl-NL" sz="1400" i="1" kern="0" dirty="0"/>
                <a:t>. nijl – bloed</a:t>
              </a:r>
            </a:p>
            <a:p>
              <a:pPr eaLnBrk="1" hangingPunct="1">
                <a:defRPr/>
              </a:pPr>
              <a:endParaRPr lang="nl-NL" altLang="nl-NL" sz="1400" i="1" kern="0" dirty="0" smtClean="0"/>
            </a:p>
          </p:txBody>
        </p:sp>
        <p:sp>
          <p:nvSpPr>
            <p:cNvPr id="8" name="Rectangle 2"/>
            <p:cNvSpPr txBox="1">
              <a:spLocks noChangeArrowheads="1"/>
            </p:cNvSpPr>
            <p:nvPr/>
          </p:nvSpPr>
          <p:spPr bwMode="auto">
            <a:xfrm>
              <a:off x="69077" y="6669392"/>
              <a:ext cx="8895411" cy="216000"/>
            </a:xfrm>
            <a:prstGeom prst="rect">
              <a:avLst/>
            </a:prstGeom>
            <a:solidFill>
              <a:schemeClr val="bg1"/>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45720" numCol="1" anchor="t" anchorCtr="0" compatLnSpc="1"/>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eaLnBrk="1" hangingPunct="1">
                <a:defRPr/>
              </a:pPr>
              <a:r>
                <a:rPr lang="nl-NL" altLang="nl-NL" sz="1400" i="1" kern="0" dirty="0" smtClean="0"/>
                <a:t>   10. dood eerstgeborenen 9. duisternis  8. sprinkhanen  7. hagel         6. zweren </a:t>
              </a:r>
              <a:endParaRPr lang="nl-NL" altLang="nl-NL" sz="1400" i="1" kern="0" dirty="0"/>
            </a:p>
            <a:p>
              <a:pPr eaLnBrk="1" hangingPunct="1">
                <a:defRPr/>
              </a:pPr>
              <a:endParaRPr lang="nl-NL" altLang="nl-NL" sz="1400" i="1" kern="0" dirty="0" smtClean="0"/>
            </a:p>
          </p:txBody>
        </p:sp>
      </p:grpSp>
    </p:spTree>
    <p:extLst>
      <p:ext uri="{BB962C8B-B14F-4D97-AF65-F5344CB8AC3E}">
        <p14:creationId xmlns:p14="http://schemas.microsoft.com/office/powerpoint/2010/main" val="22157698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899591" y="2060848"/>
            <a:ext cx="7560841" cy="1215008"/>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72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eaLnBrk="1" hangingPunct="1">
              <a:defRPr/>
            </a:pPr>
            <a:r>
              <a:rPr lang="nl-NL" altLang="nl-NL" sz="2000" b="0" kern="0" dirty="0" smtClean="0">
                <a:solidFill>
                  <a:srgbClr val="000000"/>
                </a:solidFill>
              </a:rPr>
              <a:t>	Ex.12:46</a:t>
            </a:r>
            <a:r>
              <a:rPr lang="nl-NL" sz="2000" b="0" dirty="0" smtClean="0"/>
              <a:t> </a:t>
            </a:r>
            <a:r>
              <a:rPr lang="nl-NL" sz="2000" b="0" i="1" dirty="0" smtClean="0"/>
              <a:t>”In </a:t>
            </a:r>
            <a:r>
              <a:rPr lang="nl-NL" sz="2000" b="0" i="1" dirty="0"/>
              <a:t>één huis zal het gegeten worden; gij zult van het vlees niets uit het huis naar buiten brengen; </a:t>
            </a:r>
            <a:r>
              <a:rPr lang="nl-NL" sz="2000" i="1" dirty="0"/>
              <a:t>geen been zult gij ervan breken</a:t>
            </a:r>
            <a:r>
              <a:rPr lang="nl-NL" sz="2000" b="0" i="1" dirty="0" smtClean="0"/>
              <a:t>.” </a:t>
            </a:r>
            <a:endParaRPr lang="nl-NL" altLang="nl-NL" sz="2000" b="0" i="1" kern="0" dirty="0" smtClean="0">
              <a:solidFill>
                <a:srgbClr val="000000"/>
              </a:solidFill>
            </a:endParaRPr>
          </a:p>
          <a:p>
            <a:pPr eaLnBrk="1" hangingPunct="1">
              <a:defRPr/>
            </a:pPr>
            <a:endParaRPr lang="nl-NL" altLang="nl-NL" sz="2000" b="0" kern="0" dirty="0" smtClean="0">
              <a:solidFill>
                <a:srgbClr val="000000"/>
              </a:solidFill>
            </a:endParaRPr>
          </a:p>
          <a:p>
            <a:pPr eaLnBrk="1" hangingPunct="1">
              <a:defRPr/>
            </a:pPr>
            <a:endParaRPr lang="nl-NL" altLang="nl-NL" sz="2000" b="0" kern="0" dirty="0" smtClean="0">
              <a:solidFill>
                <a:srgbClr val="000000"/>
              </a:solidFill>
            </a:endParaRPr>
          </a:p>
        </p:txBody>
      </p:sp>
      <p:sp>
        <p:nvSpPr>
          <p:cNvPr id="2" name="Rechthoek 1"/>
          <p:cNvSpPr/>
          <p:nvPr/>
        </p:nvSpPr>
        <p:spPr>
          <a:xfrm>
            <a:off x="899591" y="3501008"/>
            <a:ext cx="7560841" cy="1015663"/>
          </a:xfrm>
          <a:prstGeom prst="rect">
            <a:avLst/>
          </a:prstGeom>
          <a:solidFill>
            <a:schemeClr val="accent4">
              <a:lumMod val="40000"/>
              <a:lumOff val="60000"/>
            </a:schemeClr>
          </a:solidFill>
          <a:scene3d>
            <a:camera prst="orthographicFront"/>
            <a:lightRig rig="threePt" dir="t"/>
          </a:scene3d>
          <a:sp3d>
            <a:bevelT/>
          </a:sp3d>
        </p:spPr>
        <p:txBody>
          <a:bodyPr wrap="square">
            <a:spAutoFit/>
          </a:bodyPr>
          <a:lstStyle/>
          <a:p>
            <a:r>
              <a:rPr lang="nl-NL" sz="2000" dirty="0" smtClean="0">
                <a:latin typeface="Verdana" panose="020B0604030504040204" pitchFamily="34" charset="0"/>
                <a:ea typeface="Verdana" panose="020B0604030504040204" pitchFamily="34" charset="0"/>
              </a:rPr>
              <a:t>Num.9:12 </a:t>
            </a:r>
            <a:r>
              <a:rPr lang="nl-NL" sz="2000" i="1" dirty="0" smtClean="0">
                <a:latin typeface="Verdana" panose="020B0604030504040204" pitchFamily="34" charset="0"/>
                <a:ea typeface="Verdana" panose="020B0604030504040204" pitchFamily="34" charset="0"/>
              </a:rPr>
              <a:t>“Men </a:t>
            </a:r>
            <a:r>
              <a:rPr lang="nl-NL" sz="2000" i="1" dirty="0">
                <a:latin typeface="Verdana" panose="020B0604030504040204" pitchFamily="34" charset="0"/>
                <a:ea typeface="Verdana" panose="020B0604030504040204" pitchFamily="34" charset="0"/>
              </a:rPr>
              <a:t>zal niets ervan laten overblijven tot de volgende morgen, en </a:t>
            </a:r>
            <a:r>
              <a:rPr lang="nl-NL" sz="2000" b="1" i="1" dirty="0">
                <a:latin typeface="Verdana" panose="020B0604030504040204" pitchFamily="34" charset="0"/>
                <a:ea typeface="Verdana" panose="020B0604030504040204" pitchFamily="34" charset="0"/>
              </a:rPr>
              <a:t>geen been eraan breken</a:t>
            </a:r>
            <a:r>
              <a:rPr lang="nl-NL" sz="2000" i="1" dirty="0">
                <a:latin typeface="Verdana" panose="020B0604030504040204" pitchFamily="34" charset="0"/>
                <a:ea typeface="Verdana" panose="020B0604030504040204" pitchFamily="34" charset="0"/>
              </a:rPr>
              <a:t>; geheel volgens de inzetting van het Pascha zal men het vieren</a:t>
            </a:r>
            <a:r>
              <a:rPr lang="nl-NL" sz="2000" i="1" dirty="0" smtClean="0">
                <a:latin typeface="Verdana" panose="020B0604030504040204" pitchFamily="34" charset="0"/>
                <a:ea typeface="Verdana" panose="020B0604030504040204" pitchFamily="34" charset="0"/>
              </a:rPr>
              <a:t>.” </a:t>
            </a:r>
            <a:endParaRPr lang="nl-NL" sz="2000" i="1" dirty="0">
              <a:latin typeface="Verdana" panose="020B0604030504040204" pitchFamily="34" charset="0"/>
              <a:ea typeface="Verdana" panose="020B0604030504040204" pitchFamily="34" charset="0"/>
            </a:endParaRPr>
          </a:p>
        </p:txBody>
      </p:sp>
      <p:sp>
        <p:nvSpPr>
          <p:cNvPr id="3" name="Rechthoek 2"/>
          <p:cNvSpPr/>
          <p:nvPr/>
        </p:nvSpPr>
        <p:spPr>
          <a:xfrm>
            <a:off x="899590" y="4678104"/>
            <a:ext cx="7560841" cy="1631216"/>
          </a:xfrm>
          <a:prstGeom prst="rect">
            <a:avLst/>
          </a:prstGeom>
          <a:solidFill>
            <a:schemeClr val="accent4">
              <a:lumMod val="40000"/>
              <a:lumOff val="60000"/>
            </a:schemeClr>
          </a:solidFill>
          <a:scene3d>
            <a:camera prst="orthographicFront"/>
            <a:lightRig rig="threePt" dir="t"/>
          </a:scene3d>
          <a:sp3d>
            <a:bevelT/>
          </a:sp3d>
        </p:spPr>
        <p:txBody>
          <a:bodyPr wrap="square">
            <a:spAutoFit/>
          </a:bodyPr>
          <a:lstStyle/>
          <a:p>
            <a:r>
              <a:rPr lang="nl-NL" sz="2000" dirty="0" smtClean="0">
                <a:latin typeface="Verdana" panose="020B0604030504040204" pitchFamily="34" charset="0"/>
                <a:ea typeface="Verdana" panose="020B0604030504040204" pitchFamily="34" charset="0"/>
              </a:rPr>
              <a:t>Joh.19:35 </a:t>
            </a:r>
            <a:r>
              <a:rPr lang="nl-NL" sz="2000" i="1" dirty="0" smtClean="0">
                <a:latin typeface="Verdana" panose="020B0604030504040204" pitchFamily="34" charset="0"/>
                <a:ea typeface="Verdana" panose="020B0604030504040204" pitchFamily="34" charset="0"/>
              </a:rPr>
              <a:t>“En </a:t>
            </a:r>
            <a:r>
              <a:rPr lang="nl-NL" sz="2000" i="1" dirty="0">
                <a:latin typeface="Verdana" panose="020B0604030504040204" pitchFamily="34" charset="0"/>
                <a:ea typeface="Verdana" panose="020B0604030504040204" pitchFamily="34" charset="0"/>
              </a:rPr>
              <a:t>die het gezien heeft, heeft ervan getuigd en zijn getuigenis is waarachtig en hij weet, dat hij de waarheid spreekt, opdat ook gij gelooft. </a:t>
            </a:r>
            <a:r>
              <a:rPr lang="nl-NL" sz="2000" i="1" baseline="30000" dirty="0">
                <a:latin typeface="Verdana" panose="020B0604030504040204" pitchFamily="34" charset="0"/>
                <a:ea typeface="Verdana" panose="020B0604030504040204" pitchFamily="34" charset="0"/>
              </a:rPr>
              <a:t>36</a:t>
            </a:r>
            <a:r>
              <a:rPr lang="nl-NL" sz="2000" i="1" dirty="0">
                <a:latin typeface="Verdana" panose="020B0604030504040204" pitchFamily="34" charset="0"/>
                <a:ea typeface="Verdana" panose="020B0604030504040204" pitchFamily="34" charset="0"/>
              </a:rPr>
              <a:t>Want dit is geschied, opdat het </a:t>
            </a:r>
            <a:r>
              <a:rPr lang="nl-NL" sz="2000" i="1" dirty="0" err="1">
                <a:latin typeface="Verdana" panose="020B0604030504040204" pitchFamily="34" charset="0"/>
                <a:ea typeface="Verdana" panose="020B0604030504040204" pitchFamily="34" charset="0"/>
              </a:rPr>
              <a:t>schriftwoord</a:t>
            </a:r>
            <a:r>
              <a:rPr lang="nl-NL" sz="2000" i="1" dirty="0">
                <a:latin typeface="Verdana" panose="020B0604030504040204" pitchFamily="34" charset="0"/>
                <a:ea typeface="Verdana" panose="020B0604030504040204" pitchFamily="34" charset="0"/>
              </a:rPr>
              <a:t> zou vervuld worden: </a:t>
            </a:r>
            <a:r>
              <a:rPr lang="nl-NL" sz="2000" b="1" i="1" dirty="0">
                <a:latin typeface="Verdana" panose="020B0604030504040204" pitchFamily="34" charset="0"/>
                <a:ea typeface="Verdana" panose="020B0604030504040204" pitchFamily="34" charset="0"/>
              </a:rPr>
              <a:t>Geen been van Hem zal verbrijzeld worden</a:t>
            </a:r>
            <a:r>
              <a:rPr lang="nl-NL" sz="2000" i="1" dirty="0" smtClean="0">
                <a:latin typeface="Verdana" panose="020B0604030504040204" pitchFamily="34" charset="0"/>
                <a:ea typeface="Verdana" panose="020B0604030504040204" pitchFamily="34" charset="0"/>
              </a:rPr>
              <a:t>.”</a:t>
            </a:r>
            <a:endParaRPr lang="nl-NL" sz="20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518743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539551" y="2286000"/>
            <a:ext cx="7920881" cy="258316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72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eaLnBrk="1" hangingPunct="1">
              <a:defRPr/>
            </a:pPr>
            <a:r>
              <a:rPr lang="nl-NL" altLang="nl-NL" sz="2000" b="0" kern="0" dirty="0" smtClean="0">
                <a:solidFill>
                  <a:srgbClr val="000000"/>
                </a:solidFill>
              </a:rPr>
              <a:t>	Ex.12:12 </a:t>
            </a:r>
            <a:r>
              <a:rPr lang="nl-NL" sz="2000" b="0" dirty="0" smtClean="0"/>
              <a:t>”Want </a:t>
            </a:r>
            <a:r>
              <a:rPr lang="nl-NL" sz="2000" b="0" dirty="0"/>
              <a:t>Ik zal in deze nacht het land Egypte doortrekken en alle eerstgeborenen, zowel van mens als dier, in het land Egypte slaan en aan alle goden van Egypte zal Ik </a:t>
            </a:r>
            <a:r>
              <a:rPr lang="nl-NL" sz="2000" b="0" dirty="0" err="1"/>
              <a:t>gerichten</a:t>
            </a:r>
            <a:r>
              <a:rPr lang="nl-NL" sz="2000" b="0" dirty="0"/>
              <a:t> oefenen, Ik, de </a:t>
            </a:r>
            <a:r>
              <a:rPr lang="nl-NL" sz="2000" b="0" dirty="0" err="1"/>
              <a:t>Here</a:t>
            </a:r>
            <a:r>
              <a:rPr lang="nl-NL" sz="2000" b="0" dirty="0"/>
              <a:t>. </a:t>
            </a:r>
            <a:r>
              <a:rPr lang="nl-NL" sz="2000" b="0" baseline="30000" dirty="0"/>
              <a:t>13</a:t>
            </a:r>
            <a:r>
              <a:rPr lang="nl-NL" sz="2000" b="0" dirty="0"/>
              <a:t> </a:t>
            </a:r>
            <a:r>
              <a:rPr lang="nl-NL" sz="2000" dirty="0"/>
              <a:t>En het bloed zal u dienen als een teken aan de huizen, </a:t>
            </a:r>
            <a:r>
              <a:rPr lang="nl-NL" sz="2000" b="0" dirty="0"/>
              <a:t>waar gij zijt, en wanneer Ik het bloed zie, dan ga Ik u voorbij. Aldus zal er geen verdervende plaag onder u zijn, wanneer Ik het land Egypte sla.</a:t>
            </a:r>
            <a:endParaRPr lang="nl-NL" altLang="nl-NL" sz="2000" b="0" kern="0" dirty="0" smtClean="0">
              <a:solidFill>
                <a:srgbClr val="000000"/>
              </a:solidFill>
            </a:endParaRPr>
          </a:p>
          <a:p>
            <a:pPr eaLnBrk="1" hangingPunct="1">
              <a:defRPr/>
            </a:pPr>
            <a:endParaRPr lang="nl-NL" altLang="nl-NL" sz="2000" b="0" kern="0" dirty="0" smtClean="0">
              <a:solidFill>
                <a:srgbClr val="000000"/>
              </a:solidFill>
            </a:endParaRPr>
          </a:p>
          <a:p>
            <a:pPr eaLnBrk="1" hangingPunct="1">
              <a:defRPr/>
            </a:pPr>
            <a:endParaRPr lang="nl-NL" altLang="nl-NL" sz="2000" b="0" kern="0" dirty="0" smtClean="0">
              <a:solidFill>
                <a:srgbClr val="00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28" y="4826718"/>
            <a:ext cx="8340725"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3200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9912" y="260648"/>
            <a:ext cx="5364088" cy="1470025"/>
          </a:xfrm>
        </p:spPr>
        <p:txBody>
          <a:bodyPr/>
          <a:lstStyle/>
          <a:p>
            <a:r>
              <a:rPr lang="nl-NL" dirty="0" err="1" smtClean="0">
                <a:solidFill>
                  <a:schemeClr val="bg1"/>
                </a:solidFill>
              </a:rPr>
              <a:t>Sederavond</a:t>
            </a:r>
            <a:endParaRPr lang="nl-NL" dirty="0">
              <a:solidFill>
                <a:schemeClr val="bg1"/>
              </a:solidFill>
            </a:endParaRPr>
          </a:p>
        </p:txBody>
      </p:sp>
      <p:grpSp>
        <p:nvGrpSpPr>
          <p:cNvPr id="5" name="Groep 4"/>
          <p:cNvGrpSpPr/>
          <p:nvPr/>
        </p:nvGrpSpPr>
        <p:grpSpPr>
          <a:xfrm>
            <a:off x="2555776" y="2132856"/>
            <a:ext cx="5905500" cy="4171950"/>
            <a:chOff x="2555776" y="2132856"/>
            <a:chExt cx="5905500" cy="41719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132856"/>
              <a:ext cx="5905500" cy="41719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2627784" y="5723964"/>
              <a:ext cx="5688632" cy="369332"/>
            </a:xfrm>
            <a:prstGeom prst="rect">
              <a:avLst/>
            </a:prstGeom>
            <a:solidFill>
              <a:schemeClr val="accent3">
                <a:lumMod val="50000"/>
              </a:schemeClr>
            </a:solidFill>
          </p:spPr>
          <p:txBody>
            <a:bodyPr wrap="square" rtlCol="0">
              <a:spAutoFit/>
            </a:bodyPr>
            <a:lstStyle/>
            <a:p>
              <a:pPr algn="ctr"/>
              <a:r>
                <a:rPr lang="nl-NL" b="1" dirty="0" smtClean="0">
                  <a:solidFill>
                    <a:schemeClr val="bg1"/>
                  </a:solidFill>
                </a:rPr>
                <a:t>De kerk zaagde de tak waarop ze zat door</a:t>
              </a:r>
              <a:endParaRPr lang="nl-NL" b="1" dirty="0">
                <a:solidFill>
                  <a:schemeClr val="bg1"/>
                </a:solidFill>
              </a:endParaRPr>
            </a:p>
          </p:txBody>
        </p:sp>
      </p:grpSp>
    </p:spTree>
    <p:extLst>
      <p:ext uri="{BB962C8B-B14F-4D97-AF65-F5344CB8AC3E}">
        <p14:creationId xmlns:p14="http://schemas.microsoft.com/office/powerpoint/2010/main" val="7307847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4716016" y="1556792"/>
            <a:ext cx="4248472" cy="270000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0" tIns="25200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eaLnBrk="1" hangingPunct="1">
              <a:defRPr/>
            </a:pPr>
            <a:r>
              <a:rPr lang="nl-NL" altLang="nl-NL" sz="2000" kern="0" dirty="0" smtClean="0">
                <a:solidFill>
                  <a:srgbClr val="000000"/>
                </a:solidFill>
              </a:rPr>
              <a:t>	Rabbi </a:t>
            </a:r>
            <a:r>
              <a:rPr lang="nl-NL" altLang="nl-NL" sz="2000" kern="0" dirty="0" err="1" smtClean="0">
                <a:solidFill>
                  <a:srgbClr val="000000"/>
                </a:solidFill>
              </a:rPr>
              <a:t>Jochanan</a:t>
            </a:r>
            <a:r>
              <a:rPr lang="nl-NL" altLang="nl-NL" sz="2000" kern="0" dirty="0" smtClean="0">
                <a:solidFill>
                  <a:srgbClr val="000000"/>
                </a:solidFill>
              </a:rPr>
              <a:t> ha </a:t>
            </a:r>
            <a:r>
              <a:rPr lang="nl-NL" altLang="nl-NL" sz="2000" kern="0" dirty="0" err="1" smtClean="0">
                <a:solidFill>
                  <a:srgbClr val="000000"/>
                </a:solidFill>
              </a:rPr>
              <a:t>matbil</a:t>
            </a:r>
            <a:r>
              <a:rPr lang="nl-NL" altLang="nl-NL" sz="2000" kern="0" dirty="0" smtClean="0">
                <a:solidFill>
                  <a:srgbClr val="000000"/>
                </a:solidFill>
              </a:rPr>
              <a:t> </a:t>
            </a:r>
            <a:r>
              <a:rPr lang="nl-NL" altLang="nl-NL" sz="1200" b="0" kern="0" dirty="0" smtClean="0">
                <a:solidFill>
                  <a:srgbClr val="000000"/>
                </a:solidFill>
              </a:rPr>
              <a:t>(Johannes de doper, Marc.2:18)</a:t>
            </a:r>
          </a:p>
          <a:p>
            <a:pPr eaLnBrk="1" hangingPunct="1">
              <a:defRPr/>
            </a:pPr>
            <a:r>
              <a:rPr lang="nl-NL" sz="2000" b="0" i="1" dirty="0" smtClean="0"/>
              <a:t>	“Zie</a:t>
            </a:r>
            <a:r>
              <a:rPr lang="nl-NL" sz="2000" b="0" i="1" dirty="0"/>
              <a:t>, het lam Gods, dat de zonde der wereld wegneemt. </a:t>
            </a:r>
            <a:r>
              <a:rPr lang="nl-NL" sz="2000" b="0" i="1" baseline="30000" dirty="0"/>
              <a:t>30</a:t>
            </a:r>
            <a:r>
              <a:rPr lang="nl-NL" sz="2000" b="0" i="1" dirty="0"/>
              <a:t> Deze is het, van wie ik </a:t>
            </a:r>
            <a:r>
              <a:rPr lang="nl-NL" sz="2000" b="0" i="1" dirty="0" err="1"/>
              <a:t>zeide</a:t>
            </a:r>
            <a:r>
              <a:rPr lang="nl-NL" sz="2000" b="0" i="1" dirty="0"/>
              <a:t>: Na mij komt een man, die vóór mij geweest is, want Hij was eer dan ik</a:t>
            </a:r>
            <a:r>
              <a:rPr lang="nl-NL" sz="2000" b="0" i="1" dirty="0" smtClean="0"/>
              <a:t>.” </a:t>
            </a:r>
            <a:r>
              <a:rPr lang="nl-NL" sz="1200" b="0" i="1" dirty="0" smtClean="0"/>
              <a:t>(Joh.1:29,30) </a:t>
            </a:r>
            <a:endParaRPr lang="nl-NL" altLang="nl-NL" sz="1200" b="0" i="1" kern="0" dirty="0" smtClean="0">
              <a:solidFill>
                <a:srgbClr val="000000"/>
              </a:solidFill>
            </a:endParaRPr>
          </a:p>
        </p:txBody>
      </p:sp>
      <p:sp>
        <p:nvSpPr>
          <p:cNvPr id="6" name="Rectangle 2"/>
          <p:cNvSpPr txBox="1">
            <a:spLocks noChangeArrowheads="1"/>
          </p:cNvSpPr>
          <p:nvPr/>
        </p:nvSpPr>
        <p:spPr bwMode="auto">
          <a:xfrm>
            <a:off x="755576" y="3717032"/>
            <a:ext cx="4248472" cy="259200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0" tIns="25200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eaLnBrk="1" hangingPunct="1">
              <a:defRPr/>
            </a:pPr>
            <a:r>
              <a:rPr lang="nl-NL" altLang="nl-NL" sz="2000" kern="0" dirty="0" smtClean="0">
                <a:solidFill>
                  <a:srgbClr val="000000"/>
                </a:solidFill>
              </a:rPr>
              <a:t>	Rabbi Paulus</a:t>
            </a:r>
            <a:endParaRPr lang="nl-NL" altLang="nl-NL" sz="1200" b="0" kern="0" dirty="0" smtClean="0">
              <a:solidFill>
                <a:srgbClr val="000000"/>
              </a:solidFill>
            </a:endParaRPr>
          </a:p>
          <a:p>
            <a:pPr eaLnBrk="1" hangingPunct="1">
              <a:defRPr/>
            </a:pPr>
            <a:r>
              <a:rPr lang="nl-NL" sz="2000" b="0" i="1" dirty="0" smtClean="0"/>
              <a:t>	“</a:t>
            </a:r>
            <a:r>
              <a:rPr lang="nl-NL" sz="2000" b="0" i="1" dirty="0"/>
              <a:t>Doet het oude zuurdeeg weg, opdat gij een vers deeg moogt zijn; gij zijt immers ongezuurd. Want ook ons paaslam is geslacht: Christus. </a:t>
            </a:r>
            <a:r>
              <a:rPr lang="nl-NL" sz="1200" b="0" i="1" dirty="0" smtClean="0"/>
              <a:t>(1 Kor.5:7) </a:t>
            </a:r>
            <a:endParaRPr lang="nl-NL" altLang="nl-NL" sz="1200" b="0" i="1" kern="0" dirty="0" smtClean="0">
              <a:solidFill>
                <a:srgbClr val="000000"/>
              </a:solidFill>
            </a:endParaRPr>
          </a:p>
        </p:txBody>
      </p:sp>
    </p:spTree>
    <p:extLst>
      <p:ext uri="{BB962C8B-B14F-4D97-AF65-F5344CB8AC3E}">
        <p14:creationId xmlns:p14="http://schemas.microsoft.com/office/powerpoint/2010/main" val="11002265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56267" y="2209800"/>
            <a:ext cx="8763000" cy="4267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nl-NL" altLang="nl-NL" sz="2400" b="1" i="0" u="none" strike="noStrike" kern="0" cap="none" spc="0" normalizeH="0" baseline="0" noProof="0" dirty="0" smtClean="0">
                <a:ln>
                  <a:noFill/>
                </a:ln>
                <a:solidFill>
                  <a:srgbClr val="C00000"/>
                </a:solidFill>
                <a:effectLst/>
                <a:uLnTx/>
                <a:uFillTx/>
                <a:latin typeface="Verdana"/>
                <a:ea typeface="+mn-ea"/>
                <a:cs typeface="+mn-cs"/>
              </a:rPr>
              <a:t>Er is verzoening achter het bloed</a:t>
            </a:r>
          </a:p>
          <a:p>
            <a:pPr lvl="0" algn="r" eaLnBrk="1" hangingPunct="1">
              <a:defRPr/>
            </a:pPr>
            <a:r>
              <a:rPr lang="he-IL" altLang="nl-NL" sz="6000" kern="0" dirty="0">
                <a:solidFill>
                  <a:srgbClr val="C00000"/>
                </a:solidFill>
                <a:latin typeface="Times New Roman" panose="02020603050405020304" pitchFamily="18" charset="0"/>
                <a:cs typeface="Times New Roman" panose="02020603050405020304" pitchFamily="18" charset="0"/>
              </a:rPr>
              <a:t>כָּפַר</a:t>
            </a:r>
            <a:r>
              <a:rPr kumimoji="0" lang="nl-NL" altLang="nl-NL" sz="2400" b="1" i="0" u="none" strike="noStrike" kern="0" cap="none" spc="0" normalizeH="0" baseline="0" noProof="0" dirty="0" smtClean="0">
                <a:ln>
                  <a:noFill/>
                </a:ln>
                <a:solidFill>
                  <a:srgbClr val="C00000"/>
                </a:solidFill>
                <a:effectLst/>
                <a:uLnTx/>
                <a:uFillTx/>
                <a:latin typeface="Verdana"/>
                <a:ea typeface="+mn-ea"/>
                <a:cs typeface="+mn-cs"/>
              </a:rPr>
              <a:t> </a:t>
            </a:r>
            <a:r>
              <a:rPr kumimoji="0" lang="nl-NL" altLang="nl-NL" sz="2400" b="1" i="0" u="none" strike="noStrike" kern="0" cap="none" spc="0" normalizeH="0" baseline="0" noProof="0" dirty="0" smtClean="0">
                <a:ln>
                  <a:noFill/>
                </a:ln>
                <a:solidFill>
                  <a:srgbClr val="C00000"/>
                </a:solidFill>
                <a:effectLst/>
                <a:uLnTx/>
                <a:uFillTx/>
                <a:latin typeface="Verdana"/>
                <a:ea typeface="+mn-ea"/>
                <a:cs typeface="+mn-cs"/>
              </a:rPr>
              <a:t>– </a:t>
            </a:r>
            <a:r>
              <a:rPr kumimoji="0" lang="nl-NL" altLang="nl-NL" sz="2400" b="1" i="0" u="none" strike="noStrike" kern="0" cap="none" spc="0" normalizeH="0" baseline="0" noProof="0" dirty="0" err="1" smtClean="0">
                <a:ln>
                  <a:noFill/>
                </a:ln>
                <a:solidFill>
                  <a:srgbClr val="C00000"/>
                </a:solidFill>
                <a:effectLst/>
                <a:uLnTx/>
                <a:uFillTx/>
                <a:latin typeface="Verdana"/>
                <a:ea typeface="+mn-ea"/>
                <a:cs typeface="+mn-cs"/>
              </a:rPr>
              <a:t>Kafar</a:t>
            </a:r>
            <a:endParaRPr kumimoji="0" lang="nl-NL" altLang="nl-NL" sz="2400" b="1" i="0" u="none" strike="noStrike" kern="0" cap="none" spc="0" normalizeH="0" baseline="0" noProof="0" dirty="0" smtClean="0">
              <a:ln>
                <a:noFill/>
              </a:ln>
              <a:solidFill>
                <a:srgbClr val="C00000"/>
              </a:solidFill>
              <a:effectLst/>
              <a:uLnTx/>
              <a:uFillTx/>
              <a:latin typeface="Verdana"/>
              <a:ea typeface="+mn-ea"/>
              <a:cs typeface="+mn-cs"/>
            </a:endParaRPr>
          </a:p>
          <a:p>
            <a:pPr marL="342900" marR="0" lvl="0" indent="-342900" algn="r" defTabSz="914400" rtl="0" eaLnBrk="1" fontAlgn="base" latinLnBrk="0" hangingPunct="1">
              <a:lnSpc>
                <a:spcPct val="100000"/>
              </a:lnSpc>
              <a:spcBef>
                <a:spcPct val="20000"/>
              </a:spcBef>
              <a:spcAft>
                <a:spcPct val="0"/>
              </a:spcAft>
              <a:buClrTx/>
              <a:buSzTx/>
              <a:buFontTx/>
              <a:buNone/>
              <a:tabLst/>
              <a:defRPr/>
            </a:pPr>
            <a:r>
              <a:rPr lang="nl-NL" altLang="nl-NL" kern="0" dirty="0">
                <a:solidFill>
                  <a:srgbClr val="C00000"/>
                </a:solidFill>
                <a:latin typeface="Verdana"/>
              </a:rPr>
              <a:t>b</a:t>
            </a:r>
            <a:r>
              <a:rPr kumimoji="0" lang="nl-NL" altLang="nl-NL" sz="2400" b="1" i="0" u="none" strike="noStrike" kern="0" cap="none" spc="0" normalizeH="0" baseline="0" noProof="0" dirty="0" err="1" smtClean="0">
                <a:ln>
                  <a:noFill/>
                </a:ln>
                <a:solidFill>
                  <a:srgbClr val="C00000"/>
                </a:solidFill>
                <a:effectLst/>
                <a:uLnTx/>
                <a:uFillTx/>
                <a:latin typeface="Verdana"/>
                <a:ea typeface="+mn-ea"/>
                <a:cs typeface="+mn-cs"/>
              </a:rPr>
              <a:t>edekken</a:t>
            </a:r>
            <a:r>
              <a:rPr kumimoji="0" lang="nl-NL" altLang="nl-NL" sz="2400" b="1" i="0" u="none" strike="noStrike" kern="0" cap="none" spc="0" normalizeH="0" baseline="0" noProof="0" dirty="0" smtClean="0">
                <a:ln>
                  <a:noFill/>
                </a:ln>
                <a:solidFill>
                  <a:srgbClr val="C00000"/>
                </a:solidFill>
                <a:effectLst/>
                <a:uLnTx/>
                <a:uFillTx/>
                <a:latin typeface="Verdana"/>
                <a:ea typeface="+mn-ea"/>
                <a:cs typeface="+mn-cs"/>
              </a:rPr>
              <a:t>/verzoenen </a:t>
            </a:r>
            <a:endParaRPr kumimoji="0" lang="nl-NL" altLang="nl-NL" sz="2400" b="1" i="0" u="none" strike="noStrike" kern="0" cap="none" spc="0" normalizeH="0" baseline="0" noProof="0" dirty="0" smtClean="0">
              <a:ln>
                <a:noFill/>
              </a:ln>
              <a:solidFill>
                <a:srgbClr val="C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nl-NL" altLang="nl-NL" sz="2400" b="1" i="0" u="none" strike="noStrike" kern="0" cap="none" spc="0" normalizeH="0" baseline="0" noProof="0" dirty="0" smtClean="0">
              <a:ln>
                <a:noFill/>
              </a:ln>
              <a:solidFill>
                <a:srgbClr val="C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nl-NL" altLang="nl-NL" sz="2400" b="1" i="0" u="none" strike="noStrike" kern="0" cap="none" spc="0" normalizeH="0" baseline="0" noProof="0" dirty="0" smtClean="0">
              <a:ln>
                <a:noFill/>
              </a:ln>
              <a:solidFill>
                <a:srgbClr val="C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nl-NL" altLang="nl-NL" sz="2400" b="1" i="0" u="none" strike="noStrike" kern="0" cap="none" spc="0" normalizeH="0" baseline="0" noProof="0" dirty="0" smtClean="0">
              <a:ln>
                <a:noFill/>
              </a:ln>
              <a:solidFill>
                <a:srgbClr val="C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nl-NL" altLang="nl-NL" sz="2400" b="1" i="0" u="none" strike="noStrike" kern="0" cap="none" spc="0" normalizeH="0" baseline="0" noProof="0" dirty="0" smtClean="0">
              <a:ln>
                <a:noFill/>
              </a:ln>
              <a:solidFill>
                <a:srgbClr val="C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nl-NL" altLang="nl-NL" sz="2400" b="1" i="0" u="none" strike="noStrike" kern="0" cap="none" spc="0" normalizeH="0" baseline="0" noProof="0" dirty="0" smtClean="0">
              <a:ln>
                <a:noFill/>
              </a:ln>
              <a:solidFill>
                <a:srgbClr val="C00000"/>
              </a:solidFill>
              <a:effectLst/>
              <a:uLnTx/>
              <a:uFillTx/>
              <a:latin typeface="Verdana"/>
              <a:ea typeface="+mn-ea"/>
              <a:cs typeface="+mn-cs"/>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passove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31554"/>
            <a:ext cx="4343400" cy="3333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9557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251520" y="5301208"/>
            <a:ext cx="8740080" cy="1283568"/>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	Johannes 1:29 </a:t>
            </a:r>
            <a:r>
              <a:rPr kumimoji="0" lang="nl-NL" altLang="nl-NL" sz="1600" b="1" i="0" u="none" strike="noStrike" kern="0" cap="none" spc="0" normalizeH="0" baseline="0" noProof="0" dirty="0" smtClean="0">
                <a:ln>
                  <a:noFill/>
                </a:ln>
                <a:solidFill>
                  <a:srgbClr val="000000"/>
                </a:solidFill>
                <a:effectLst/>
                <a:uLnTx/>
                <a:uFillTx/>
                <a:latin typeface="Verdana"/>
                <a:ea typeface="+mn-ea"/>
                <a:cs typeface="+mn-cs"/>
              </a:rPr>
              <a:t>(Johannes de Doper):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lang="nl-NL" altLang="nl-NL" kern="0" dirty="0">
                <a:solidFill>
                  <a:srgbClr val="000000"/>
                </a:solidFill>
                <a:latin typeface="Verdana"/>
              </a:rPr>
              <a:t>	</a:t>
            </a:r>
            <a:r>
              <a:rPr kumimoji="0" lang="nl-NL" altLang="nl-NL" sz="2400" b="1" i="1" u="none" strike="noStrike" kern="0" cap="none" spc="0" normalizeH="0" baseline="0" noProof="0" dirty="0" smtClean="0">
                <a:ln>
                  <a:noFill/>
                </a:ln>
                <a:solidFill>
                  <a:srgbClr val="000000"/>
                </a:solidFill>
                <a:effectLst/>
                <a:uLnTx/>
                <a:uFillTx/>
                <a:latin typeface="Verdana"/>
              </a:rPr>
              <a:t>“Daar is het lam van God,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lang="nl-NL" altLang="nl-NL" i="1" kern="0" dirty="0">
                <a:solidFill>
                  <a:srgbClr val="000000"/>
                </a:solidFill>
                <a:latin typeface="Verdana"/>
              </a:rPr>
              <a:t>	</a:t>
            </a:r>
            <a:r>
              <a:rPr kumimoji="0" lang="nl-NL" altLang="nl-NL" sz="2400" b="1" i="1" u="none" strike="noStrike" kern="0" cap="none" spc="0" normalizeH="0" baseline="0" noProof="0" dirty="0" smtClean="0">
                <a:ln>
                  <a:noFill/>
                </a:ln>
                <a:solidFill>
                  <a:srgbClr val="000000"/>
                </a:solidFill>
                <a:effectLst/>
                <a:uLnTx/>
                <a:uFillTx/>
                <a:latin typeface="Verdana"/>
              </a:rPr>
              <a:t>dat de zonde van de wereld wegneemt.”</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	</a:t>
            </a:r>
          </a:p>
        </p:txBody>
      </p:sp>
    </p:spTree>
    <p:extLst>
      <p:ext uri="{BB962C8B-B14F-4D97-AF65-F5344CB8AC3E}">
        <p14:creationId xmlns:p14="http://schemas.microsoft.com/office/powerpoint/2010/main" val="19633611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2699792" y="2286000"/>
            <a:ext cx="6291808" cy="396240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1 </a:t>
            </a:r>
            <a:r>
              <a:rPr kumimoji="0" lang="nl-NL" altLang="nl-NL" sz="2400" b="0" i="0" u="none" strike="noStrike" kern="0" cap="none" spc="0" normalizeH="0" baseline="0" noProof="0" dirty="0" err="1" smtClean="0">
                <a:ln>
                  <a:noFill/>
                </a:ln>
                <a:solidFill>
                  <a:srgbClr val="000000"/>
                </a:solidFill>
                <a:effectLst/>
                <a:uLnTx/>
                <a:uFillTx/>
                <a:latin typeface="Verdana"/>
                <a:ea typeface="+mn-ea"/>
                <a:cs typeface="+mn-cs"/>
              </a:rPr>
              <a:t>Korintiërs</a:t>
            </a: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5:7,8</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Doe de oude desem weg en wees als nieuw deeg. U bent immers als ongedesemd brood omdat </a:t>
            </a:r>
            <a:r>
              <a:rPr kumimoji="0" lang="nl-NL" altLang="nl-NL" sz="2400" i="0" u="none" strike="noStrike" kern="0" cap="none" spc="0" normalizeH="0" baseline="0" noProof="0" dirty="0" smtClean="0">
                <a:ln>
                  <a:noFill/>
                </a:ln>
                <a:solidFill>
                  <a:srgbClr val="000000"/>
                </a:solidFill>
                <a:effectLst/>
                <a:uLnTx/>
                <a:uFillTx/>
                <a:latin typeface="Verdana"/>
                <a:ea typeface="+mn-ea"/>
                <a:cs typeface="+mn-cs"/>
              </a:rPr>
              <a:t>ons </a:t>
            </a:r>
            <a:r>
              <a:rPr kumimoji="0" lang="nl-NL" altLang="nl-NL" sz="2400" i="0" u="none" strike="noStrike" kern="0" cap="none" spc="0" normalizeH="0" baseline="0" noProof="0" dirty="0" err="1" smtClean="0">
                <a:ln>
                  <a:noFill/>
                </a:ln>
                <a:solidFill>
                  <a:srgbClr val="000000"/>
                </a:solidFill>
                <a:effectLst/>
                <a:uLnTx/>
                <a:uFillTx/>
                <a:latin typeface="Verdana"/>
                <a:ea typeface="+mn-ea"/>
                <a:cs typeface="+mn-cs"/>
              </a:rPr>
              <a:t>pesachlam</a:t>
            </a:r>
            <a:r>
              <a:rPr kumimoji="0" lang="nl-NL" altLang="nl-NL" sz="2400" i="0" u="none" strike="noStrike" kern="0" cap="none" spc="0" normalizeH="0" baseline="0" noProof="0" dirty="0" smtClean="0">
                <a:ln>
                  <a:noFill/>
                </a:ln>
                <a:solidFill>
                  <a:srgbClr val="000000"/>
                </a:solidFill>
                <a:effectLst/>
                <a:uLnTx/>
                <a:uFillTx/>
                <a:latin typeface="Verdana"/>
                <a:ea typeface="+mn-ea"/>
                <a:cs typeface="+mn-cs"/>
              </a:rPr>
              <a:t>, Christus, is geslacht. </a:t>
            </a: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8 Laten we daarom het feest niet vieren met de oude desem van kwaad en ontucht, maar met het ongedesemde brood van reinheid en waarheid. </a:t>
            </a:r>
          </a:p>
        </p:txBody>
      </p:sp>
    </p:spTree>
    <p:extLst>
      <p:ext uri="{BB962C8B-B14F-4D97-AF65-F5344CB8AC3E}">
        <p14:creationId xmlns:p14="http://schemas.microsoft.com/office/powerpoint/2010/main" val="37616454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3352800" y="2895600"/>
            <a:ext cx="5638800" cy="341372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1 Petrus 1:19</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“U weet immers dat u niet met zoiets vergankelijks als zilver of goud bent vrijgekocht uit het zinloze leven dat u van uw voorouders had geërfd, maar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nl-NL" altLang="nl-NL" sz="2200" b="0" kern="0" dirty="0">
                <a:solidFill>
                  <a:srgbClr val="000000"/>
                </a:solidFill>
                <a:latin typeface="Verdana"/>
              </a:rPr>
              <a:t>	</a:t>
            </a:r>
            <a:r>
              <a:rPr kumimoji="0" lang="nl-NL" altLang="nl-NL" sz="2200" i="0" u="none" strike="noStrike" kern="0" cap="none" spc="0" normalizeH="0" baseline="0" noProof="0" dirty="0" smtClean="0">
                <a:ln>
                  <a:noFill/>
                </a:ln>
                <a:solidFill>
                  <a:srgbClr val="000000"/>
                </a:solidFill>
                <a:effectLst/>
                <a:uLnTx/>
                <a:uFillTx/>
                <a:latin typeface="Verdana"/>
                <a:ea typeface="+mn-ea"/>
                <a:cs typeface="+mn-cs"/>
              </a:rPr>
              <a:t>met kostbaar bloed, van een lam zonder smet of gebrek,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nl-NL" altLang="nl-NL" sz="2200" kern="0" dirty="0">
                <a:solidFill>
                  <a:srgbClr val="000000"/>
                </a:solidFill>
                <a:latin typeface="Verdana"/>
              </a:rPr>
              <a:t>	</a:t>
            </a:r>
            <a:r>
              <a:rPr kumimoji="0" lang="nl-NL" altLang="nl-NL" sz="2200" i="0" u="none" strike="noStrike" kern="0" cap="none" spc="0" normalizeH="0" baseline="0" noProof="0" dirty="0" smtClean="0">
                <a:ln>
                  <a:noFill/>
                </a:ln>
                <a:solidFill>
                  <a:srgbClr val="000000"/>
                </a:solidFill>
                <a:effectLst/>
                <a:uLnTx/>
                <a:uFillTx/>
                <a:latin typeface="Verdana"/>
                <a:ea typeface="+mn-ea"/>
                <a:cs typeface="+mn-cs"/>
              </a:rPr>
              <a:t>van Christus.”</a:t>
            </a:r>
          </a:p>
        </p:txBody>
      </p:sp>
    </p:spTree>
    <p:extLst>
      <p:ext uri="{BB962C8B-B14F-4D97-AF65-F5344CB8AC3E}">
        <p14:creationId xmlns:p14="http://schemas.microsoft.com/office/powerpoint/2010/main" val="2341083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252480" y="1556792"/>
            <a:ext cx="8640000" cy="1938992"/>
          </a:xfrm>
          <a:prstGeom prst="rect">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Ex.12</a:t>
            </a:r>
          </a:p>
          <a:p>
            <a:r>
              <a:rPr lang="nl-NL"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11: En aldus </a:t>
            </a:r>
            <a:r>
              <a:rPr lang="nl-NL" sz="2400" dirty="0">
                <a:solidFill>
                  <a:schemeClr val="tx1"/>
                </a:solidFill>
                <a:latin typeface="Verdana" panose="020B0604030504040204" pitchFamily="34" charset="0"/>
                <a:ea typeface="Verdana" panose="020B0604030504040204" pitchFamily="34" charset="0"/>
                <a:cs typeface="Verdana" panose="020B0604030504040204" pitchFamily="34" charset="0"/>
              </a:rPr>
              <a:t>zult gij het eten: </a:t>
            </a: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uw lendenen omgord</a:t>
            </a:r>
            <a:r>
              <a:rPr lang="nl-NL" sz="2400" dirty="0">
                <a:solidFill>
                  <a:schemeClr val="tx1"/>
                </a:solidFill>
                <a:latin typeface="Verdana" panose="020B0604030504040204" pitchFamily="34" charset="0"/>
                <a:ea typeface="Verdana" panose="020B0604030504040204" pitchFamily="34" charset="0"/>
                <a:cs typeface="Verdana" panose="020B0604030504040204" pitchFamily="34" charset="0"/>
              </a:rPr>
              <a:t>, uw schoenen aan uw voeten en uw staf in uw hand; overhaast zult gij het eten; het is een Pascha voor de </a:t>
            </a:r>
            <a:r>
              <a:rPr lang="nl-NL" sz="2400" dirty="0" err="1">
                <a:solidFill>
                  <a:schemeClr val="tx1"/>
                </a:solidFill>
                <a:latin typeface="Verdana" panose="020B0604030504040204" pitchFamily="34" charset="0"/>
                <a:ea typeface="Verdana" panose="020B0604030504040204" pitchFamily="34" charset="0"/>
                <a:cs typeface="Verdana" panose="020B0604030504040204" pitchFamily="34" charset="0"/>
              </a:rPr>
              <a:t>Here</a:t>
            </a:r>
            <a:r>
              <a:rPr lang="nl-NL"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p:txBody>
      </p:sp>
      <p:grpSp>
        <p:nvGrpSpPr>
          <p:cNvPr id="6" name="Groep 5"/>
          <p:cNvGrpSpPr/>
          <p:nvPr/>
        </p:nvGrpSpPr>
        <p:grpSpPr>
          <a:xfrm>
            <a:off x="259324" y="3573016"/>
            <a:ext cx="8633156" cy="3096344"/>
            <a:chOff x="182094" y="3068960"/>
            <a:chExt cx="8633156" cy="3096344"/>
          </a:xfrm>
        </p:grpSpPr>
        <p:pic>
          <p:nvPicPr>
            <p:cNvPr id="7" name="Picture 2" descr="loin"/>
            <p:cNvPicPr>
              <a:picLocks noChangeAspect="1" noChangeArrowheads="1"/>
            </p:cNvPicPr>
            <p:nvPr/>
          </p:nvPicPr>
          <p:blipFill rotWithShape="1">
            <a:blip r:embed="rId3">
              <a:duotone>
                <a:prstClr val="black"/>
                <a:srgbClr val="E9D9FD">
                  <a:tint val="45000"/>
                  <a:satMod val="400000"/>
                </a:srgbClr>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965" t="22940" r="3589" b="18325"/>
            <a:stretch/>
          </p:blipFill>
          <p:spPr bwMode="auto">
            <a:xfrm>
              <a:off x="182094" y="3068960"/>
              <a:ext cx="8633156" cy="309634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Rechthoek 7"/>
            <p:cNvSpPr/>
            <p:nvPr/>
          </p:nvSpPr>
          <p:spPr>
            <a:xfrm>
              <a:off x="395536" y="6021304"/>
              <a:ext cx="2520280" cy="144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448615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700808"/>
            <a:ext cx="6700837"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8486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374" y="4429125"/>
            <a:ext cx="6986587"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8660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pes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113" y="2133600"/>
            <a:ext cx="3773487" cy="426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5"/>
          <p:cNvSpPr>
            <a:spLocks noChangeArrowheads="1"/>
          </p:cNvSpPr>
          <p:nvPr/>
        </p:nvSpPr>
        <p:spPr bwMode="auto">
          <a:xfrm>
            <a:off x="1600200" y="3581400"/>
            <a:ext cx="2819400" cy="609600"/>
          </a:xfrm>
          <a:prstGeom prst="wedgeRectCallout">
            <a:avLst>
              <a:gd name="adj1" fmla="val 99097"/>
              <a:gd name="adj2" fmla="val 132551"/>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algn="ctr" eaLnBrk="1" hangingPunct="1">
              <a:spcBef>
                <a:spcPct val="0"/>
              </a:spcBef>
            </a:pPr>
            <a:r>
              <a:rPr lang="nl-NL" altLang="nl-NL" sz="1800" b="0">
                <a:latin typeface="Arial Black" pitchFamily="34" charset="0"/>
              </a:rPr>
              <a:t>BITTERE KRUIDEN</a:t>
            </a:r>
          </a:p>
          <a:p>
            <a:pPr algn="ctr" eaLnBrk="1" hangingPunct="1">
              <a:spcBef>
                <a:spcPct val="0"/>
              </a:spcBef>
            </a:pPr>
            <a:r>
              <a:rPr lang="nl-NL" altLang="nl-NL" sz="1800" b="0">
                <a:latin typeface="Arial Black" pitchFamily="34" charset="0"/>
              </a:rPr>
              <a:t>MAROR</a:t>
            </a:r>
          </a:p>
        </p:txBody>
      </p:sp>
      <p:sp>
        <p:nvSpPr>
          <p:cNvPr id="7" name="AutoShape 6"/>
          <p:cNvSpPr>
            <a:spLocks noChangeArrowheads="1"/>
          </p:cNvSpPr>
          <p:nvPr/>
        </p:nvSpPr>
        <p:spPr bwMode="auto">
          <a:xfrm>
            <a:off x="4114800" y="3048000"/>
            <a:ext cx="685800" cy="381000"/>
          </a:xfrm>
          <a:prstGeom prst="wedgeRectCallout">
            <a:avLst>
              <a:gd name="adj1" fmla="val 285648"/>
              <a:gd name="adj2" fmla="val 227917"/>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algn="ctr" eaLnBrk="1" hangingPunct="1">
              <a:spcBef>
                <a:spcPct val="0"/>
              </a:spcBef>
            </a:pPr>
            <a:r>
              <a:rPr lang="nl-NL" altLang="nl-NL" sz="1800" b="0">
                <a:latin typeface="Arial Black" pitchFamily="34" charset="0"/>
              </a:rPr>
              <a:t>EI</a:t>
            </a:r>
          </a:p>
        </p:txBody>
      </p:sp>
      <p:sp>
        <p:nvSpPr>
          <p:cNvPr id="8" name="AutoShape 7"/>
          <p:cNvSpPr>
            <a:spLocks noChangeArrowheads="1"/>
          </p:cNvSpPr>
          <p:nvPr/>
        </p:nvSpPr>
        <p:spPr bwMode="auto">
          <a:xfrm>
            <a:off x="7620000" y="1447800"/>
            <a:ext cx="1219200" cy="381000"/>
          </a:xfrm>
          <a:prstGeom prst="wedgeRectCallout">
            <a:avLst>
              <a:gd name="adj1" fmla="val -48569"/>
              <a:gd name="adj2" fmla="val 233333"/>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algn="ctr" eaLnBrk="1" hangingPunct="1">
              <a:spcBef>
                <a:spcPct val="0"/>
              </a:spcBef>
            </a:pPr>
            <a:r>
              <a:rPr lang="nl-NL" altLang="nl-NL" sz="1800" b="0">
                <a:latin typeface="Arial Black" pitchFamily="34" charset="0"/>
              </a:rPr>
              <a:t>WIJN </a:t>
            </a:r>
          </a:p>
        </p:txBody>
      </p:sp>
      <p:sp>
        <p:nvSpPr>
          <p:cNvPr id="9" name="AutoShape 8"/>
          <p:cNvSpPr>
            <a:spLocks noChangeArrowheads="1"/>
          </p:cNvSpPr>
          <p:nvPr/>
        </p:nvSpPr>
        <p:spPr bwMode="auto">
          <a:xfrm>
            <a:off x="5257800" y="1676400"/>
            <a:ext cx="1524000" cy="381000"/>
          </a:xfrm>
          <a:prstGeom prst="wedgeRectCallout">
            <a:avLst>
              <a:gd name="adj1" fmla="val 58440"/>
              <a:gd name="adj2" fmla="val 542500"/>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algn="ctr" eaLnBrk="1" hangingPunct="1">
              <a:spcBef>
                <a:spcPct val="0"/>
              </a:spcBef>
            </a:pPr>
            <a:r>
              <a:rPr lang="nl-NL" altLang="nl-NL" sz="1800" b="0">
                <a:latin typeface="Arial Black" pitchFamily="34" charset="0"/>
              </a:rPr>
              <a:t>BOTJE</a:t>
            </a:r>
          </a:p>
        </p:txBody>
      </p:sp>
      <p:sp>
        <p:nvSpPr>
          <p:cNvPr id="10" name="AutoShape 9"/>
          <p:cNvSpPr>
            <a:spLocks noChangeArrowheads="1"/>
          </p:cNvSpPr>
          <p:nvPr/>
        </p:nvSpPr>
        <p:spPr bwMode="auto">
          <a:xfrm>
            <a:off x="7239000" y="6172200"/>
            <a:ext cx="1905000" cy="381000"/>
          </a:xfrm>
          <a:prstGeom prst="wedgeRectCallout">
            <a:avLst>
              <a:gd name="adj1" fmla="val -10167"/>
              <a:gd name="adj2" fmla="val -415000"/>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algn="ctr" eaLnBrk="1" hangingPunct="1">
              <a:spcBef>
                <a:spcPct val="0"/>
              </a:spcBef>
            </a:pPr>
            <a:r>
              <a:rPr lang="nl-NL" altLang="nl-NL" sz="1800" b="0">
                <a:latin typeface="Arial Black" pitchFamily="34" charset="0"/>
              </a:rPr>
              <a:t>CHAROSET</a:t>
            </a:r>
          </a:p>
        </p:txBody>
      </p:sp>
      <p:sp>
        <p:nvSpPr>
          <p:cNvPr id="11" name="AutoShape 11"/>
          <p:cNvSpPr>
            <a:spLocks noChangeArrowheads="1"/>
          </p:cNvSpPr>
          <p:nvPr/>
        </p:nvSpPr>
        <p:spPr bwMode="auto">
          <a:xfrm>
            <a:off x="2286000" y="4572000"/>
            <a:ext cx="1905000" cy="609600"/>
          </a:xfrm>
          <a:prstGeom prst="wedgeRectCallout">
            <a:avLst>
              <a:gd name="adj1" fmla="val 163667"/>
              <a:gd name="adj2" fmla="val 109375"/>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algn="ctr" eaLnBrk="1" hangingPunct="1">
              <a:spcBef>
                <a:spcPct val="0"/>
              </a:spcBef>
            </a:pPr>
            <a:r>
              <a:rPr lang="nl-NL" altLang="nl-NL" sz="1800" b="0">
                <a:latin typeface="Arial Black" pitchFamily="34" charset="0"/>
              </a:rPr>
              <a:t>GROENTEN</a:t>
            </a:r>
          </a:p>
          <a:p>
            <a:pPr algn="ctr" eaLnBrk="1" hangingPunct="1">
              <a:spcBef>
                <a:spcPct val="0"/>
              </a:spcBef>
            </a:pPr>
            <a:r>
              <a:rPr lang="nl-NL" altLang="nl-NL" sz="1800" b="0">
                <a:latin typeface="Arial Black" pitchFamily="34" charset="0"/>
              </a:rPr>
              <a:t>KARPAS</a:t>
            </a:r>
          </a:p>
        </p:txBody>
      </p:sp>
      <p:sp>
        <p:nvSpPr>
          <p:cNvPr id="12" name="AutoShape 12"/>
          <p:cNvSpPr>
            <a:spLocks noChangeArrowheads="1"/>
          </p:cNvSpPr>
          <p:nvPr/>
        </p:nvSpPr>
        <p:spPr bwMode="auto">
          <a:xfrm>
            <a:off x="1905000" y="5715000"/>
            <a:ext cx="2971800" cy="609600"/>
          </a:xfrm>
          <a:prstGeom prst="wedgeRectCallout">
            <a:avLst>
              <a:gd name="adj1" fmla="val 67255"/>
              <a:gd name="adj2" fmla="val 21616"/>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algn="ctr" eaLnBrk="1" hangingPunct="1">
              <a:spcBef>
                <a:spcPct val="0"/>
              </a:spcBef>
            </a:pPr>
            <a:r>
              <a:rPr lang="nl-NL" altLang="nl-NL" sz="1800" b="0">
                <a:latin typeface="Arial Black" pitchFamily="34" charset="0"/>
              </a:rPr>
              <a:t>ONGEZUURD BROOD</a:t>
            </a:r>
          </a:p>
          <a:p>
            <a:pPr algn="ctr" eaLnBrk="1" hangingPunct="1">
              <a:spcBef>
                <a:spcPct val="0"/>
              </a:spcBef>
            </a:pPr>
            <a:r>
              <a:rPr lang="nl-NL" altLang="nl-NL" sz="1800" b="0">
                <a:latin typeface="Arial Black" pitchFamily="34" charset="0"/>
              </a:rPr>
              <a:t>MATZE</a:t>
            </a:r>
          </a:p>
        </p:txBody>
      </p:sp>
    </p:spTree>
    <p:extLst>
      <p:ext uri="{BB962C8B-B14F-4D97-AF65-F5344CB8AC3E}">
        <p14:creationId xmlns:p14="http://schemas.microsoft.com/office/powerpoint/2010/main" val="27565245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800" decel="100000"/>
                                        <p:tgtEl>
                                          <p:spTgt spid="11"/>
                                        </p:tgtEl>
                                      </p:cBhvr>
                                    </p:animEffect>
                                    <p:anim calcmode="lin" valueType="num">
                                      <p:cBhvr>
                                        <p:cTn id="28" dur="800" decel="100000" fill="hold"/>
                                        <p:tgtEl>
                                          <p:spTgt spid="11"/>
                                        </p:tgtEl>
                                        <p:attrNameLst>
                                          <p:attrName>style.rotation</p:attrName>
                                        </p:attrNameLst>
                                      </p:cBhvr>
                                      <p:tavLst>
                                        <p:tav tm="0">
                                          <p:val>
                                            <p:fltVal val="-90"/>
                                          </p:val>
                                        </p:tav>
                                        <p:tav tm="100000">
                                          <p:val>
                                            <p:fltVal val="0"/>
                                          </p:val>
                                        </p:tav>
                                      </p:tavLst>
                                    </p:anim>
                                    <p:anim calcmode="lin" valueType="num">
                                      <p:cBhvr>
                                        <p:cTn id="29" dur="800" decel="100000" fill="hold"/>
                                        <p:tgtEl>
                                          <p:spTgt spid="11"/>
                                        </p:tgtEl>
                                        <p:attrNameLst>
                                          <p:attrName>ppt_x</p:attrName>
                                        </p:attrNameLst>
                                      </p:cBhvr>
                                      <p:tavLst>
                                        <p:tav tm="0">
                                          <p:val>
                                            <p:strVal val="#ppt_x+0.4"/>
                                          </p:val>
                                        </p:tav>
                                        <p:tav tm="100000">
                                          <p:val>
                                            <p:strVal val="#ppt_x-0.05"/>
                                          </p:val>
                                        </p:tav>
                                      </p:tavLst>
                                    </p:anim>
                                    <p:anim calcmode="lin" valueType="num">
                                      <p:cBhvr>
                                        <p:cTn id="30" dur="800" decel="100000" fill="hold"/>
                                        <p:tgtEl>
                                          <p:spTgt spid="1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800" decel="100000"/>
                                        <p:tgtEl>
                                          <p:spTgt spid="12"/>
                                        </p:tgtEl>
                                      </p:cBhvr>
                                    </p:animEffect>
                                    <p:anim calcmode="lin" valueType="num">
                                      <p:cBhvr>
                                        <p:cTn id="38" dur="800" decel="100000" fill="hold"/>
                                        <p:tgtEl>
                                          <p:spTgt spid="12"/>
                                        </p:tgtEl>
                                        <p:attrNameLst>
                                          <p:attrName>style.rotation</p:attrName>
                                        </p:attrNameLst>
                                      </p:cBhvr>
                                      <p:tavLst>
                                        <p:tav tm="0">
                                          <p:val>
                                            <p:fltVal val="-90"/>
                                          </p:val>
                                        </p:tav>
                                        <p:tav tm="100000">
                                          <p:val>
                                            <p:fltVal val="0"/>
                                          </p:val>
                                        </p:tav>
                                      </p:tavLst>
                                    </p:anim>
                                    <p:anim calcmode="lin" valueType="num">
                                      <p:cBhvr>
                                        <p:cTn id="39" dur="800" decel="100000" fill="hold"/>
                                        <p:tgtEl>
                                          <p:spTgt spid="12"/>
                                        </p:tgtEl>
                                        <p:attrNameLst>
                                          <p:attrName>ppt_x</p:attrName>
                                        </p:attrNameLst>
                                      </p:cBhvr>
                                      <p:tavLst>
                                        <p:tav tm="0">
                                          <p:val>
                                            <p:strVal val="#ppt_x+0.4"/>
                                          </p:val>
                                        </p:tav>
                                        <p:tav tm="100000">
                                          <p:val>
                                            <p:strVal val="#ppt_x-0.05"/>
                                          </p:val>
                                        </p:tav>
                                      </p:tavLst>
                                    </p:anim>
                                    <p:anim calcmode="lin" valueType="num">
                                      <p:cBhvr>
                                        <p:cTn id="40" dur="800" decel="100000" fill="hold"/>
                                        <p:tgtEl>
                                          <p:spTgt spid="1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decel="100000"/>
                                        <p:tgtEl>
                                          <p:spTgt spid="10"/>
                                        </p:tgtEl>
                                      </p:cBhvr>
                                    </p:animEffect>
                                    <p:anim calcmode="lin" valueType="num">
                                      <p:cBhvr>
                                        <p:cTn id="48" dur="800" decel="100000" fill="hold"/>
                                        <p:tgtEl>
                                          <p:spTgt spid="10"/>
                                        </p:tgtEl>
                                        <p:attrNameLst>
                                          <p:attrName>style.rotation</p:attrName>
                                        </p:attrNameLst>
                                      </p:cBhvr>
                                      <p:tavLst>
                                        <p:tav tm="0">
                                          <p:val>
                                            <p:fltVal val="-90"/>
                                          </p:val>
                                        </p:tav>
                                        <p:tav tm="100000">
                                          <p:val>
                                            <p:fltVal val="0"/>
                                          </p:val>
                                        </p:tav>
                                      </p:tavLst>
                                    </p:anim>
                                    <p:anim calcmode="lin" valueType="num">
                                      <p:cBhvr>
                                        <p:cTn id="49" dur="800" decel="100000" fill="hold"/>
                                        <p:tgtEl>
                                          <p:spTgt spid="10"/>
                                        </p:tgtEl>
                                        <p:attrNameLst>
                                          <p:attrName>ppt_x</p:attrName>
                                        </p:attrNameLst>
                                      </p:cBhvr>
                                      <p:tavLst>
                                        <p:tav tm="0">
                                          <p:val>
                                            <p:strVal val="#ppt_x+0.4"/>
                                          </p:val>
                                        </p:tav>
                                        <p:tav tm="100000">
                                          <p:val>
                                            <p:strVal val="#ppt_x-0.05"/>
                                          </p:val>
                                        </p:tav>
                                      </p:tavLst>
                                    </p:anim>
                                    <p:anim calcmode="lin" valueType="num">
                                      <p:cBhvr>
                                        <p:cTn id="50" dur="800" decel="100000" fill="hold"/>
                                        <p:tgtEl>
                                          <p:spTgt spid="10"/>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800" decel="100000"/>
                                        <p:tgtEl>
                                          <p:spTgt spid="9"/>
                                        </p:tgtEl>
                                      </p:cBhvr>
                                    </p:animEffect>
                                    <p:anim calcmode="lin" valueType="num">
                                      <p:cBhvr>
                                        <p:cTn id="58" dur="800" decel="100000" fill="hold"/>
                                        <p:tgtEl>
                                          <p:spTgt spid="9"/>
                                        </p:tgtEl>
                                        <p:attrNameLst>
                                          <p:attrName>style.rotation</p:attrName>
                                        </p:attrNameLst>
                                      </p:cBhvr>
                                      <p:tavLst>
                                        <p:tav tm="0">
                                          <p:val>
                                            <p:fltVal val="-90"/>
                                          </p:val>
                                        </p:tav>
                                        <p:tav tm="100000">
                                          <p:val>
                                            <p:fltVal val="0"/>
                                          </p:val>
                                        </p:tav>
                                      </p:tavLst>
                                    </p:anim>
                                    <p:anim calcmode="lin" valueType="num">
                                      <p:cBhvr>
                                        <p:cTn id="59" dur="800" decel="100000" fill="hold"/>
                                        <p:tgtEl>
                                          <p:spTgt spid="9"/>
                                        </p:tgtEl>
                                        <p:attrNameLst>
                                          <p:attrName>ppt_x</p:attrName>
                                        </p:attrNameLst>
                                      </p:cBhvr>
                                      <p:tavLst>
                                        <p:tav tm="0">
                                          <p:val>
                                            <p:strVal val="#ppt_x+0.4"/>
                                          </p:val>
                                        </p:tav>
                                        <p:tav tm="100000">
                                          <p:val>
                                            <p:strVal val="#ppt_x-0.05"/>
                                          </p:val>
                                        </p:tav>
                                      </p:tavLst>
                                    </p:anim>
                                    <p:anim calcmode="lin" valueType="num">
                                      <p:cBhvr>
                                        <p:cTn id="60" dur="800" decel="100000" fill="hold"/>
                                        <p:tgtEl>
                                          <p:spTgt spid="9"/>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800" decel="100000"/>
                                        <p:tgtEl>
                                          <p:spTgt spid="7"/>
                                        </p:tgtEl>
                                      </p:cBhvr>
                                    </p:animEffect>
                                    <p:anim calcmode="lin" valueType="num">
                                      <p:cBhvr>
                                        <p:cTn id="68" dur="800" decel="100000" fill="hold"/>
                                        <p:tgtEl>
                                          <p:spTgt spid="7"/>
                                        </p:tgtEl>
                                        <p:attrNameLst>
                                          <p:attrName>style.rotation</p:attrName>
                                        </p:attrNameLst>
                                      </p:cBhvr>
                                      <p:tavLst>
                                        <p:tav tm="0">
                                          <p:val>
                                            <p:fltVal val="-90"/>
                                          </p:val>
                                        </p:tav>
                                        <p:tav tm="100000">
                                          <p:val>
                                            <p:fltVal val="0"/>
                                          </p:val>
                                        </p:tav>
                                      </p:tavLst>
                                    </p:anim>
                                    <p:anim calcmode="lin" valueType="num">
                                      <p:cBhvr>
                                        <p:cTn id="69" dur="800" decel="100000" fill="hold"/>
                                        <p:tgtEl>
                                          <p:spTgt spid="7"/>
                                        </p:tgtEl>
                                        <p:attrNameLst>
                                          <p:attrName>ppt_x</p:attrName>
                                        </p:attrNameLst>
                                      </p:cBhvr>
                                      <p:tavLst>
                                        <p:tav tm="0">
                                          <p:val>
                                            <p:strVal val="#ppt_x+0.4"/>
                                          </p:val>
                                        </p:tav>
                                        <p:tav tm="100000">
                                          <p:val>
                                            <p:strVal val="#ppt_x-0.05"/>
                                          </p:val>
                                        </p:tav>
                                      </p:tavLst>
                                    </p:anim>
                                    <p:anim calcmode="lin" valueType="num">
                                      <p:cBhvr>
                                        <p:cTn id="70" dur="800" decel="100000" fill="hold"/>
                                        <p:tgtEl>
                                          <p:spTgt spid="7"/>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800" decel="100000"/>
                                        <p:tgtEl>
                                          <p:spTgt spid="8"/>
                                        </p:tgtEl>
                                      </p:cBhvr>
                                    </p:animEffect>
                                    <p:anim calcmode="lin" valueType="num">
                                      <p:cBhvr>
                                        <p:cTn id="78" dur="800" decel="100000" fill="hold"/>
                                        <p:tgtEl>
                                          <p:spTgt spid="8"/>
                                        </p:tgtEl>
                                        <p:attrNameLst>
                                          <p:attrName>style.rotation</p:attrName>
                                        </p:attrNameLst>
                                      </p:cBhvr>
                                      <p:tavLst>
                                        <p:tav tm="0">
                                          <p:val>
                                            <p:fltVal val="-90"/>
                                          </p:val>
                                        </p:tav>
                                        <p:tav tm="100000">
                                          <p:val>
                                            <p:fltVal val="0"/>
                                          </p:val>
                                        </p:tav>
                                      </p:tavLst>
                                    </p:anim>
                                    <p:anim calcmode="lin" valueType="num">
                                      <p:cBhvr>
                                        <p:cTn id="79" dur="800" decel="100000" fill="hold"/>
                                        <p:tgtEl>
                                          <p:spTgt spid="8"/>
                                        </p:tgtEl>
                                        <p:attrNameLst>
                                          <p:attrName>ppt_x</p:attrName>
                                        </p:attrNameLst>
                                      </p:cBhvr>
                                      <p:tavLst>
                                        <p:tav tm="0">
                                          <p:val>
                                            <p:strVal val="#ppt_x+0.4"/>
                                          </p:val>
                                        </p:tav>
                                        <p:tav tm="100000">
                                          <p:val>
                                            <p:strVal val="#ppt_x-0.05"/>
                                          </p:val>
                                        </p:tav>
                                      </p:tavLst>
                                    </p:anim>
                                    <p:anim calcmode="lin" valueType="num">
                                      <p:cBhvr>
                                        <p:cTn id="80" dur="800" decel="100000" fill="hold"/>
                                        <p:tgtEl>
                                          <p:spTgt spid="8"/>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txBox="1">
            <a:spLocks noChangeArrowheads="1"/>
          </p:cNvSpPr>
          <p:nvPr/>
        </p:nvSpPr>
        <p:spPr>
          <a:xfrm>
            <a:off x="1259632" y="2561580"/>
            <a:ext cx="7467600" cy="1511424"/>
          </a:xfrm>
          <a:prstGeom prst="rect">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90000"/>
              </a:lnSpc>
            </a:pPr>
            <a:r>
              <a:rPr lang="nl-NL" altLang="nl-NL" sz="2400" b="1" dirty="0" smtClean="0">
                <a:solidFill>
                  <a:schemeClr val="tx1"/>
                </a:solidFill>
              </a:rPr>
              <a:t>OORSPRONKELIJKE SYMBOLIEK</a:t>
            </a:r>
          </a:p>
          <a:p>
            <a:pPr algn="l">
              <a:lnSpc>
                <a:spcPct val="90000"/>
              </a:lnSpc>
              <a:buFontTx/>
              <a:buChar char="•"/>
            </a:pPr>
            <a:r>
              <a:rPr lang="nl-NL" altLang="nl-NL" sz="2000" b="1" dirty="0" smtClean="0">
                <a:solidFill>
                  <a:schemeClr val="tx1"/>
                </a:solidFill>
              </a:rPr>
              <a:t>BOTJE: </a:t>
            </a:r>
            <a:r>
              <a:rPr lang="nl-NL" altLang="nl-NL" sz="2000" dirty="0" smtClean="0">
                <a:solidFill>
                  <a:schemeClr val="tx1"/>
                </a:solidFill>
              </a:rPr>
              <a:t>geroosterd vlees van een eenjarige ram of bok</a:t>
            </a:r>
          </a:p>
          <a:p>
            <a:pPr algn="l">
              <a:lnSpc>
                <a:spcPct val="90000"/>
              </a:lnSpc>
              <a:buFontTx/>
              <a:buChar char="•"/>
            </a:pPr>
            <a:r>
              <a:rPr lang="nl-NL" altLang="nl-NL" sz="2000" b="1" dirty="0" smtClean="0">
                <a:solidFill>
                  <a:schemeClr val="tx1"/>
                </a:solidFill>
              </a:rPr>
              <a:t>MATZE: </a:t>
            </a:r>
            <a:r>
              <a:rPr lang="nl-NL" altLang="nl-NL" sz="2000" dirty="0" smtClean="0">
                <a:solidFill>
                  <a:schemeClr val="tx1"/>
                </a:solidFill>
              </a:rPr>
              <a:t>ongezuurd brood</a:t>
            </a:r>
          </a:p>
          <a:p>
            <a:pPr algn="l">
              <a:lnSpc>
                <a:spcPct val="90000"/>
              </a:lnSpc>
              <a:buFontTx/>
              <a:buChar char="•"/>
            </a:pPr>
            <a:r>
              <a:rPr lang="nl-NL" altLang="nl-NL" sz="2000" b="1" dirty="0" smtClean="0">
                <a:solidFill>
                  <a:schemeClr val="tx1"/>
                </a:solidFill>
              </a:rPr>
              <a:t>MAROR: </a:t>
            </a:r>
            <a:r>
              <a:rPr lang="nl-NL" altLang="nl-NL" sz="2000" dirty="0" smtClean="0">
                <a:solidFill>
                  <a:schemeClr val="tx1"/>
                </a:solidFill>
              </a:rPr>
              <a:t>bittere kruiden</a:t>
            </a:r>
          </a:p>
        </p:txBody>
      </p:sp>
      <p:sp>
        <p:nvSpPr>
          <p:cNvPr id="14" name="Text Box 4"/>
          <p:cNvSpPr txBox="1">
            <a:spLocks noChangeArrowheads="1"/>
          </p:cNvSpPr>
          <p:nvPr/>
        </p:nvSpPr>
        <p:spPr bwMode="auto">
          <a:xfrm>
            <a:off x="1259632" y="4217020"/>
            <a:ext cx="7467600" cy="2308324"/>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eaLnBrk="1" hangingPunct="1">
              <a:spcBef>
                <a:spcPct val="0"/>
              </a:spcBef>
            </a:pPr>
            <a:r>
              <a:rPr lang="nl-NL" altLang="nl-NL" dirty="0">
                <a:latin typeface="+mn-lt"/>
              </a:rPr>
              <a:t>TOEGEVOEGDE SYMBOLIEK</a:t>
            </a:r>
          </a:p>
          <a:p>
            <a:pPr marL="342900" indent="-342900" eaLnBrk="1" hangingPunct="1">
              <a:spcBef>
                <a:spcPct val="0"/>
              </a:spcBef>
              <a:buFont typeface="Arial" panose="020B0604020202020204" pitchFamily="34" charset="0"/>
              <a:buChar char="•"/>
            </a:pPr>
            <a:r>
              <a:rPr lang="nl-NL" altLang="nl-NL" sz="2000" dirty="0">
                <a:latin typeface="+mn-lt"/>
              </a:rPr>
              <a:t>KARPAS: </a:t>
            </a:r>
            <a:r>
              <a:rPr lang="nl-NL" altLang="nl-NL" sz="2000" b="0" dirty="0">
                <a:latin typeface="+mn-lt"/>
              </a:rPr>
              <a:t>groenten</a:t>
            </a:r>
          </a:p>
          <a:p>
            <a:pPr marL="342900" indent="-342900" eaLnBrk="1" hangingPunct="1">
              <a:spcBef>
                <a:spcPct val="0"/>
              </a:spcBef>
              <a:buFont typeface="Arial" panose="020B0604020202020204" pitchFamily="34" charset="0"/>
              <a:buChar char="•"/>
            </a:pPr>
            <a:r>
              <a:rPr lang="nl-NL" altLang="nl-NL" sz="2000" dirty="0">
                <a:latin typeface="+mn-lt"/>
              </a:rPr>
              <a:t>CHAROSET: </a:t>
            </a:r>
            <a:r>
              <a:rPr lang="nl-NL" altLang="nl-NL" sz="2000" b="0" dirty="0">
                <a:latin typeface="+mn-lt"/>
              </a:rPr>
              <a:t>leem (door Jesjoea gebruikt)</a:t>
            </a:r>
          </a:p>
          <a:p>
            <a:pPr marL="342900" indent="-342900" eaLnBrk="1" hangingPunct="1">
              <a:spcBef>
                <a:spcPct val="0"/>
              </a:spcBef>
              <a:buFont typeface="Arial" panose="020B0604020202020204" pitchFamily="34" charset="0"/>
              <a:buChar char="•"/>
            </a:pPr>
            <a:r>
              <a:rPr lang="nl-NL" altLang="nl-NL" sz="2000" dirty="0" smtClean="0">
                <a:latin typeface="+mn-lt"/>
              </a:rPr>
              <a:t>EI</a:t>
            </a:r>
            <a:endParaRPr lang="nl-NL" altLang="nl-NL" sz="2000" dirty="0">
              <a:latin typeface="+mn-lt"/>
            </a:endParaRPr>
          </a:p>
          <a:p>
            <a:pPr marL="342900" indent="-342900" eaLnBrk="1" hangingPunct="1">
              <a:spcBef>
                <a:spcPct val="0"/>
              </a:spcBef>
              <a:buFont typeface="Arial" panose="020B0604020202020204" pitchFamily="34" charset="0"/>
              <a:buChar char="•"/>
            </a:pPr>
            <a:r>
              <a:rPr lang="nl-NL" altLang="nl-NL" sz="2000" dirty="0" smtClean="0">
                <a:latin typeface="+mn-lt"/>
              </a:rPr>
              <a:t>BOTJE</a:t>
            </a:r>
            <a:endParaRPr lang="nl-NL" altLang="nl-NL" sz="2000" dirty="0">
              <a:latin typeface="+mn-lt"/>
            </a:endParaRPr>
          </a:p>
          <a:p>
            <a:pPr marL="342900" indent="-342900" eaLnBrk="1" hangingPunct="1">
              <a:spcBef>
                <a:spcPct val="0"/>
              </a:spcBef>
              <a:buFont typeface="Arial" panose="020B0604020202020204" pitchFamily="34" charset="0"/>
              <a:buChar char="•"/>
            </a:pPr>
            <a:r>
              <a:rPr lang="nl-NL" altLang="nl-NL" sz="2000" dirty="0" smtClean="0">
                <a:latin typeface="+mn-lt"/>
              </a:rPr>
              <a:t>WIJN </a:t>
            </a:r>
            <a:r>
              <a:rPr lang="nl-NL" altLang="nl-NL" sz="2000" b="0" dirty="0" smtClean="0">
                <a:latin typeface="+mn-lt"/>
              </a:rPr>
              <a:t>(door </a:t>
            </a:r>
            <a:r>
              <a:rPr lang="nl-NL" altLang="nl-NL" sz="2000" b="0" dirty="0">
                <a:latin typeface="+mn-lt"/>
              </a:rPr>
              <a:t>Jesjoea gebruikt!)</a:t>
            </a:r>
          </a:p>
          <a:p>
            <a:pPr marL="342900" indent="-342900" eaLnBrk="1" hangingPunct="1">
              <a:spcBef>
                <a:spcPct val="0"/>
              </a:spcBef>
              <a:buFont typeface="Arial" panose="020B0604020202020204" pitchFamily="34" charset="0"/>
              <a:buChar char="•"/>
            </a:pPr>
            <a:r>
              <a:rPr lang="nl-NL" altLang="nl-NL" sz="2000" dirty="0" smtClean="0">
                <a:latin typeface="+mn-lt"/>
              </a:rPr>
              <a:t>ZOUT WATER</a:t>
            </a:r>
            <a:endParaRPr lang="nl-NL" altLang="nl-NL" sz="2000" dirty="0">
              <a:latin typeface="+mn-lt"/>
            </a:endParaRPr>
          </a:p>
        </p:txBody>
      </p:sp>
    </p:spTree>
    <p:extLst>
      <p:ext uri="{BB962C8B-B14F-4D97-AF65-F5344CB8AC3E}">
        <p14:creationId xmlns:p14="http://schemas.microsoft.com/office/powerpoint/2010/main" val="34999718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SLA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883" y="1702899"/>
            <a:ext cx="5682037" cy="4822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163" t="8758" r="10869" b="15517"/>
          <a:stretch/>
        </p:blipFill>
        <p:spPr bwMode="auto">
          <a:xfrm>
            <a:off x="251520" y="5445224"/>
            <a:ext cx="3456384" cy="8640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338"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6175332" y="1700808"/>
            <a:ext cx="2717148" cy="2308324"/>
          </a:xfrm>
          <a:prstGeom prst="rect">
            <a:avLst/>
          </a:prstGeom>
        </p:spPr>
        <p:txBody>
          <a:bodyPr wrap="square">
            <a:spAutoFit/>
          </a:bodyPr>
          <a:lstStyle/>
          <a:p>
            <a:r>
              <a:rPr lang="nl-NL" dirty="0" smtClean="0">
                <a:latin typeface="ArnhemPro"/>
              </a:rPr>
              <a:t>“Is </a:t>
            </a:r>
            <a:r>
              <a:rPr lang="nl-NL" dirty="0">
                <a:latin typeface="ArnhemPro"/>
              </a:rPr>
              <a:t>dit niet het vasten dat Ik verkies: de </a:t>
            </a:r>
            <a:r>
              <a:rPr lang="nl-NL" i="1" dirty="0">
                <a:latin typeface="ArnhemPro"/>
              </a:rPr>
              <a:t>boeien</a:t>
            </a:r>
            <a:r>
              <a:rPr lang="nl-NL" dirty="0">
                <a:latin typeface="ArnhemPro"/>
              </a:rPr>
              <a:t> der goddeloosheid los te maken, de banden van het juk te ontbinden, verdrukten vrij te laten en elk juk te verbreken</a:t>
            </a:r>
            <a:r>
              <a:rPr lang="nl-NL" dirty="0" smtClean="0">
                <a:latin typeface="ArnhemPro"/>
              </a:rPr>
              <a:t>?”</a:t>
            </a:r>
            <a:r>
              <a:rPr lang="nl-NL" dirty="0">
                <a:latin typeface="ArnhemPro"/>
              </a:rPr>
              <a:t> Jes.48:6</a:t>
            </a:r>
            <a:endParaRPr lang="nl-NL" dirty="0"/>
          </a:p>
        </p:txBody>
      </p:sp>
    </p:spTree>
    <p:extLst>
      <p:ext uri="{BB962C8B-B14F-4D97-AF65-F5344CB8AC3E}">
        <p14:creationId xmlns:p14="http://schemas.microsoft.com/office/powerpoint/2010/main" val="15209400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2286000" y="2636912"/>
            <a:ext cx="6705600" cy="1944216"/>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10800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Leviticus 23:5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“Op de veertiende dag van de eerste maand wordt ter </a:t>
            </a:r>
            <a:r>
              <a:rPr kumimoji="0" lang="nl-NL" altLang="nl-NL" sz="2400" b="0" i="0" u="none" strike="noStrike" kern="0" cap="none" spc="0" normalizeH="0" baseline="0" noProof="0" dirty="0" err="1" smtClean="0">
                <a:ln>
                  <a:noFill/>
                </a:ln>
                <a:solidFill>
                  <a:srgbClr val="000000"/>
                </a:solidFill>
                <a:effectLst/>
                <a:uLnTx/>
                <a:uFillTx/>
                <a:latin typeface="Verdana"/>
                <a:ea typeface="+mn-ea"/>
                <a:cs typeface="+mn-cs"/>
              </a:rPr>
              <a:t>ere</a:t>
            </a: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van de HEER het </a:t>
            </a:r>
            <a:r>
              <a:rPr kumimoji="0" lang="nl-NL" altLang="nl-NL" sz="2400" b="0" i="0" u="none" strike="noStrike" kern="0" cap="none" spc="0" normalizeH="0" baseline="0" noProof="0" dirty="0" err="1" smtClean="0">
                <a:ln>
                  <a:noFill/>
                </a:ln>
                <a:solidFill>
                  <a:srgbClr val="CC0066"/>
                </a:solidFill>
                <a:effectLst/>
                <a:uLnTx/>
                <a:uFillTx/>
                <a:latin typeface="Arial Black" pitchFamily="34" charset="0"/>
                <a:ea typeface="+mn-ea"/>
                <a:cs typeface="+mn-cs"/>
              </a:rPr>
              <a:t>pesachoffer</a:t>
            </a: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bereid, in de avondschemer.” </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nl-NL" altLang="nl-NL" sz="2400" b="0" i="0" u="none" strike="noStrike" kern="0" cap="none" spc="0" normalizeH="0" baseline="0" noProof="0" dirty="0" smtClean="0">
              <a:ln>
                <a:noFill/>
              </a:ln>
              <a:solidFill>
                <a:srgbClr val="000000"/>
              </a:solidFill>
              <a:effectLst/>
              <a:uLnTx/>
              <a:uFillTx/>
              <a:latin typeface="Verdana"/>
              <a:ea typeface="+mn-ea"/>
              <a:cs typeface="+mn-cs"/>
            </a:endParaRPr>
          </a:p>
        </p:txBody>
      </p:sp>
      <p:sp>
        <p:nvSpPr>
          <p:cNvPr id="6" name="Rectangle 3"/>
          <p:cNvSpPr txBox="1">
            <a:spLocks noChangeArrowheads="1"/>
          </p:cNvSpPr>
          <p:nvPr/>
        </p:nvSpPr>
        <p:spPr bwMode="auto">
          <a:xfrm>
            <a:off x="179512" y="4753429"/>
            <a:ext cx="6705600" cy="1987939"/>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10800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1 </a:t>
            </a:r>
            <a:r>
              <a:rPr kumimoji="0" lang="nl-NL" altLang="nl-NL" sz="2400" b="0" i="0" u="none" strike="noStrike" kern="0" cap="none" spc="0" normalizeH="0" baseline="0" noProof="0" dirty="0" err="1" smtClean="0">
                <a:ln>
                  <a:noFill/>
                </a:ln>
                <a:solidFill>
                  <a:srgbClr val="000000"/>
                </a:solidFill>
                <a:effectLst/>
                <a:uLnTx/>
                <a:uFillTx/>
                <a:latin typeface="Verdana"/>
                <a:ea typeface="+mn-ea"/>
                <a:cs typeface="+mn-cs"/>
              </a:rPr>
              <a:t>Korintiërs</a:t>
            </a: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5:7</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“Doe het oude desem weg en wees als nieuw deeg. U bent immers als ongedesemd brood omdat ons </a:t>
            </a:r>
            <a:r>
              <a:rPr kumimoji="0" lang="nl-NL" altLang="nl-NL" sz="2400" b="0" i="0" u="none" strike="noStrike" kern="0" cap="none" spc="0" normalizeH="0" baseline="0" noProof="0" dirty="0" err="1" smtClean="0">
                <a:ln>
                  <a:noFill/>
                </a:ln>
                <a:solidFill>
                  <a:srgbClr val="CC0066"/>
                </a:solidFill>
                <a:effectLst/>
                <a:uLnTx/>
                <a:uFillTx/>
                <a:latin typeface="Arial Black" pitchFamily="34" charset="0"/>
                <a:ea typeface="+mn-ea"/>
                <a:cs typeface="+mn-cs"/>
              </a:rPr>
              <a:t>pesachlam</a:t>
            </a: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Christus, is geslacht.”</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nl-NL" altLang="nl-NL" sz="2400" b="0" i="0" u="none" strike="noStrike" kern="0" cap="none" spc="0" normalizeH="0" baseline="0" noProof="0" dirty="0" smtClean="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532937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1475656" y="2420888"/>
            <a:ext cx="7239000" cy="3887688"/>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Ex.12</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“11 Zo moeten jullie het eten: met je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gordel </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om, je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sandalen </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aan en je</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 staf </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in de hand, </a:t>
            </a:r>
            <a:r>
              <a:rPr kumimoji="0" lang="nl-NL" altLang="nl-NL" sz="2000" i="0" u="sng" strike="noStrike" kern="0" cap="none" spc="0" normalizeH="0" baseline="0" noProof="0" dirty="0" smtClean="0">
                <a:ln>
                  <a:noFill/>
                </a:ln>
                <a:solidFill>
                  <a:srgbClr val="C00000"/>
                </a:solidFill>
                <a:effectLst/>
                <a:uLnTx/>
                <a:uFillTx/>
                <a:latin typeface="Verdana"/>
                <a:ea typeface="+mn-ea"/>
                <a:cs typeface="+mn-cs"/>
              </a:rPr>
              <a:t>in grote haast</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Dit is een maaltijd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ter </a:t>
            </a:r>
            <a:r>
              <a:rPr kumimoji="0" lang="nl-NL" altLang="nl-NL" sz="2000" b="0" i="0" u="sng" strike="noStrike" kern="0" cap="none" spc="0" normalizeH="0" baseline="0" noProof="0" dirty="0" err="1" smtClean="0">
                <a:ln>
                  <a:noFill/>
                </a:ln>
                <a:solidFill>
                  <a:srgbClr val="000000"/>
                </a:solidFill>
                <a:effectLst/>
                <a:uLnTx/>
                <a:uFillTx/>
                <a:latin typeface="Verdana"/>
                <a:ea typeface="+mn-ea"/>
                <a:cs typeface="+mn-cs"/>
              </a:rPr>
              <a:t>ere</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 van de HEER</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het </a:t>
            </a:r>
            <a:r>
              <a:rPr kumimoji="0" lang="nl-NL" altLang="nl-NL" sz="2000" b="0" i="0" u="none" strike="noStrike" kern="0" cap="none" spc="0" normalizeH="0" baseline="0" noProof="0" dirty="0" err="1" smtClean="0">
                <a:ln>
                  <a:noFill/>
                </a:ln>
                <a:solidFill>
                  <a:srgbClr val="000000"/>
                </a:solidFill>
                <a:effectLst/>
                <a:uLnTx/>
                <a:uFillTx/>
                <a:latin typeface="Verdana"/>
                <a:ea typeface="+mn-ea"/>
                <a:cs typeface="+mn-cs"/>
              </a:rPr>
              <a:t>pesachmaal</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12 Ik zal die nacht rondgaan door Egypte, en ik zal daar alle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eerstgeborenen</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doden, zowel van de mensen als van het vee, en ik zal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alle </a:t>
            </a:r>
            <a:r>
              <a:rPr kumimoji="0" lang="nl-NL" altLang="nl-NL" sz="2000" b="0" i="0" u="sng" strike="noStrike" kern="0" cap="none" spc="0" normalizeH="0" baseline="0" noProof="0" dirty="0" smtClean="0">
                <a:ln>
                  <a:noFill/>
                </a:ln>
                <a:effectLst/>
                <a:uLnTx/>
                <a:uFillTx/>
                <a:ea typeface="+mn-ea"/>
                <a:cs typeface="+mn-cs"/>
              </a:rPr>
              <a:t>Egyptische goden van hun voetstuk stoten</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want ik ben de HEER. 13 Maar jullie zal ik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voorbijgaan [</a:t>
            </a:r>
            <a:r>
              <a:rPr kumimoji="0" lang="nl-NL" altLang="nl-NL" sz="2000" b="0" i="0" u="sng" strike="noStrike" kern="0" cap="none" spc="0" normalizeH="0" baseline="0" noProof="0" dirty="0" err="1" smtClean="0">
                <a:ln>
                  <a:noFill/>
                </a:ln>
                <a:solidFill>
                  <a:srgbClr val="000000"/>
                </a:solidFill>
                <a:effectLst/>
                <a:uLnTx/>
                <a:uFillTx/>
                <a:latin typeface="Verdana"/>
                <a:ea typeface="+mn-ea"/>
                <a:cs typeface="+mn-cs"/>
              </a:rPr>
              <a:t>pasach</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aan het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bloed</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zal ik jullie huizen herkennen, en door dat merkteken zal de dodelijke plaag waarmee ik Egypte straf, jullie niet treffen.” </a:t>
            </a:r>
          </a:p>
        </p:txBody>
      </p:sp>
    </p:spTree>
    <p:extLst>
      <p:ext uri="{BB962C8B-B14F-4D97-AF65-F5344CB8AC3E}">
        <p14:creationId xmlns:p14="http://schemas.microsoft.com/office/powerpoint/2010/main" val="27779423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1600200" y="2133600"/>
            <a:ext cx="7239000" cy="3887688"/>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a:t>
            </a:r>
            <a:r>
              <a:rPr kumimoji="0" lang="nl-NL" altLang="nl-NL" sz="2000" i="0" u="none" strike="noStrike" kern="0" cap="none" spc="0" normalizeH="0" baseline="0" noProof="0" dirty="0" smtClean="0">
                <a:ln>
                  <a:noFill/>
                </a:ln>
                <a:solidFill>
                  <a:srgbClr val="000000"/>
                </a:solidFill>
                <a:effectLst/>
                <a:uLnTx/>
                <a:uFillTx/>
                <a:latin typeface="Verdana"/>
                <a:ea typeface="+mn-ea"/>
                <a:cs typeface="+mn-cs"/>
              </a:rPr>
              <a:t>Ex.12</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“11 Zo moeten jullie het eten: met je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gordel </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om, je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sandalen </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aan en je</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 staf </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in de hand,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in grote haast</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Dit is een maaltijd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ter </a:t>
            </a:r>
            <a:r>
              <a:rPr kumimoji="0" lang="nl-NL" altLang="nl-NL" sz="2000" b="0" i="0" u="sng" strike="noStrike" kern="0" cap="none" spc="0" normalizeH="0" baseline="0" noProof="0" dirty="0" err="1" smtClean="0">
                <a:ln>
                  <a:noFill/>
                </a:ln>
                <a:solidFill>
                  <a:srgbClr val="000000"/>
                </a:solidFill>
                <a:effectLst/>
                <a:uLnTx/>
                <a:uFillTx/>
                <a:latin typeface="Verdana"/>
                <a:ea typeface="+mn-ea"/>
                <a:cs typeface="+mn-cs"/>
              </a:rPr>
              <a:t>ere</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 van de HEER</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het </a:t>
            </a:r>
            <a:r>
              <a:rPr kumimoji="0" lang="nl-NL" altLang="nl-NL" sz="2000" b="0" i="0" u="none" strike="noStrike" kern="0" cap="none" spc="0" normalizeH="0" baseline="0" noProof="0" dirty="0" err="1" smtClean="0">
                <a:ln>
                  <a:noFill/>
                </a:ln>
                <a:solidFill>
                  <a:srgbClr val="000000"/>
                </a:solidFill>
                <a:effectLst/>
                <a:uLnTx/>
                <a:uFillTx/>
                <a:latin typeface="Verdana"/>
                <a:ea typeface="+mn-ea"/>
                <a:cs typeface="+mn-cs"/>
              </a:rPr>
              <a:t>pesachmaal</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12 Ik zal die nacht rondgaan door Egypte, en ik zal daar alle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eerstgeborenen</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doden, zowel van de mensen als van het vee, en ik zal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alle </a:t>
            </a:r>
            <a:r>
              <a:rPr kumimoji="0" lang="nl-NL" altLang="nl-NL" sz="2000" b="0" i="0" u="sng" strike="noStrike" kern="0" cap="none" spc="0" normalizeH="0" baseline="0" noProof="0" dirty="0" smtClean="0">
                <a:ln>
                  <a:noFill/>
                </a:ln>
                <a:solidFill>
                  <a:srgbClr val="960000"/>
                </a:solidFill>
                <a:effectLst/>
                <a:uLnTx/>
                <a:uFillTx/>
                <a:latin typeface="Arial Black" pitchFamily="34" charset="0"/>
                <a:ea typeface="+mn-ea"/>
                <a:cs typeface="+mn-cs"/>
              </a:rPr>
              <a:t>Egyptische goden van hun voetstuk stoten</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want ik ben de HEER. 13 Maar jullie zal ik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voorbijgaan [</a:t>
            </a:r>
            <a:r>
              <a:rPr kumimoji="0" lang="nl-NL" altLang="nl-NL" sz="2000" b="0" i="0" u="sng" strike="noStrike" kern="0" cap="none" spc="0" normalizeH="0" baseline="0" noProof="0" dirty="0" err="1" smtClean="0">
                <a:ln>
                  <a:noFill/>
                </a:ln>
                <a:solidFill>
                  <a:srgbClr val="000000"/>
                </a:solidFill>
                <a:effectLst/>
                <a:uLnTx/>
                <a:uFillTx/>
                <a:latin typeface="Verdana"/>
                <a:ea typeface="+mn-ea"/>
                <a:cs typeface="+mn-cs"/>
              </a:rPr>
              <a:t>pasach</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aan het </a:t>
            </a:r>
            <a:r>
              <a:rPr kumimoji="0" lang="nl-NL" altLang="nl-NL" sz="2000" b="0" i="0" u="sng" strike="noStrike" kern="0" cap="none" spc="0" normalizeH="0" baseline="0" noProof="0" dirty="0" smtClean="0">
                <a:ln>
                  <a:noFill/>
                </a:ln>
                <a:solidFill>
                  <a:srgbClr val="000000"/>
                </a:solidFill>
                <a:effectLst/>
                <a:uLnTx/>
                <a:uFillTx/>
                <a:latin typeface="Verdana"/>
                <a:ea typeface="+mn-ea"/>
                <a:cs typeface="+mn-cs"/>
              </a:rPr>
              <a:t>bloed</a:t>
            </a:r>
            <a:r>
              <a:rPr kumimoji="0" lang="nl-NL" altLang="nl-NL" sz="2000" b="0" i="0" u="none" strike="noStrike" kern="0" cap="none" spc="0" normalizeH="0" baseline="0" noProof="0" dirty="0" smtClean="0">
                <a:ln>
                  <a:noFill/>
                </a:ln>
                <a:solidFill>
                  <a:srgbClr val="000000"/>
                </a:solidFill>
                <a:effectLst/>
                <a:uLnTx/>
                <a:uFillTx/>
                <a:latin typeface="Verdana"/>
                <a:ea typeface="+mn-ea"/>
                <a:cs typeface="+mn-cs"/>
              </a:rPr>
              <a:t> zal ik jullie huizen herkennen, en door dat merkteken zal de dodelijke plaag waarmee ik Egypte straf, jullie niet treffen.” </a:t>
            </a:r>
          </a:p>
        </p:txBody>
      </p:sp>
    </p:spTree>
    <p:extLst>
      <p:ext uri="{BB962C8B-B14F-4D97-AF65-F5344CB8AC3E}">
        <p14:creationId xmlns:p14="http://schemas.microsoft.com/office/powerpoint/2010/main" val="13534448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7"/>
          <p:cNvGrpSpPr>
            <a:grpSpLocks/>
          </p:cNvGrpSpPr>
          <p:nvPr/>
        </p:nvGrpSpPr>
        <p:grpSpPr bwMode="auto">
          <a:xfrm>
            <a:off x="3438872" y="-35465"/>
            <a:ext cx="3581400" cy="6858000"/>
            <a:chOff x="1824" y="0"/>
            <a:chExt cx="1770" cy="3300"/>
          </a:xfrm>
        </p:grpSpPr>
        <p:pic>
          <p:nvPicPr>
            <p:cNvPr id="9" name="Picture 15" descr="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0"/>
              <a:ext cx="1770" cy="33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8"/>
            <p:cNvSpPr txBox="1">
              <a:spLocks noChangeArrowheads="1"/>
            </p:cNvSpPr>
            <p:nvPr/>
          </p:nvSpPr>
          <p:spPr bwMode="auto">
            <a:xfrm>
              <a:off x="2016" y="2832"/>
              <a:ext cx="1440" cy="1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nl-NL" altLang="nl-NL" sz="1800" b="0" i="0" u="none" strike="noStrike" kern="0" cap="none" spc="0" normalizeH="0" baseline="0" noProof="0" dirty="0" smtClean="0">
                  <a:ln>
                    <a:noFill/>
                  </a:ln>
                  <a:solidFill>
                    <a:srgbClr val="FFFFFF"/>
                  </a:solidFill>
                  <a:effectLst/>
                  <a:uLnTx/>
                  <a:uFillTx/>
                  <a:latin typeface="Arial Black" pitchFamily="34" charset="0"/>
                  <a:cs typeface="Arial" charset="0"/>
                </a:rPr>
                <a:t>ISIS - medicijnen</a:t>
              </a:r>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2"/>
          <p:cNvGrpSpPr>
            <a:grpSpLocks/>
          </p:cNvGrpSpPr>
          <p:nvPr/>
        </p:nvGrpSpPr>
        <p:grpSpPr bwMode="auto">
          <a:xfrm>
            <a:off x="0" y="22248"/>
            <a:ext cx="3263900" cy="6858000"/>
            <a:chOff x="0" y="0"/>
            <a:chExt cx="2056" cy="4320"/>
          </a:xfrm>
        </p:grpSpPr>
        <p:pic>
          <p:nvPicPr>
            <p:cNvPr id="6" name="Picture 5" descr="AP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56" cy="432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672" y="3936"/>
              <a:ext cx="768" cy="2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nl-NL" altLang="nl-NL" sz="1800" b="0" i="0" u="none" strike="noStrike" kern="0" cap="none" spc="0" normalizeH="0" baseline="0" noProof="0" smtClean="0">
                  <a:ln>
                    <a:noFill/>
                  </a:ln>
                  <a:solidFill>
                    <a:srgbClr val="FFFFFF"/>
                  </a:solidFill>
                  <a:effectLst/>
                  <a:uLnTx/>
                  <a:uFillTx/>
                  <a:latin typeface="Arial Black" pitchFamily="34" charset="0"/>
                  <a:cs typeface="Arial" charset="0"/>
                </a:rPr>
                <a:t>APIS</a:t>
              </a:r>
            </a:p>
          </p:txBody>
        </p:sp>
      </p:grpSp>
      <p:grpSp>
        <p:nvGrpSpPr>
          <p:cNvPr id="17" name="Group 18"/>
          <p:cNvGrpSpPr>
            <a:grpSpLocks/>
          </p:cNvGrpSpPr>
          <p:nvPr/>
        </p:nvGrpSpPr>
        <p:grpSpPr bwMode="auto">
          <a:xfrm>
            <a:off x="5245100" y="0"/>
            <a:ext cx="3898900" cy="5207000"/>
            <a:chOff x="3304" y="0"/>
            <a:chExt cx="2456" cy="3280"/>
          </a:xfrm>
        </p:grpSpPr>
        <p:pic>
          <p:nvPicPr>
            <p:cNvPr id="18" name="Picture 7" descr="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4" y="0"/>
              <a:ext cx="2456" cy="328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16"/>
            <p:cNvSpPr txBox="1">
              <a:spLocks noChangeArrowheads="1"/>
            </p:cNvSpPr>
            <p:nvPr/>
          </p:nvSpPr>
          <p:spPr bwMode="auto">
            <a:xfrm>
              <a:off x="4416" y="2976"/>
              <a:ext cx="768" cy="2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nl-NL" altLang="nl-NL" sz="1800" b="0" i="0" u="none" strike="noStrike" kern="0" cap="none" spc="0" normalizeH="0" baseline="0" noProof="0" smtClean="0">
                  <a:ln>
                    <a:noFill/>
                  </a:ln>
                  <a:solidFill>
                    <a:srgbClr val="FFFFFF"/>
                  </a:solidFill>
                  <a:effectLst/>
                  <a:uLnTx/>
                  <a:uFillTx/>
                  <a:latin typeface="Arial Black" pitchFamily="34" charset="0"/>
                  <a:cs typeface="Arial" charset="0"/>
                </a:rPr>
                <a:t>RA - zon</a:t>
              </a:r>
            </a:p>
          </p:txBody>
        </p:sp>
      </p:grpSp>
      <p:grpSp>
        <p:nvGrpSpPr>
          <p:cNvPr id="3" name="Groep 2"/>
          <p:cNvGrpSpPr/>
          <p:nvPr/>
        </p:nvGrpSpPr>
        <p:grpSpPr>
          <a:xfrm>
            <a:off x="4239176" y="3582175"/>
            <a:ext cx="4882734" cy="3240360"/>
            <a:chOff x="4211960" y="1628800"/>
            <a:chExt cx="4882734" cy="3240360"/>
          </a:xfrm>
        </p:grpSpPr>
        <p:pic>
          <p:nvPicPr>
            <p:cNvPr id="16391" name="Picture 7" descr="http://deitchman.com/mcneillslides/images/scara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1628800"/>
              <a:ext cx="4882734" cy="32403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1"/>
            <p:cNvSpPr txBox="1">
              <a:spLocks noChangeArrowheads="1"/>
            </p:cNvSpPr>
            <p:nvPr/>
          </p:nvSpPr>
          <p:spPr bwMode="auto">
            <a:xfrm>
              <a:off x="5384572" y="4389782"/>
              <a:ext cx="3029148" cy="3693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nl-NL" altLang="nl-NL" sz="1800" b="0" i="0" u="none" strike="noStrike" kern="0" cap="none" spc="0" normalizeH="0" baseline="0" noProof="0" dirty="0" smtClean="0">
                  <a:ln>
                    <a:noFill/>
                  </a:ln>
                  <a:solidFill>
                    <a:srgbClr val="FFFFFF"/>
                  </a:solidFill>
                  <a:effectLst/>
                  <a:uLnTx/>
                  <a:uFillTx/>
                  <a:latin typeface="Arial Black" pitchFamily="34" charset="0"/>
                  <a:cs typeface="Arial" charset="0"/>
                </a:rPr>
                <a:t>KEPHER  - </a:t>
              </a:r>
              <a:r>
                <a:rPr kumimoji="0" lang="nl-NL" altLang="nl-NL" sz="1800" b="0" i="0" u="none" strike="noStrike" kern="0" cap="none" spc="0" normalizeH="0" baseline="0" noProof="0" dirty="0" err="1" smtClean="0">
                  <a:ln>
                    <a:noFill/>
                  </a:ln>
                  <a:solidFill>
                    <a:srgbClr val="FFFFFF"/>
                  </a:solidFill>
                  <a:effectLst/>
                  <a:uLnTx/>
                  <a:uFillTx/>
                  <a:latin typeface="Arial Black" pitchFamily="34" charset="0"/>
                  <a:cs typeface="Arial" charset="0"/>
                </a:rPr>
                <a:t>kevergod</a:t>
              </a:r>
              <a:endParaRPr kumimoji="0" lang="nl-NL" altLang="nl-NL" sz="1800" b="0" i="0" u="none" strike="noStrike" kern="0" cap="none" spc="0" normalizeH="0" baseline="0" noProof="0" dirty="0" smtClean="0">
                <a:ln>
                  <a:noFill/>
                </a:ln>
                <a:solidFill>
                  <a:srgbClr val="FFFFFF"/>
                </a:solidFill>
                <a:effectLst/>
                <a:uLnTx/>
                <a:uFillTx/>
                <a:latin typeface="Arial Black" pitchFamily="34" charset="0"/>
                <a:cs typeface="Arial" charset="0"/>
              </a:endParaRPr>
            </a:p>
          </p:txBody>
        </p:sp>
      </p:grpSp>
      <p:grpSp>
        <p:nvGrpSpPr>
          <p:cNvPr id="2" name="Groep 1"/>
          <p:cNvGrpSpPr/>
          <p:nvPr/>
        </p:nvGrpSpPr>
        <p:grpSpPr>
          <a:xfrm>
            <a:off x="959298" y="-40649"/>
            <a:ext cx="4163666" cy="6863184"/>
            <a:chOff x="-36512" y="-27384"/>
            <a:chExt cx="4163666" cy="6863184"/>
          </a:xfrm>
        </p:grpSpPr>
        <p:pic>
          <p:nvPicPr>
            <p:cNvPr id="16390" name="Picture 6" descr="Egyptian god &quot;Hapi&quot; (male) with the breasts of a wom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27384"/>
              <a:ext cx="4163666" cy="6863184"/>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8"/>
            <p:cNvSpPr txBox="1">
              <a:spLocks noChangeArrowheads="1"/>
            </p:cNvSpPr>
            <p:nvPr/>
          </p:nvSpPr>
          <p:spPr bwMode="auto">
            <a:xfrm>
              <a:off x="755576" y="6403571"/>
              <a:ext cx="2913681" cy="3693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lang="nl-NL" altLang="nl-NL" sz="1800" b="0" kern="0" dirty="0" smtClean="0">
                  <a:solidFill>
                    <a:srgbClr val="FFFFFF"/>
                  </a:solidFill>
                  <a:latin typeface="Arial Black" pitchFamily="34" charset="0"/>
                  <a:cs typeface="Arial" charset="0"/>
                </a:rPr>
                <a:t>HAPI</a:t>
              </a:r>
              <a:r>
                <a:rPr kumimoji="0" lang="nl-NL" altLang="nl-NL" sz="1800" b="0" i="0" u="none" strike="noStrike" kern="0" cap="none" spc="0" normalizeH="0" baseline="0" noProof="0" dirty="0" smtClean="0">
                  <a:ln>
                    <a:noFill/>
                  </a:ln>
                  <a:solidFill>
                    <a:srgbClr val="FFFFFF"/>
                  </a:solidFill>
                  <a:effectLst/>
                  <a:uLnTx/>
                  <a:uFillTx/>
                  <a:latin typeface="Arial Black" pitchFamily="34" charset="0"/>
                  <a:cs typeface="Arial" charset="0"/>
                </a:rPr>
                <a:t> - </a:t>
              </a:r>
              <a:r>
                <a:rPr kumimoji="0" lang="nl-NL" altLang="nl-NL" sz="1800" b="0" i="0" u="none" strike="noStrike" kern="0" cap="none" spc="0" normalizeH="0" baseline="0" noProof="0" dirty="0" err="1" smtClean="0">
                  <a:ln>
                    <a:noFill/>
                  </a:ln>
                  <a:solidFill>
                    <a:srgbClr val="FFFFFF"/>
                  </a:solidFill>
                  <a:effectLst/>
                  <a:uLnTx/>
                  <a:uFillTx/>
                  <a:latin typeface="Arial Black" pitchFamily="34" charset="0"/>
                  <a:cs typeface="Arial" charset="0"/>
                </a:rPr>
                <a:t>Nijlgod</a:t>
              </a:r>
              <a:endParaRPr kumimoji="0" lang="nl-NL" altLang="nl-NL" sz="1800" b="0" i="0" u="none" strike="noStrike" kern="0" cap="none" spc="0" normalizeH="0" baseline="0" noProof="0" dirty="0" smtClean="0">
                <a:ln>
                  <a:noFill/>
                </a:ln>
                <a:solidFill>
                  <a:srgbClr val="FFFFFF"/>
                </a:solidFill>
                <a:effectLst/>
                <a:uLnTx/>
                <a:uFillTx/>
                <a:latin typeface="Arial Black" pitchFamily="34" charset="0"/>
                <a:cs typeface="Arial" charset="0"/>
              </a:endParaRPr>
            </a:p>
          </p:txBody>
        </p:sp>
      </p:grpSp>
      <p:grpSp>
        <p:nvGrpSpPr>
          <p:cNvPr id="14" name="Group 20"/>
          <p:cNvGrpSpPr>
            <a:grpSpLocks/>
          </p:cNvGrpSpPr>
          <p:nvPr/>
        </p:nvGrpSpPr>
        <p:grpSpPr bwMode="auto">
          <a:xfrm>
            <a:off x="2118547" y="-17040"/>
            <a:ext cx="3105150" cy="2743200"/>
            <a:chOff x="1440" y="2016"/>
            <a:chExt cx="1956" cy="1728"/>
          </a:xfrm>
        </p:grpSpPr>
        <p:pic>
          <p:nvPicPr>
            <p:cNvPr id="15" name="Picture 6" descr="HEK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0" y="2016"/>
              <a:ext cx="1956" cy="172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11"/>
            <p:cNvSpPr txBox="1">
              <a:spLocks noChangeArrowheads="1"/>
            </p:cNvSpPr>
            <p:nvPr/>
          </p:nvSpPr>
          <p:spPr bwMode="auto">
            <a:xfrm>
              <a:off x="1680" y="3468"/>
              <a:ext cx="1464" cy="2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nl-NL" altLang="nl-NL" sz="1800" b="0" i="0" u="none" strike="noStrike" kern="0" cap="none" spc="0" normalizeH="0" baseline="0" noProof="0" dirty="0" smtClean="0">
                  <a:ln>
                    <a:noFill/>
                  </a:ln>
                  <a:solidFill>
                    <a:srgbClr val="FFFFFF"/>
                  </a:solidFill>
                  <a:effectLst/>
                  <a:uLnTx/>
                  <a:uFillTx/>
                  <a:latin typeface="Arial Black" pitchFamily="34" charset="0"/>
                  <a:cs typeface="Arial" charset="0"/>
                </a:rPr>
                <a:t>HEKET  - kikkers</a:t>
              </a:r>
            </a:p>
          </p:txBody>
        </p:sp>
      </p:grpSp>
    </p:spTree>
    <p:extLst>
      <p:ext uri="{BB962C8B-B14F-4D97-AF65-F5344CB8AC3E}">
        <p14:creationId xmlns:p14="http://schemas.microsoft.com/office/powerpoint/2010/main" val="14749039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3"/>
          <p:cNvSpPr txBox="1">
            <a:spLocks noChangeArrowheads="1"/>
          </p:cNvSpPr>
          <p:nvPr/>
        </p:nvSpPr>
        <p:spPr bwMode="auto">
          <a:xfrm>
            <a:off x="3265878" y="2132856"/>
            <a:ext cx="5715743" cy="1584176"/>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nl-NL" altLang="nl-NL" sz="2000" b="0" i="0" u="none" strike="noStrike" kern="0" cap="none" spc="0" normalizeH="0" baseline="0" noProof="0" dirty="0" smtClean="0">
                <a:ln>
                  <a:noFill/>
                </a:ln>
                <a:solidFill>
                  <a:srgbClr val="000000"/>
                </a:solidFill>
                <a:effectLst/>
                <a:uLnTx/>
                <a:uFillTx/>
                <a:latin typeface="Verdana"/>
              </a:rPr>
              <a:t>	</a:t>
            </a:r>
            <a:r>
              <a:rPr kumimoji="0" lang="nl-NL" altLang="nl-NL" sz="2000" i="0" u="none" strike="noStrike" kern="0" cap="none" spc="0" normalizeH="0" baseline="0" noProof="0" dirty="0" smtClean="0">
                <a:ln>
                  <a:noFill/>
                </a:ln>
                <a:solidFill>
                  <a:srgbClr val="000000"/>
                </a:solidFill>
                <a:effectLst/>
                <a:uLnTx/>
                <a:uFillTx/>
                <a:latin typeface="Verdana"/>
              </a:rPr>
              <a:t>Kol. 2:15 </a:t>
            </a:r>
          </a:p>
          <a:p>
            <a:pPr lvl="0" eaLnBrk="1" hangingPunct="1">
              <a:defRPr/>
            </a:pPr>
            <a:r>
              <a:rPr lang="nl-NL" altLang="nl-NL" sz="2000" b="0" kern="0" dirty="0">
                <a:solidFill>
                  <a:srgbClr val="000000"/>
                </a:solidFill>
                <a:latin typeface="Verdana"/>
              </a:rPr>
              <a:t>	</a:t>
            </a:r>
            <a:r>
              <a:rPr lang="nl-NL" altLang="nl-NL" sz="2000" b="0" kern="0" dirty="0" smtClean="0">
                <a:solidFill>
                  <a:srgbClr val="000000"/>
                </a:solidFill>
                <a:latin typeface="Verdana"/>
              </a:rPr>
              <a:t>“</a:t>
            </a:r>
            <a:r>
              <a:rPr lang="nl-NL" sz="2000" b="0" dirty="0" smtClean="0"/>
              <a:t>Hij </a:t>
            </a:r>
            <a:r>
              <a:rPr lang="nl-NL" sz="2000" b="0" dirty="0"/>
              <a:t>heeft de overheden en machten ontwapend en openlijk tentoongesteld en zo over hen gezegevierd</a:t>
            </a:r>
            <a:r>
              <a:rPr lang="nl-NL" sz="2000" b="0" dirty="0" smtClean="0"/>
              <a:t>.”</a:t>
            </a:r>
            <a:r>
              <a:rPr kumimoji="0" lang="nl-NL" altLang="nl-NL" sz="2000" b="0" i="0" u="none" strike="noStrike" kern="0" cap="none" spc="0" normalizeH="0" baseline="0" noProof="0" dirty="0" smtClean="0">
                <a:ln>
                  <a:noFill/>
                </a:ln>
                <a:solidFill>
                  <a:srgbClr val="000000"/>
                </a:solidFill>
                <a:effectLst/>
                <a:uLnTx/>
                <a:uFillTx/>
                <a:latin typeface="Verdana"/>
              </a:rPr>
              <a:t> </a:t>
            </a:r>
            <a:endParaRPr kumimoji="0" lang="nl-NL" altLang="nl-NL" sz="2000" b="0" i="0" u="none" strike="noStrike" kern="0" cap="none" spc="0" normalizeH="0" baseline="0" noProof="0" dirty="0" smtClean="0">
              <a:ln>
                <a:noFill/>
              </a:ln>
              <a:solidFill>
                <a:srgbClr val="000000"/>
              </a:solidFill>
              <a:effectLst/>
              <a:uLnTx/>
              <a:uFillTx/>
              <a:latin typeface="Verdana"/>
            </a:endParaRPr>
          </a:p>
        </p:txBody>
      </p:sp>
      <p:sp>
        <p:nvSpPr>
          <p:cNvPr id="5" name="Rectangle 3"/>
          <p:cNvSpPr txBox="1">
            <a:spLocks noChangeArrowheads="1"/>
          </p:cNvSpPr>
          <p:nvPr/>
        </p:nvSpPr>
        <p:spPr bwMode="auto">
          <a:xfrm>
            <a:off x="1403648" y="4620233"/>
            <a:ext cx="7587952" cy="1545071"/>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lvl="0" eaLnBrk="1" hangingPunct="1">
              <a:defRPr/>
            </a:pPr>
            <a:r>
              <a:rPr lang="nl-NL" altLang="nl-NL" sz="2000" b="0" kern="0" dirty="0" smtClean="0">
                <a:solidFill>
                  <a:srgbClr val="000000"/>
                </a:solidFill>
              </a:rPr>
              <a:t>	</a:t>
            </a:r>
            <a:r>
              <a:rPr lang="nl-NL" altLang="nl-NL" sz="2000" kern="0" dirty="0" smtClean="0">
                <a:solidFill>
                  <a:srgbClr val="000000"/>
                </a:solidFill>
              </a:rPr>
              <a:t>1 Kor.10:4</a:t>
            </a:r>
            <a:r>
              <a:rPr lang="nl-NL" altLang="nl-NL" sz="2000" b="0" kern="0" dirty="0" smtClean="0">
                <a:solidFill>
                  <a:srgbClr val="000000"/>
                </a:solidFill>
              </a:rPr>
              <a:t> </a:t>
            </a:r>
          </a:p>
          <a:p>
            <a:pPr lvl="0" eaLnBrk="1" hangingPunct="1">
              <a:defRPr/>
            </a:pPr>
            <a:r>
              <a:rPr lang="nl-NL" altLang="nl-NL" sz="2000" b="0" kern="0" dirty="0" smtClean="0">
                <a:solidFill>
                  <a:srgbClr val="000000"/>
                </a:solidFill>
              </a:rPr>
              <a:t>	“</a:t>
            </a:r>
            <a:r>
              <a:rPr lang="nl-NL" altLang="nl-NL" sz="2000" b="0" kern="0" dirty="0">
                <a:solidFill>
                  <a:srgbClr val="000000"/>
                </a:solidFill>
              </a:rPr>
              <a:t>en allen dezelfde geestelijke drank dronken, want zij dronken uit een geestelijke rots, welke met hen medeging, en die rots was de Christus</a:t>
            </a:r>
            <a:r>
              <a:rPr lang="nl-NL" altLang="nl-NL" sz="2000" b="0" kern="0" dirty="0" smtClean="0">
                <a:solidFill>
                  <a:srgbClr val="000000"/>
                </a:solidFill>
              </a:rPr>
              <a:t>.”</a:t>
            </a:r>
            <a:endParaRPr kumimoji="0" lang="nl-NL" altLang="nl-NL" sz="2000" b="0" i="0" u="none" strike="noStrike" kern="0" cap="none" spc="0" normalizeH="0" baseline="0" noProof="0" dirty="0" smtClean="0">
              <a:ln>
                <a:noFill/>
              </a:ln>
              <a:solidFill>
                <a:srgbClr val="000000"/>
              </a:solidFill>
              <a:effectLst/>
              <a:uLnTx/>
              <a:uFillTx/>
              <a:latin typeface="Verdana"/>
            </a:endParaRPr>
          </a:p>
        </p:txBody>
      </p:sp>
      <p:sp>
        <p:nvSpPr>
          <p:cNvPr id="6" name="Rectangle 3"/>
          <p:cNvSpPr txBox="1">
            <a:spLocks noChangeArrowheads="1"/>
          </p:cNvSpPr>
          <p:nvPr/>
        </p:nvSpPr>
        <p:spPr bwMode="auto">
          <a:xfrm>
            <a:off x="1380006" y="3861049"/>
            <a:ext cx="7587952" cy="504056"/>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lvl="0" eaLnBrk="1" hangingPunct="1">
              <a:defRPr/>
            </a:pPr>
            <a:r>
              <a:rPr lang="nl-NL" altLang="nl-NL" sz="2000" kern="0" dirty="0" smtClean="0">
                <a:solidFill>
                  <a:srgbClr val="000000"/>
                </a:solidFill>
              </a:rPr>
              <a:t>Hij deed dit in Egypte en doet dit nog steeds </a:t>
            </a:r>
            <a:endParaRPr kumimoji="0" lang="nl-NL" altLang="nl-NL" sz="2000" i="0" u="none" strike="noStrike" kern="0" cap="none" spc="0" normalizeH="0" baseline="0" noProof="0" dirty="0" smtClean="0">
              <a:ln>
                <a:noFill/>
              </a:ln>
              <a:solidFill>
                <a:srgbClr val="000000"/>
              </a:solidFill>
              <a:effectLst/>
              <a:uLnTx/>
              <a:uFillTx/>
              <a:latin typeface="Verdana"/>
            </a:endParaRPr>
          </a:p>
        </p:txBody>
      </p:sp>
    </p:spTree>
    <p:extLst>
      <p:ext uri="{BB962C8B-B14F-4D97-AF65-F5344CB8AC3E}">
        <p14:creationId xmlns:p14="http://schemas.microsoft.com/office/powerpoint/2010/main" val="37201753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2339752" y="2133600"/>
            <a:ext cx="6651848" cy="441960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nl-NL" altLang="nl-NL" sz="2200" b="0" u="none" strike="noStrike" kern="0" cap="none" spc="0" normalizeH="0" baseline="0" noProof="0" dirty="0" smtClean="0">
                <a:ln>
                  <a:noFill/>
                </a:ln>
                <a:solidFill>
                  <a:srgbClr val="000000"/>
                </a:solidFill>
                <a:effectLst/>
                <a:uLnTx/>
                <a:uFillTx/>
                <a:latin typeface="Verdana"/>
              </a:rPr>
              <a:t>	</a:t>
            </a:r>
            <a:r>
              <a:rPr kumimoji="0" lang="nl-NL" altLang="nl-NL" sz="2200" u="none" strike="noStrike" kern="0" cap="none" spc="0" normalizeH="0" baseline="0" noProof="0" dirty="0" smtClean="0">
                <a:ln>
                  <a:noFill/>
                </a:ln>
                <a:solidFill>
                  <a:srgbClr val="000000"/>
                </a:solidFill>
                <a:effectLst/>
                <a:uLnTx/>
                <a:uFillTx/>
                <a:latin typeface="Verdana"/>
              </a:rPr>
              <a:t>Ex.12</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nl-NL" altLang="nl-NL" sz="2200" b="0" kern="0" dirty="0">
                <a:solidFill>
                  <a:srgbClr val="000000"/>
                </a:solidFill>
                <a:latin typeface="Verdana"/>
              </a:rPr>
              <a:t>	</a:t>
            </a:r>
            <a:r>
              <a:rPr kumimoji="0" lang="nl-NL" altLang="nl-NL" sz="2200" b="0" u="none" strike="noStrike" kern="0" cap="none" spc="0" normalizeH="0" baseline="0" noProof="0" dirty="0" smtClean="0">
                <a:ln>
                  <a:noFill/>
                </a:ln>
                <a:solidFill>
                  <a:srgbClr val="000000"/>
                </a:solidFill>
                <a:effectLst/>
                <a:uLnTx/>
                <a:uFillTx/>
                <a:latin typeface="Verdana"/>
              </a:rPr>
              <a:t>“14 Die dag moet voortaan een </a:t>
            </a:r>
            <a:r>
              <a:rPr kumimoji="0" lang="nl-NL" altLang="nl-NL" sz="2200" b="0" u="sng" strike="noStrike" kern="0" cap="none" spc="0" normalizeH="0" baseline="0" noProof="0" dirty="0" smtClean="0">
                <a:ln>
                  <a:noFill/>
                </a:ln>
                <a:solidFill>
                  <a:srgbClr val="000000"/>
                </a:solidFill>
                <a:effectLst/>
                <a:uLnTx/>
                <a:uFillTx/>
                <a:latin typeface="Verdana"/>
              </a:rPr>
              <a:t>gedenkdag</a:t>
            </a:r>
            <a:r>
              <a:rPr kumimoji="0" lang="nl-NL" altLang="nl-NL" sz="2200" b="0" u="none" strike="noStrike" kern="0" cap="none" spc="0" normalizeH="0" baseline="0" noProof="0" dirty="0" smtClean="0">
                <a:ln>
                  <a:noFill/>
                </a:ln>
                <a:solidFill>
                  <a:srgbClr val="000000"/>
                </a:solidFill>
                <a:effectLst/>
                <a:uLnTx/>
                <a:uFillTx/>
                <a:latin typeface="Verdana"/>
              </a:rPr>
              <a:t> zijn, die je moet vieren als een feest </a:t>
            </a:r>
            <a:r>
              <a:rPr kumimoji="0" lang="nl-NL" altLang="nl-NL" sz="2200" b="0" u="sng" strike="noStrike" kern="0" cap="none" spc="0" normalizeH="0" baseline="0" noProof="0" dirty="0" smtClean="0">
                <a:ln>
                  <a:noFill/>
                </a:ln>
                <a:solidFill>
                  <a:srgbClr val="000000"/>
                </a:solidFill>
                <a:effectLst/>
                <a:uLnTx/>
                <a:uFillTx/>
                <a:latin typeface="Verdana"/>
              </a:rPr>
              <a:t>ter </a:t>
            </a:r>
            <a:r>
              <a:rPr kumimoji="0" lang="nl-NL" altLang="nl-NL" sz="2200" b="0" u="sng" strike="noStrike" kern="0" cap="none" spc="0" normalizeH="0" baseline="0" noProof="0" dirty="0" err="1" smtClean="0">
                <a:ln>
                  <a:noFill/>
                </a:ln>
                <a:solidFill>
                  <a:srgbClr val="000000"/>
                </a:solidFill>
                <a:effectLst/>
                <a:uLnTx/>
                <a:uFillTx/>
                <a:latin typeface="Verdana"/>
              </a:rPr>
              <a:t>ere</a:t>
            </a:r>
            <a:r>
              <a:rPr kumimoji="0" lang="nl-NL" altLang="nl-NL" sz="2200" b="0" u="sng" strike="noStrike" kern="0" cap="none" spc="0" normalizeH="0" baseline="0" noProof="0" dirty="0" smtClean="0">
                <a:ln>
                  <a:noFill/>
                </a:ln>
                <a:solidFill>
                  <a:srgbClr val="000000"/>
                </a:solidFill>
                <a:effectLst/>
                <a:uLnTx/>
                <a:uFillTx/>
                <a:latin typeface="Verdana"/>
              </a:rPr>
              <a:t> van de HEER</a:t>
            </a:r>
            <a:r>
              <a:rPr kumimoji="0" lang="nl-NL" altLang="nl-NL" sz="2200" b="0" u="none" strike="noStrike" kern="0" cap="none" spc="0" normalizeH="0" baseline="0" noProof="0" dirty="0" smtClean="0">
                <a:ln>
                  <a:noFill/>
                </a:ln>
                <a:solidFill>
                  <a:srgbClr val="000000"/>
                </a:solidFill>
                <a:effectLst/>
                <a:uLnTx/>
                <a:uFillTx/>
                <a:latin typeface="Verdana"/>
              </a:rPr>
              <a:t>. Dit voorschrift blijft </a:t>
            </a:r>
            <a:r>
              <a:rPr kumimoji="0" lang="nl-NL" altLang="nl-NL" sz="2200" b="0" u="sng" strike="noStrike" kern="0" cap="none" spc="0" normalizeH="0" baseline="0" noProof="0" dirty="0" smtClean="0">
                <a:ln>
                  <a:noFill/>
                </a:ln>
                <a:solidFill>
                  <a:srgbClr val="000000"/>
                </a:solidFill>
                <a:effectLst/>
                <a:uLnTx/>
                <a:uFillTx/>
                <a:latin typeface="Verdana"/>
              </a:rPr>
              <a:t>voor altijd</a:t>
            </a:r>
            <a:r>
              <a:rPr kumimoji="0" lang="nl-NL" altLang="nl-NL" sz="2200" b="0" u="none" strike="noStrike" kern="0" cap="none" spc="0" normalizeH="0" baseline="0" noProof="0" dirty="0" smtClean="0">
                <a:ln>
                  <a:noFill/>
                </a:ln>
                <a:solidFill>
                  <a:srgbClr val="000000"/>
                </a:solidFill>
                <a:effectLst/>
                <a:uLnTx/>
                <a:uFillTx/>
                <a:latin typeface="Verdana"/>
              </a:rPr>
              <a:t> van kracht, </a:t>
            </a:r>
            <a:r>
              <a:rPr kumimoji="0" lang="nl-NL" altLang="nl-NL" sz="2200" b="0" u="sng" strike="noStrike" kern="0" cap="none" spc="0" normalizeH="0" baseline="0" noProof="0" dirty="0" smtClean="0">
                <a:ln>
                  <a:noFill/>
                </a:ln>
                <a:solidFill>
                  <a:srgbClr val="000000"/>
                </a:solidFill>
                <a:effectLst/>
                <a:uLnTx/>
                <a:uFillTx/>
                <a:latin typeface="Verdana"/>
              </a:rPr>
              <a:t>alle komende generaties</a:t>
            </a:r>
            <a:r>
              <a:rPr kumimoji="0" lang="nl-NL" altLang="nl-NL" sz="2200" b="0" u="none" strike="noStrike" kern="0" cap="none" spc="0" normalizeH="0" baseline="0" noProof="0" dirty="0" smtClean="0">
                <a:ln>
                  <a:noFill/>
                </a:ln>
                <a:solidFill>
                  <a:srgbClr val="000000"/>
                </a:solidFill>
                <a:effectLst/>
                <a:uLnTx/>
                <a:uFillTx/>
                <a:latin typeface="Verdana"/>
              </a:rPr>
              <a:t> moeten die dag vieren. 15 Eet dan </a:t>
            </a:r>
            <a:r>
              <a:rPr kumimoji="0" lang="nl-NL" altLang="nl-NL" sz="2200" b="0" u="sng" strike="noStrike" kern="0" cap="none" spc="0" normalizeH="0" baseline="0" noProof="0" dirty="0" smtClean="0">
                <a:ln>
                  <a:noFill/>
                </a:ln>
                <a:solidFill>
                  <a:srgbClr val="000000"/>
                </a:solidFill>
                <a:effectLst/>
                <a:uLnTx/>
                <a:uFillTx/>
                <a:latin typeface="Verdana"/>
              </a:rPr>
              <a:t>zeven dagen</a:t>
            </a:r>
            <a:r>
              <a:rPr kumimoji="0" lang="nl-NL" altLang="nl-NL" sz="2200" b="0" u="none" strike="noStrike" kern="0" cap="none" spc="0" normalizeH="0" baseline="0" noProof="0" dirty="0" smtClean="0">
                <a:ln>
                  <a:noFill/>
                </a:ln>
                <a:solidFill>
                  <a:srgbClr val="000000"/>
                </a:solidFill>
                <a:effectLst/>
                <a:uLnTx/>
                <a:uFillTx/>
                <a:latin typeface="Verdana"/>
              </a:rPr>
              <a:t> lang </a:t>
            </a:r>
            <a:r>
              <a:rPr kumimoji="0" lang="nl-NL" altLang="nl-NL" sz="2200" b="0" u="sng" strike="noStrike" kern="0" cap="none" spc="0" normalizeH="0" baseline="0" noProof="0" dirty="0" smtClean="0">
                <a:ln>
                  <a:noFill/>
                </a:ln>
                <a:solidFill>
                  <a:srgbClr val="000000"/>
                </a:solidFill>
                <a:effectLst/>
                <a:uLnTx/>
                <a:uFillTx/>
                <a:latin typeface="Verdana"/>
              </a:rPr>
              <a:t>ongedesemd brood</a:t>
            </a:r>
            <a:r>
              <a:rPr kumimoji="0" lang="nl-NL" altLang="nl-NL" sz="2200" b="0" u="none" strike="noStrike" kern="0" cap="none" spc="0" normalizeH="0" baseline="0" noProof="0" dirty="0" smtClean="0">
                <a:ln>
                  <a:noFill/>
                </a:ln>
                <a:solidFill>
                  <a:srgbClr val="000000"/>
                </a:solidFill>
                <a:effectLst/>
                <a:uLnTx/>
                <a:uFillTx/>
                <a:latin typeface="Verdana"/>
              </a:rPr>
              <a:t>, en verwijder meteen op de eerste dag alle zuurdesem uit jullie huizen; wie op een van die zeven dagen iets eet dat zuurdesem bevat, moet uit de gemeenschap van Israël gestoten worden.” </a:t>
            </a:r>
          </a:p>
        </p:txBody>
      </p:sp>
    </p:spTree>
    <p:extLst>
      <p:ext uri="{BB962C8B-B14F-4D97-AF65-F5344CB8AC3E}">
        <p14:creationId xmlns:p14="http://schemas.microsoft.com/office/powerpoint/2010/main" val="912069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2411760" y="2133600"/>
            <a:ext cx="6579840" cy="396240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nl-NL" altLang="nl-NL" sz="2200" i="0" u="none" strike="noStrike" kern="0" cap="none" spc="0" normalizeH="0" baseline="0" noProof="0" dirty="0" smtClean="0">
                <a:ln>
                  <a:noFill/>
                </a:ln>
                <a:solidFill>
                  <a:srgbClr val="000000"/>
                </a:solidFill>
                <a:effectLst/>
                <a:uLnTx/>
                <a:uFillTx/>
                <a:latin typeface="Verdana"/>
                <a:ea typeface="+mn-ea"/>
                <a:cs typeface="+mn-cs"/>
              </a:rPr>
              <a:t>	Ex.12</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nl-NL" altLang="nl-NL" sz="2200" b="0" kern="0" dirty="0">
                <a:solidFill>
                  <a:srgbClr val="000000"/>
                </a:solidFill>
                <a:latin typeface="Verdana"/>
              </a:rPr>
              <a:t>	</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“16 De </a:t>
            </a:r>
            <a:r>
              <a:rPr kumimoji="0" lang="nl-NL" altLang="nl-NL" sz="2200" b="0" i="0" u="sng" strike="noStrike" kern="0" cap="none" spc="0" normalizeH="0" baseline="0" noProof="0" dirty="0" smtClean="0">
                <a:ln>
                  <a:noFill/>
                </a:ln>
                <a:solidFill>
                  <a:srgbClr val="000000"/>
                </a:solidFill>
                <a:effectLst/>
                <a:uLnTx/>
                <a:uFillTx/>
                <a:latin typeface="Verdana"/>
                <a:ea typeface="+mn-ea"/>
                <a:cs typeface="+mn-cs"/>
              </a:rPr>
              <a:t>eerste</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en </a:t>
            </a:r>
            <a:r>
              <a:rPr kumimoji="0" lang="nl-NL" altLang="nl-NL" sz="2200" b="0" i="0" u="sng" strike="noStrike" kern="0" cap="none" spc="0" normalizeH="0" baseline="0" noProof="0" dirty="0" smtClean="0">
                <a:ln>
                  <a:noFill/>
                </a:ln>
                <a:solidFill>
                  <a:srgbClr val="000000"/>
                </a:solidFill>
                <a:effectLst/>
                <a:uLnTx/>
                <a:uFillTx/>
                <a:latin typeface="Verdana"/>
                <a:ea typeface="+mn-ea"/>
                <a:cs typeface="+mn-cs"/>
              </a:rPr>
              <a:t>zevende</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dag zijn </a:t>
            </a:r>
            <a:r>
              <a:rPr kumimoji="0" lang="nl-NL" altLang="nl-NL" sz="2200" b="0" i="0" u="sng" strike="noStrike" kern="0" cap="none" spc="0" normalizeH="0" baseline="0" noProof="0" dirty="0" smtClean="0">
                <a:ln>
                  <a:noFill/>
                </a:ln>
                <a:solidFill>
                  <a:srgbClr val="000000"/>
                </a:solidFill>
                <a:effectLst/>
                <a:uLnTx/>
                <a:uFillTx/>
                <a:latin typeface="Verdana"/>
                <a:ea typeface="+mn-ea"/>
                <a:cs typeface="+mn-cs"/>
              </a:rPr>
              <a:t>heilige dagen</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die jullie samen moeten vieren. Die beide dagen mag er </a:t>
            </a:r>
            <a:r>
              <a:rPr kumimoji="0" lang="nl-NL" altLang="nl-NL" sz="2200" b="0" i="0" u="sng" strike="noStrike" kern="0" cap="none" spc="0" normalizeH="0" baseline="0" noProof="0" dirty="0" smtClean="0">
                <a:ln>
                  <a:noFill/>
                </a:ln>
                <a:solidFill>
                  <a:srgbClr val="000000"/>
                </a:solidFill>
                <a:effectLst/>
                <a:uLnTx/>
                <a:uFillTx/>
                <a:latin typeface="Verdana"/>
                <a:ea typeface="+mn-ea"/>
                <a:cs typeface="+mn-cs"/>
              </a:rPr>
              <a:t>geen enkele bezigheid verricht worden, jullie mogen alleen het voedsel bereiden dat ieder nodig heeft.</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17 Dit voorschrift blijft </a:t>
            </a:r>
            <a:r>
              <a:rPr kumimoji="0" lang="nl-NL" altLang="nl-NL" sz="2200" b="0" i="0" u="sng" strike="noStrike" kern="0" cap="none" spc="0" normalizeH="0" baseline="0" noProof="0" dirty="0" smtClean="0">
                <a:ln>
                  <a:noFill/>
                </a:ln>
                <a:solidFill>
                  <a:srgbClr val="000000"/>
                </a:solidFill>
                <a:effectLst/>
                <a:uLnTx/>
                <a:uFillTx/>
                <a:latin typeface="Verdana"/>
                <a:ea typeface="+mn-ea"/>
                <a:cs typeface="+mn-cs"/>
              </a:rPr>
              <a:t>voor altijd</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van kracht. Generatie na generatie moeten jullie het feest van het Ongedesemde brood vieren, omdat ik jullie die dag, in groepen geordend, </a:t>
            </a:r>
            <a:r>
              <a:rPr kumimoji="0" lang="nl-NL" altLang="nl-NL" sz="2200" b="0" i="0" u="sng" strike="noStrike" kern="0" cap="none" spc="0" normalizeH="0" baseline="0" noProof="0" dirty="0" smtClean="0">
                <a:ln>
                  <a:noFill/>
                </a:ln>
                <a:solidFill>
                  <a:srgbClr val="000000"/>
                </a:solidFill>
                <a:effectLst/>
                <a:uLnTx/>
                <a:uFillTx/>
                <a:latin typeface="Verdana"/>
                <a:ea typeface="+mn-ea"/>
                <a:cs typeface="+mn-cs"/>
              </a:rPr>
              <a:t>uit Egypte heb geleid.”</a:t>
            </a:r>
          </a:p>
        </p:txBody>
      </p:sp>
    </p:spTree>
    <p:extLst>
      <p:ext uri="{BB962C8B-B14F-4D97-AF65-F5344CB8AC3E}">
        <p14:creationId xmlns:p14="http://schemas.microsoft.com/office/powerpoint/2010/main" val="24602244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2195736" y="2514600"/>
            <a:ext cx="6795864" cy="4226768"/>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nl-NL" altLang="nl-NL" sz="2200" b="0" i="1" u="none" strike="noStrike" kern="0" cap="none" spc="0" normalizeH="0" baseline="0" noProof="0" dirty="0" smtClean="0">
                <a:ln>
                  <a:noFill/>
                </a:ln>
                <a:solidFill>
                  <a:srgbClr val="000000"/>
                </a:solidFill>
                <a:effectLst/>
                <a:uLnTx/>
                <a:uFillTx/>
                <a:latin typeface="Verdana"/>
                <a:ea typeface="+mn-ea"/>
                <a:cs typeface="+mn-cs"/>
              </a:rPr>
              <a:t>	</a:t>
            </a:r>
            <a:r>
              <a:rPr kumimoji="0" lang="nl-NL" altLang="nl-NL" sz="2200" i="1" u="none" strike="noStrike" kern="0" cap="none" spc="0" normalizeH="0" baseline="0" noProof="0" dirty="0" smtClean="0">
                <a:ln>
                  <a:noFill/>
                </a:ln>
                <a:solidFill>
                  <a:srgbClr val="000000"/>
                </a:solidFill>
                <a:effectLst/>
                <a:uLnTx/>
                <a:uFillTx/>
                <a:latin typeface="Verdana"/>
                <a:ea typeface="+mn-ea"/>
                <a:cs typeface="+mn-cs"/>
              </a:rPr>
              <a:t>Ex.12</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lang="nl-NL" altLang="nl-NL" sz="2200" b="0" i="1" kern="0" dirty="0">
                <a:solidFill>
                  <a:srgbClr val="000000"/>
                </a:solidFill>
                <a:latin typeface="Verdana"/>
              </a:rPr>
              <a:t>	</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“18 Van de </a:t>
            </a:r>
            <a:r>
              <a:rPr kumimoji="0" lang="nl-NL" altLang="nl-NL" sz="2200" b="0" i="0" u="sng" strike="noStrike" kern="0" cap="none" spc="0" normalizeH="0" baseline="0" noProof="0" dirty="0" smtClean="0">
                <a:ln>
                  <a:noFill/>
                </a:ln>
                <a:solidFill>
                  <a:srgbClr val="000000"/>
                </a:solidFill>
                <a:effectLst/>
                <a:uLnTx/>
                <a:uFillTx/>
                <a:latin typeface="Verdana"/>
                <a:ea typeface="+mn-ea"/>
                <a:cs typeface="+mn-cs"/>
              </a:rPr>
              <a:t>avond van de veertiende</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dag van de eerste maand tot de avond van de eenentwintigste dag van die maand moeten jullie ongedesemd brood eten. 19 Gedurende die zeven dagen mag er </a:t>
            </a:r>
            <a:r>
              <a:rPr kumimoji="0" lang="nl-NL" altLang="nl-NL" sz="2200" b="0" i="0" u="sng" strike="noStrike" kern="0" cap="none" spc="0" normalizeH="0" baseline="0" noProof="0" dirty="0" smtClean="0">
                <a:ln>
                  <a:noFill/>
                </a:ln>
                <a:solidFill>
                  <a:srgbClr val="000000"/>
                </a:solidFill>
                <a:effectLst/>
                <a:uLnTx/>
                <a:uFillTx/>
                <a:latin typeface="Verdana"/>
                <a:ea typeface="+mn-ea"/>
                <a:cs typeface="+mn-cs"/>
              </a:rPr>
              <a:t>geen zuurdesem</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in jullie huizen te vinden zijn; iedereen die iets eet dat zuurdesem bevat, moet uit de gemeenschap van Israël gestoten worden, of het nu een </a:t>
            </a:r>
            <a:r>
              <a:rPr kumimoji="0" lang="nl-NL" altLang="nl-NL" sz="2200" b="0" i="0" u="sng" strike="noStrike" kern="0" cap="none" spc="0" normalizeH="0" baseline="0" noProof="0" dirty="0" smtClean="0">
                <a:ln>
                  <a:noFill/>
                </a:ln>
                <a:solidFill>
                  <a:srgbClr val="000000"/>
                </a:solidFill>
                <a:effectLst/>
                <a:uLnTx/>
                <a:uFillTx/>
                <a:latin typeface="Verdana"/>
                <a:ea typeface="+mn-ea"/>
                <a:cs typeface="+mn-cs"/>
              </a:rPr>
              <a:t>vreemdeling</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is of een geboren </a:t>
            </a:r>
            <a:r>
              <a:rPr kumimoji="0" lang="nl-NL" altLang="nl-NL" sz="2200" b="0" i="0" u="sng" strike="noStrike" kern="0" cap="none" spc="0" normalizeH="0" baseline="0" noProof="0" dirty="0" smtClean="0">
                <a:ln>
                  <a:noFill/>
                </a:ln>
                <a:solidFill>
                  <a:srgbClr val="000000"/>
                </a:solidFill>
                <a:effectLst/>
                <a:uLnTx/>
                <a:uFillTx/>
                <a:latin typeface="Verdana"/>
                <a:ea typeface="+mn-ea"/>
                <a:cs typeface="+mn-cs"/>
              </a:rPr>
              <a:t>Israëliet</a:t>
            </a:r>
            <a:r>
              <a:rPr kumimoji="0" lang="nl-NL" altLang="nl-NL" sz="2200" b="0" i="0" u="none" strike="noStrike" kern="0" cap="none" spc="0" normalizeH="0" baseline="0" noProof="0" dirty="0" smtClean="0">
                <a:ln>
                  <a:noFill/>
                </a:ln>
                <a:solidFill>
                  <a:srgbClr val="000000"/>
                </a:solidFill>
                <a:effectLst/>
                <a:uLnTx/>
                <a:uFillTx/>
                <a:latin typeface="Verdana"/>
                <a:ea typeface="+mn-ea"/>
                <a:cs typeface="+mn-cs"/>
              </a:rPr>
              <a:t>. 20 Eet niets dat met zuurdesem bereid is; eet uitsluitend ongedesemd brood, waar jullie ook wonen.”’ </a:t>
            </a:r>
          </a:p>
        </p:txBody>
      </p:sp>
    </p:spTree>
    <p:extLst>
      <p:ext uri="{BB962C8B-B14F-4D97-AF65-F5344CB8AC3E}">
        <p14:creationId xmlns:p14="http://schemas.microsoft.com/office/powerpoint/2010/main" val="29626097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304800" y="1844824"/>
            <a:ext cx="8686800" cy="4708376"/>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nl-NL" altLang="nl-NL" sz="2200" b="0" i="0" u="none" strike="noStrike" kern="0" cap="none" spc="0" normalizeH="0" baseline="0" noProof="0" dirty="0" smtClean="0">
                <a:ln>
                  <a:noFill/>
                </a:ln>
                <a:solidFill>
                  <a:srgbClr val="000000"/>
                </a:solidFill>
                <a:effectLst/>
                <a:uLnTx/>
                <a:uFillTx/>
                <a:latin typeface="Verdana"/>
              </a:rPr>
              <a:t>	Ex.12</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nl-NL" altLang="nl-NL" sz="2200" b="0" kern="0" dirty="0">
                <a:solidFill>
                  <a:srgbClr val="000000"/>
                </a:solidFill>
                <a:latin typeface="Verdana"/>
              </a:rPr>
              <a:t>	</a:t>
            </a:r>
            <a:r>
              <a:rPr kumimoji="0" lang="nl-NL" altLang="nl-NL" sz="2200" b="0" i="0" u="none" strike="noStrike" kern="0" cap="none" spc="0" normalizeH="0" baseline="0" noProof="0" dirty="0" smtClean="0">
                <a:ln>
                  <a:noFill/>
                </a:ln>
                <a:solidFill>
                  <a:srgbClr val="000000"/>
                </a:solidFill>
                <a:effectLst/>
                <a:uLnTx/>
                <a:uFillTx/>
                <a:latin typeface="Verdana"/>
              </a:rPr>
              <a:t>“21 Toen riep Mozes de oudsten van Israël bij elkaar. ‘Elke familie moet een lam of een bokje kiezen,’ zei hij, ‘en dat moet worden geslacht als </a:t>
            </a:r>
            <a:r>
              <a:rPr kumimoji="0" lang="nl-NL" altLang="nl-NL" sz="2200" b="0" i="0" u="sng" strike="noStrike" kern="0" cap="none" spc="0" normalizeH="0" baseline="0" noProof="0" dirty="0" err="1" smtClean="0">
                <a:ln>
                  <a:noFill/>
                </a:ln>
                <a:solidFill>
                  <a:srgbClr val="000000"/>
                </a:solidFill>
                <a:effectLst/>
                <a:uLnTx/>
                <a:uFillTx/>
                <a:latin typeface="Verdana"/>
              </a:rPr>
              <a:t>pesachoffer</a:t>
            </a:r>
            <a:r>
              <a:rPr kumimoji="0" lang="nl-NL" altLang="nl-NL" sz="2200" b="0" i="0" u="none" strike="noStrike" kern="0" cap="none" spc="0" normalizeH="0" baseline="0" noProof="0" dirty="0" smtClean="0">
                <a:ln>
                  <a:noFill/>
                </a:ln>
                <a:solidFill>
                  <a:srgbClr val="000000"/>
                </a:solidFill>
                <a:effectLst/>
                <a:uLnTx/>
                <a:uFillTx/>
                <a:latin typeface="Verdana"/>
              </a:rPr>
              <a:t>. 22 Laat ieder daarna een bos </a:t>
            </a:r>
            <a:r>
              <a:rPr kumimoji="0" lang="nl-NL" altLang="nl-NL" sz="2200" b="0" i="0" u="sng" strike="noStrike" kern="0" cap="none" spc="0" normalizeH="0" baseline="0" noProof="0" dirty="0" smtClean="0">
                <a:ln>
                  <a:noFill/>
                </a:ln>
                <a:solidFill>
                  <a:srgbClr val="000000"/>
                </a:solidFill>
                <a:effectLst/>
                <a:uLnTx/>
                <a:uFillTx/>
                <a:latin typeface="Verdana"/>
              </a:rPr>
              <a:t>majoraantakken</a:t>
            </a:r>
            <a:r>
              <a:rPr kumimoji="0" lang="nl-NL" altLang="nl-NL" sz="2200" b="0" i="0" u="none" strike="noStrike" kern="0" cap="none" spc="0" normalizeH="0" baseline="0" noProof="0" dirty="0" smtClean="0">
                <a:ln>
                  <a:noFill/>
                </a:ln>
                <a:solidFill>
                  <a:srgbClr val="000000"/>
                </a:solidFill>
                <a:effectLst/>
                <a:uLnTx/>
                <a:uFillTx/>
                <a:latin typeface="Verdana"/>
              </a:rPr>
              <a:t> nemen, die in de schaal met bloed dopen en het </a:t>
            </a:r>
            <a:r>
              <a:rPr kumimoji="0" lang="nl-NL" altLang="nl-NL" sz="2200" b="0" i="0" u="sng" strike="noStrike" kern="0" cap="none" spc="0" normalizeH="0" baseline="0" noProof="0" dirty="0" smtClean="0">
                <a:ln>
                  <a:noFill/>
                </a:ln>
                <a:solidFill>
                  <a:srgbClr val="000000"/>
                </a:solidFill>
                <a:effectLst/>
                <a:uLnTx/>
                <a:uFillTx/>
                <a:latin typeface="Verdana"/>
              </a:rPr>
              <a:t>bloed</a:t>
            </a:r>
            <a:r>
              <a:rPr kumimoji="0" lang="nl-NL" altLang="nl-NL" sz="2200" b="0" i="0" u="none" strike="noStrike" kern="0" cap="none" spc="0" normalizeH="0" baseline="0" noProof="0" dirty="0" smtClean="0">
                <a:ln>
                  <a:noFill/>
                </a:ln>
                <a:solidFill>
                  <a:srgbClr val="000000"/>
                </a:solidFill>
                <a:effectLst/>
                <a:uLnTx/>
                <a:uFillTx/>
                <a:latin typeface="Verdana"/>
              </a:rPr>
              <a:t> aan de </a:t>
            </a:r>
            <a:r>
              <a:rPr kumimoji="0" lang="nl-NL" altLang="nl-NL" sz="2200" b="0" i="0" u="sng" strike="noStrike" kern="0" cap="none" spc="0" normalizeH="0" baseline="0" noProof="0" dirty="0" smtClean="0">
                <a:ln>
                  <a:noFill/>
                </a:ln>
                <a:solidFill>
                  <a:srgbClr val="000000"/>
                </a:solidFill>
                <a:effectLst/>
                <a:uLnTx/>
                <a:uFillTx/>
                <a:latin typeface="Verdana"/>
              </a:rPr>
              <a:t>bovendorpel</a:t>
            </a:r>
            <a:r>
              <a:rPr kumimoji="0" lang="nl-NL" altLang="nl-NL" sz="2200" b="0" i="0" u="none" strike="noStrike" kern="0" cap="none" spc="0" normalizeH="0" baseline="0" noProof="0" dirty="0" smtClean="0">
                <a:ln>
                  <a:noFill/>
                </a:ln>
                <a:solidFill>
                  <a:srgbClr val="000000"/>
                </a:solidFill>
                <a:effectLst/>
                <a:uLnTx/>
                <a:uFillTx/>
                <a:latin typeface="Verdana"/>
              </a:rPr>
              <a:t> en aan de beide </a:t>
            </a:r>
            <a:r>
              <a:rPr kumimoji="0" lang="nl-NL" altLang="nl-NL" sz="2200" b="0" i="0" u="sng" strike="noStrike" kern="0" cap="none" spc="0" normalizeH="0" baseline="0" noProof="0" dirty="0" smtClean="0">
                <a:ln>
                  <a:noFill/>
                </a:ln>
                <a:solidFill>
                  <a:srgbClr val="000000"/>
                </a:solidFill>
                <a:effectLst/>
                <a:uLnTx/>
                <a:uFillTx/>
                <a:latin typeface="Verdana"/>
              </a:rPr>
              <a:t>deurposten</a:t>
            </a:r>
            <a:r>
              <a:rPr kumimoji="0" lang="nl-NL" altLang="nl-NL" sz="2200" b="0" i="0" u="none" strike="noStrike" kern="0" cap="none" spc="0" normalizeH="0" baseline="0" noProof="0" dirty="0" smtClean="0">
                <a:ln>
                  <a:noFill/>
                </a:ln>
                <a:solidFill>
                  <a:srgbClr val="000000"/>
                </a:solidFill>
                <a:effectLst/>
                <a:uLnTx/>
                <a:uFillTx/>
                <a:latin typeface="Verdana"/>
              </a:rPr>
              <a:t> strijken. Ga dan tot de morgen de deur niet uit, 23 want de HEER zal door Egypte heen gaan om het te straffen. Maar ziet hij bij een deur bloed aan de bovendorpel en aan de posten, dan zal hij die deur </a:t>
            </a:r>
            <a:r>
              <a:rPr kumimoji="0" lang="nl-NL" altLang="nl-NL" sz="2200" b="0" i="0" u="sng" strike="noStrike" kern="0" cap="none" spc="0" normalizeH="0" baseline="0" noProof="0" dirty="0" smtClean="0">
                <a:ln>
                  <a:noFill/>
                </a:ln>
                <a:solidFill>
                  <a:srgbClr val="000000"/>
                </a:solidFill>
                <a:effectLst/>
                <a:uLnTx/>
                <a:uFillTx/>
                <a:latin typeface="Verdana"/>
              </a:rPr>
              <a:t>voorbijgaan</a:t>
            </a:r>
            <a:r>
              <a:rPr kumimoji="0" lang="nl-NL" altLang="nl-NL" sz="2200" b="0" i="0" u="none" strike="noStrike" kern="0" cap="none" spc="0" normalizeH="0" baseline="0" noProof="0" dirty="0" smtClean="0">
                <a:ln>
                  <a:noFill/>
                </a:ln>
                <a:solidFill>
                  <a:srgbClr val="000000"/>
                </a:solidFill>
                <a:effectLst/>
                <a:uLnTx/>
                <a:uFillTx/>
                <a:latin typeface="Verdana"/>
              </a:rPr>
              <a:t>, hij zal de doodsengel geen toestemming geven om uw huizen binnen te gaan en u te treffen.”</a:t>
            </a:r>
          </a:p>
        </p:txBody>
      </p:sp>
    </p:spTree>
    <p:extLst>
      <p:ext uri="{BB962C8B-B14F-4D97-AF65-F5344CB8AC3E}">
        <p14:creationId xmlns:p14="http://schemas.microsoft.com/office/powerpoint/2010/main" val="8566507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5"/>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p:nvSpPr>
        <p:spPr bwMode="auto">
          <a:xfrm>
            <a:off x="395536" y="404664"/>
            <a:ext cx="3528000" cy="1323439"/>
          </a:xfrm>
          <a:prstGeom prst="wedgeRectCallout">
            <a:avLst>
              <a:gd name="adj1" fmla="val -210"/>
              <a:gd name="adj2" fmla="val 122967"/>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eaLnBrk="1" hangingPunct="1">
              <a:spcBef>
                <a:spcPct val="50000"/>
              </a:spcBef>
            </a:pPr>
            <a:r>
              <a:rPr lang="nl-NL" altLang="nl-NL" sz="2000" dirty="0">
                <a:ea typeface="Verdana" panose="020B0604030504040204" pitchFamily="34" charset="0"/>
              </a:rPr>
              <a:t>Galaten 3:7 “U ziet dus dat zij die geloven kinderen van Abraham zijn.” </a:t>
            </a:r>
          </a:p>
        </p:txBody>
      </p:sp>
      <p:sp>
        <p:nvSpPr>
          <p:cNvPr id="4" name="Rectangle 3"/>
          <p:cNvSpPr txBox="1">
            <a:spLocks noChangeArrowheads="1"/>
          </p:cNvSpPr>
          <p:nvPr/>
        </p:nvSpPr>
        <p:spPr>
          <a:xfrm>
            <a:off x="2605414" y="1412776"/>
            <a:ext cx="6386186" cy="3311624"/>
          </a:xfrm>
          <a:prstGeom prst="rect">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vert="horz" lIns="216000" tIns="180000" rIns="91440" bIns="21600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altLang="nl-NL" sz="2000" b="1" dirty="0" smtClean="0">
                <a:solidFill>
                  <a:schemeClr val="tx1"/>
                </a:solidFill>
                <a:latin typeface="Verdana" panose="020B0604030504040204" pitchFamily="34" charset="0"/>
                <a:ea typeface="Verdana" panose="020B0604030504040204" pitchFamily="34" charset="0"/>
              </a:rPr>
              <a:t>Ex.12</a:t>
            </a:r>
            <a:r>
              <a:rPr lang="nl-NL" altLang="nl-NL" sz="2000" dirty="0" smtClean="0">
                <a:solidFill>
                  <a:schemeClr val="tx1"/>
                </a:solidFill>
                <a:latin typeface="Verdana" panose="020B0604030504040204" pitchFamily="34" charset="0"/>
                <a:ea typeface="Verdana" panose="020B0604030504040204" pitchFamily="34" charset="0"/>
              </a:rPr>
              <a:t>	</a:t>
            </a:r>
          </a:p>
          <a:p>
            <a:pPr algn="l"/>
            <a:r>
              <a:rPr lang="nl-NL" altLang="nl-NL" sz="2000" dirty="0" smtClean="0">
                <a:solidFill>
                  <a:schemeClr val="tx1"/>
                </a:solidFill>
                <a:latin typeface="Verdana" panose="020B0604030504040204" pitchFamily="34" charset="0"/>
                <a:ea typeface="Verdana" panose="020B0604030504040204" pitchFamily="34" charset="0"/>
              </a:rPr>
              <a:t>“24 Dit voorschrift blijft voor </a:t>
            </a:r>
            <a:r>
              <a:rPr lang="nl-NL" altLang="nl-NL" sz="2000" u="sng" dirty="0" smtClean="0">
                <a:solidFill>
                  <a:schemeClr val="tx1"/>
                </a:solidFill>
                <a:latin typeface="Verdana" panose="020B0604030504040204" pitchFamily="34" charset="0"/>
                <a:ea typeface="Verdana" panose="020B0604030504040204" pitchFamily="34" charset="0"/>
              </a:rPr>
              <a:t>u en uw </a:t>
            </a:r>
            <a:r>
              <a:rPr lang="nl-NL" altLang="nl-NL" sz="2000" b="1" u="sng" dirty="0" smtClean="0">
                <a:solidFill>
                  <a:schemeClr val="tx1"/>
                </a:solidFill>
                <a:latin typeface="Verdana" panose="020B0604030504040204" pitchFamily="34" charset="0"/>
                <a:ea typeface="Verdana" panose="020B0604030504040204" pitchFamily="34" charset="0"/>
              </a:rPr>
              <a:t>kinderen</a:t>
            </a:r>
            <a:r>
              <a:rPr lang="nl-NL" altLang="nl-NL" sz="2000" dirty="0" smtClean="0">
                <a:solidFill>
                  <a:schemeClr val="tx1"/>
                </a:solidFill>
                <a:latin typeface="Verdana" panose="020B0604030504040204" pitchFamily="34" charset="0"/>
                <a:ea typeface="Verdana" panose="020B0604030504040204" pitchFamily="34" charset="0"/>
              </a:rPr>
              <a:t> voor </a:t>
            </a:r>
            <a:r>
              <a:rPr lang="nl-NL" altLang="nl-NL" sz="2000" u="sng" dirty="0" smtClean="0">
                <a:solidFill>
                  <a:schemeClr val="tx1"/>
                </a:solidFill>
                <a:latin typeface="Verdana" panose="020B0604030504040204" pitchFamily="34" charset="0"/>
                <a:ea typeface="Verdana" panose="020B0604030504040204" pitchFamily="34" charset="0"/>
              </a:rPr>
              <a:t>altijd</a:t>
            </a:r>
            <a:r>
              <a:rPr lang="nl-NL" altLang="nl-NL" sz="2000" dirty="0" smtClean="0">
                <a:solidFill>
                  <a:schemeClr val="tx1"/>
                </a:solidFill>
                <a:latin typeface="Verdana" panose="020B0604030504040204" pitchFamily="34" charset="0"/>
                <a:ea typeface="Verdana" panose="020B0604030504040204" pitchFamily="34" charset="0"/>
              </a:rPr>
              <a:t> van kracht. 25 Ook als u eenmaal in het land bent dat de HEER u zal geven, zoals hij heeft beloofd, moet u dit gebruik in </a:t>
            </a:r>
            <a:r>
              <a:rPr lang="nl-NL" altLang="nl-NL" sz="2000" dirty="0" err="1" smtClean="0">
                <a:solidFill>
                  <a:schemeClr val="tx1"/>
                </a:solidFill>
                <a:latin typeface="Verdana" panose="020B0604030504040204" pitchFamily="34" charset="0"/>
                <a:ea typeface="Verdana" panose="020B0604030504040204" pitchFamily="34" charset="0"/>
              </a:rPr>
              <a:t>ere</a:t>
            </a:r>
            <a:r>
              <a:rPr lang="nl-NL" altLang="nl-NL" sz="2000" dirty="0" smtClean="0">
                <a:solidFill>
                  <a:schemeClr val="tx1"/>
                </a:solidFill>
                <a:latin typeface="Verdana" panose="020B0604030504040204" pitchFamily="34" charset="0"/>
                <a:ea typeface="Verdana" panose="020B0604030504040204" pitchFamily="34" charset="0"/>
              </a:rPr>
              <a:t> houden. 26 En als uw kinderen dan vragen: </a:t>
            </a:r>
            <a:r>
              <a:rPr lang="nl-NL" altLang="nl-NL" sz="2000" u="sng" dirty="0" smtClean="0">
                <a:solidFill>
                  <a:schemeClr val="tx1"/>
                </a:solidFill>
                <a:latin typeface="Verdana" panose="020B0604030504040204" pitchFamily="34" charset="0"/>
                <a:ea typeface="Verdana" panose="020B0604030504040204" pitchFamily="34" charset="0"/>
              </a:rPr>
              <a:t>“Wat betekent dit gebruik?”</a:t>
            </a:r>
            <a:r>
              <a:rPr lang="nl-NL" altLang="nl-NL" sz="2000" dirty="0" smtClean="0">
                <a:solidFill>
                  <a:schemeClr val="tx1"/>
                </a:solidFill>
                <a:latin typeface="Verdana" panose="020B0604030504040204" pitchFamily="34" charset="0"/>
                <a:ea typeface="Verdana" panose="020B0604030504040204" pitchFamily="34" charset="0"/>
              </a:rPr>
              <a:t> 27 antwoord dan: “Wij brengen de HEER een </a:t>
            </a:r>
            <a:r>
              <a:rPr lang="nl-NL" altLang="nl-NL" sz="2000" dirty="0" err="1" smtClean="0">
                <a:solidFill>
                  <a:schemeClr val="tx1"/>
                </a:solidFill>
                <a:latin typeface="Verdana" panose="020B0604030504040204" pitchFamily="34" charset="0"/>
                <a:ea typeface="Verdana" panose="020B0604030504040204" pitchFamily="34" charset="0"/>
              </a:rPr>
              <a:t>pesachoffer</a:t>
            </a:r>
            <a:r>
              <a:rPr lang="nl-NL" altLang="nl-NL" sz="2000" dirty="0" smtClean="0">
                <a:solidFill>
                  <a:schemeClr val="tx1"/>
                </a:solidFill>
                <a:latin typeface="Verdana" panose="020B0604030504040204" pitchFamily="34" charset="0"/>
                <a:ea typeface="Verdana" panose="020B0604030504040204" pitchFamily="34" charset="0"/>
              </a:rPr>
              <a:t> </a:t>
            </a:r>
            <a:r>
              <a:rPr lang="nl-NL" altLang="nl-NL" sz="2000" u="sng" dirty="0" smtClean="0">
                <a:solidFill>
                  <a:schemeClr val="tx1"/>
                </a:solidFill>
                <a:latin typeface="Verdana" panose="020B0604030504040204" pitchFamily="34" charset="0"/>
                <a:ea typeface="Verdana" panose="020B0604030504040204" pitchFamily="34" charset="0"/>
              </a:rPr>
              <a:t>omdat hij de huizen van de Israëlieten voorbij is gegaan toen hij de Egyptenaren strafte; ons heeft hij gespaard.” </a:t>
            </a:r>
          </a:p>
        </p:txBody>
      </p:sp>
      <p:sp>
        <p:nvSpPr>
          <p:cNvPr id="9" name="Text Box 12"/>
          <p:cNvSpPr txBox="1">
            <a:spLocks noChangeArrowheads="1"/>
          </p:cNvSpPr>
          <p:nvPr/>
        </p:nvSpPr>
        <p:spPr bwMode="auto">
          <a:xfrm>
            <a:off x="457200" y="4437112"/>
            <a:ext cx="6553200" cy="1565275"/>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eaLnBrk="1" hangingPunct="1">
              <a:spcBef>
                <a:spcPct val="50000"/>
              </a:spcBef>
            </a:pPr>
            <a:r>
              <a:rPr lang="nl-NL" altLang="nl-NL" sz="9600" b="0" i="1" dirty="0">
                <a:latin typeface="Arial Black" pitchFamily="34" charset="0"/>
              </a:rPr>
              <a:t>GENADE!</a:t>
            </a:r>
          </a:p>
        </p:txBody>
      </p:sp>
    </p:spTree>
    <p:extLst>
      <p:ext uri="{BB962C8B-B14F-4D97-AF65-F5344CB8AC3E}">
        <p14:creationId xmlns:p14="http://schemas.microsoft.com/office/powerpoint/2010/main" val="21127857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
          <p:cNvGrpSpPr>
            <a:grpSpLocks/>
          </p:cNvGrpSpPr>
          <p:nvPr/>
        </p:nvGrpSpPr>
        <p:grpSpPr bwMode="auto">
          <a:xfrm>
            <a:off x="0" y="2975"/>
            <a:ext cx="3203575" cy="6859124"/>
            <a:chOff x="0" y="0"/>
            <a:chExt cx="2018" cy="4304"/>
          </a:xfrm>
        </p:grpSpPr>
        <p:pic>
          <p:nvPicPr>
            <p:cNvPr id="6" name="Picture 5" descr="la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8" cy="429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0" y="4073"/>
              <a:ext cx="1894" cy="2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chemeClr val="tx1"/>
                  </a:solidFill>
                  <a:latin typeface="Futura Lt" pitchFamily="34" charset="0"/>
                  <a:cs typeface="Arial" charset="0"/>
                </a:defRPr>
              </a:lvl1pPr>
              <a:lvl2pPr marL="742950" indent="-285750" eaLnBrk="0" hangingPunct="0">
                <a:spcBef>
                  <a:spcPct val="20000"/>
                </a:spcBef>
                <a:defRPr sz="2400" b="1">
                  <a:solidFill>
                    <a:schemeClr val="tx1"/>
                  </a:solidFill>
                  <a:latin typeface="Futura Lt" pitchFamily="34" charset="0"/>
                  <a:cs typeface="Arial" charset="0"/>
                </a:defRPr>
              </a:lvl2pPr>
              <a:lvl3pPr marL="1143000" indent="-228600" eaLnBrk="0" hangingPunct="0">
                <a:spcBef>
                  <a:spcPct val="20000"/>
                </a:spcBef>
                <a:defRPr sz="2400" b="1">
                  <a:solidFill>
                    <a:schemeClr val="tx1"/>
                  </a:solidFill>
                  <a:latin typeface="Futura Lt" pitchFamily="34" charset="0"/>
                  <a:cs typeface="Arial" charset="0"/>
                </a:defRPr>
              </a:lvl3pPr>
              <a:lvl4pPr marL="1600200" indent="-228600" eaLnBrk="0" hangingPunct="0">
                <a:spcBef>
                  <a:spcPct val="20000"/>
                </a:spcBef>
                <a:defRPr sz="2400" b="1">
                  <a:solidFill>
                    <a:schemeClr val="tx1"/>
                  </a:solidFill>
                  <a:latin typeface="Futura Lt" pitchFamily="34" charset="0"/>
                  <a:cs typeface="Arial" charset="0"/>
                </a:defRPr>
              </a:lvl4pPr>
              <a:lvl5pPr marL="2057400" indent="-228600" eaLnBrk="0" hangingPunct="0">
                <a:spcBef>
                  <a:spcPct val="20000"/>
                </a:spcBef>
                <a:defRPr sz="2400" b="1">
                  <a:solidFill>
                    <a:schemeClr val="tx1"/>
                  </a:solidFill>
                  <a:latin typeface="Futura Lt" pitchFamily="34" charset="0"/>
                  <a:cs typeface="Arial" charset="0"/>
                </a:defRPr>
              </a:lvl5pPr>
              <a:lvl6pPr marL="2514600" indent="-228600" eaLnBrk="0" fontAlgn="base" hangingPunct="0">
                <a:spcBef>
                  <a:spcPct val="20000"/>
                </a:spcBef>
                <a:spcAft>
                  <a:spcPct val="0"/>
                </a:spcAft>
                <a:defRPr sz="2400" b="1">
                  <a:solidFill>
                    <a:schemeClr val="tx1"/>
                  </a:solidFill>
                  <a:latin typeface="Futura Lt" pitchFamily="34" charset="0"/>
                  <a:cs typeface="Arial" charset="0"/>
                </a:defRPr>
              </a:lvl6pPr>
              <a:lvl7pPr marL="2971800" indent="-228600" eaLnBrk="0" fontAlgn="base" hangingPunct="0">
                <a:spcBef>
                  <a:spcPct val="20000"/>
                </a:spcBef>
                <a:spcAft>
                  <a:spcPct val="0"/>
                </a:spcAft>
                <a:defRPr sz="2400" b="1">
                  <a:solidFill>
                    <a:schemeClr val="tx1"/>
                  </a:solidFill>
                  <a:latin typeface="Futura Lt" pitchFamily="34" charset="0"/>
                  <a:cs typeface="Arial" charset="0"/>
                </a:defRPr>
              </a:lvl7pPr>
              <a:lvl8pPr marL="3429000" indent="-228600" eaLnBrk="0" fontAlgn="base" hangingPunct="0">
                <a:spcBef>
                  <a:spcPct val="20000"/>
                </a:spcBef>
                <a:spcAft>
                  <a:spcPct val="0"/>
                </a:spcAft>
                <a:defRPr sz="2400" b="1">
                  <a:solidFill>
                    <a:schemeClr val="tx1"/>
                  </a:solidFill>
                  <a:latin typeface="Futura Lt" pitchFamily="34" charset="0"/>
                  <a:cs typeface="Arial" charset="0"/>
                </a:defRPr>
              </a:lvl8pPr>
              <a:lvl9pPr marL="3886200" indent="-228600" eaLnBrk="0" fontAlgn="base" hangingPunct="0">
                <a:spcBef>
                  <a:spcPct val="20000"/>
                </a:spcBef>
                <a:spcAft>
                  <a:spcPct val="0"/>
                </a:spcAft>
                <a:defRPr sz="2400" b="1">
                  <a:solidFill>
                    <a:schemeClr val="tx1"/>
                  </a:solidFill>
                  <a:latin typeface="Futura Lt" pitchFamily="34"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nl-NL" altLang="nl-NL" sz="1800" b="0" i="0" u="none" strike="noStrike" kern="0" cap="none" spc="0" normalizeH="0" baseline="0" noProof="0" dirty="0" smtClean="0">
                  <a:ln>
                    <a:noFill/>
                  </a:ln>
                  <a:solidFill>
                    <a:srgbClr val="99CC00"/>
                  </a:solidFill>
                  <a:effectLst/>
                  <a:uLnTx/>
                  <a:uFillTx/>
                  <a:latin typeface="Arial Black" pitchFamily="34" charset="0"/>
                  <a:cs typeface="Arial" charset="0"/>
                </a:rPr>
                <a:t>LENTE</a:t>
              </a:r>
            </a:p>
          </p:txBody>
        </p:sp>
      </p:grpSp>
      <p:grpSp>
        <p:nvGrpSpPr>
          <p:cNvPr id="8" name="Group 12"/>
          <p:cNvGrpSpPr>
            <a:grpSpLocks/>
          </p:cNvGrpSpPr>
          <p:nvPr/>
        </p:nvGrpSpPr>
        <p:grpSpPr bwMode="auto">
          <a:xfrm>
            <a:off x="2987675" y="2356"/>
            <a:ext cx="3149600" cy="6860583"/>
            <a:chOff x="1882" y="0"/>
            <a:chExt cx="1984" cy="4333"/>
          </a:xfrm>
        </p:grpSpPr>
        <p:pic>
          <p:nvPicPr>
            <p:cNvPr id="10" name="Picture 11" descr="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 y="0"/>
              <a:ext cx="1972" cy="432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7"/>
            <p:cNvSpPr txBox="1">
              <a:spLocks noChangeArrowheads="1"/>
            </p:cNvSpPr>
            <p:nvPr/>
          </p:nvSpPr>
          <p:spPr bwMode="auto">
            <a:xfrm>
              <a:off x="1882" y="4100"/>
              <a:ext cx="1984"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chemeClr val="tx1"/>
                  </a:solidFill>
                  <a:latin typeface="Futura Lt" pitchFamily="34" charset="0"/>
                  <a:cs typeface="Arial" charset="0"/>
                </a:defRPr>
              </a:lvl1pPr>
              <a:lvl2pPr marL="742950" indent="-285750" eaLnBrk="0" hangingPunct="0">
                <a:spcBef>
                  <a:spcPct val="20000"/>
                </a:spcBef>
                <a:defRPr sz="2400" b="1">
                  <a:solidFill>
                    <a:schemeClr val="tx1"/>
                  </a:solidFill>
                  <a:latin typeface="Futura Lt" pitchFamily="34" charset="0"/>
                  <a:cs typeface="Arial" charset="0"/>
                </a:defRPr>
              </a:lvl2pPr>
              <a:lvl3pPr marL="1143000" indent="-228600" eaLnBrk="0" hangingPunct="0">
                <a:spcBef>
                  <a:spcPct val="20000"/>
                </a:spcBef>
                <a:defRPr sz="2400" b="1">
                  <a:solidFill>
                    <a:schemeClr val="tx1"/>
                  </a:solidFill>
                  <a:latin typeface="Futura Lt" pitchFamily="34" charset="0"/>
                  <a:cs typeface="Arial" charset="0"/>
                </a:defRPr>
              </a:lvl3pPr>
              <a:lvl4pPr marL="1600200" indent="-228600" eaLnBrk="0" hangingPunct="0">
                <a:spcBef>
                  <a:spcPct val="20000"/>
                </a:spcBef>
                <a:defRPr sz="2400" b="1">
                  <a:solidFill>
                    <a:schemeClr val="tx1"/>
                  </a:solidFill>
                  <a:latin typeface="Futura Lt" pitchFamily="34" charset="0"/>
                  <a:cs typeface="Arial" charset="0"/>
                </a:defRPr>
              </a:lvl4pPr>
              <a:lvl5pPr marL="2057400" indent="-228600" eaLnBrk="0" hangingPunct="0">
                <a:spcBef>
                  <a:spcPct val="20000"/>
                </a:spcBef>
                <a:defRPr sz="2400" b="1">
                  <a:solidFill>
                    <a:schemeClr val="tx1"/>
                  </a:solidFill>
                  <a:latin typeface="Futura Lt" pitchFamily="34" charset="0"/>
                  <a:cs typeface="Arial" charset="0"/>
                </a:defRPr>
              </a:lvl5pPr>
              <a:lvl6pPr marL="2514600" indent="-228600" eaLnBrk="0" fontAlgn="base" hangingPunct="0">
                <a:spcBef>
                  <a:spcPct val="20000"/>
                </a:spcBef>
                <a:spcAft>
                  <a:spcPct val="0"/>
                </a:spcAft>
                <a:defRPr sz="2400" b="1">
                  <a:solidFill>
                    <a:schemeClr val="tx1"/>
                  </a:solidFill>
                  <a:latin typeface="Futura Lt" pitchFamily="34" charset="0"/>
                  <a:cs typeface="Arial" charset="0"/>
                </a:defRPr>
              </a:lvl6pPr>
              <a:lvl7pPr marL="2971800" indent="-228600" eaLnBrk="0" fontAlgn="base" hangingPunct="0">
                <a:spcBef>
                  <a:spcPct val="20000"/>
                </a:spcBef>
                <a:spcAft>
                  <a:spcPct val="0"/>
                </a:spcAft>
                <a:defRPr sz="2400" b="1">
                  <a:solidFill>
                    <a:schemeClr val="tx1"/>
                  </a:solidFill>
                  <a:latin typeface="Futura Lt" pitchFamily="34" charset="0"/>
                  <a:cs typeface="Arial" charset="0"/>
                </a:defRPr>
              </a:lvl7pPr>
              <a:lvl8pPr marL="3429000" indent="-228600" eaLnBrk="0" fontAlgn="base" hangingPunct="0">
                <a:spcBef>
                  <a:spcPct val="20000"/>
                </a:spcBef>
                <a:spcAft>
                  <a:spcPct val="0"/>
                </a:spcAft>
                <a:defRPr sz="2400" b="1">
                  <a:solidFill>
                    <a:schemeClr val="tx1"/>
                  </a:solidFill>
                  <a:latin typeface="Futura Lt" pitchFamily="34" charset="0"/>
                  <a:cs typeface="Arial" charset="0"/>
                </a:defRPr>
              </a:lvl8pPr>
              <a:lvl9pPr marL="3886200" indent="-228600" eaLnBrk="0" fontAlgn="base" hangingPunct="0">
                <a:spcBef>
                  <a:spcPct val="20000"/>
                </a:spcBef>
                <a:spcAft>
                  <a:spcPct val="0"/>
                </a:spcAft>
                <a:defRPr sz="2400" b="1">
                  <a:solidFill>
                    <a:schemeClr val="tx1"/>
                  </a:solidFill>
                  <a:latin typeface="Futura Lt" pitchFamily="34"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nl-NL" altLang="nl-NL" sz="1800" b="0" i="0" u="none" strike="noStrike" kern="0" cap="none" spc="0" normalizeH="0" baseline="0" noProof="0" dirty="0" smtClean="0">
                  <a:ln>
                    <a:noFill/>
                  </a:ln>
                  <a:solidFill>
                    <a:srgbClr val="99CC00"/>
                  </a:solidFill>
                  <a:effectLst/>
                  <a:uLnTx/>
                  <a:uFillTx/>
                  <a:latin typeface="Arial Black" pitchFamily="34" charset="0"/>
                  <a:cs typeface="Arial" charset="0"/>
                </a:rPr>
                <a:t>PESACH</a:t>
              </a:r>
            </a:p>
          </p:txBody>
        </p:sp>
      </p:grpSp>
      <p:grpSp>
        <p:nvGrpSpPr>
          <p:cNvPr id="12" name="Group 13"/>
          <p:cNvGrpSpPr>
            <a:grpSpLocks/>
          </p:cNvGrpSpPr>
          <p:nvPr/>
        </p:nvGrpSpPr>
        <p:grpSpPr bwMode="auto">
          <a:xfrm>
            <a:off x="5913947" y="-4234"/>
            <a:ext cx="3203574" cy="6863750"/>
            <a:chOff x="3742" y="0"/>
            <a:chExt cx="2018" cy="4335"/>
          </a:xfrm>
        </p:grpSpPr>
        <p:pic>
          <p:nvPicPr>
            <p:cNvPr id="13" name="Picture 10" descr="kruisig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 y="0"/>
              <a:ext cx="1999" cy="432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8"/>
            <p:cNvSpPr txBox="1">
              <a:spLocks noChangeArrowheads="1"/>
            </p:cNvSpPr>
            <p:nvPr/>
          </p:nvSpPr>
          <p:spPr bwMode="auto">
            <a:xfrm>
              <a:off x="3742" y="4102"/>
              <a:ext cx="1999" cy="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b="1">
                  <a:solidFill>
                    <a:schemeClr val="tx1"/>
                  </a:solidFill>
                  <a:latin typeface="Futura Lt" pitchFamily="34" charset="0"/>
                  <a:cs typeface="Arial" charset="0"/>
                </a:defRPr>
              </a:lvl1pPr>
              <a:lvl2pPr marL="742950" indent="-285750" eaLnBrk="0" hangingPunct="0">
                <a:spcBef>
                  <a:spcPct val="20000"/>
                </a:spcBef>
                <a:defRPr sz="2400" b="1">
                  <a:solidFill>
                    <a:schemeClr val="tx1"/>
                  </a:solidFill>
                  <a:latin typeface="Futura Lt" pitchFamily="34" charset="0"/>
                  <a:cs typeface="Arial" charset="0"/>
                </a:defRPr>
              </a:lvl2pPr>
              <a:lvl3pPr marL="1143000" indent="-228600" eaLnBrk="0" hangingPunct="0">
                <a:spcBef>
                  <a:spcPct val="20000"/>
                </a:spcBef>
                <a:defRPr sz="2400" b="1">
                  <a:solidFill>
                    <a:schemeClr val="tx1"/>
                  </a:solidFill>
                  <a:latin typeface="Futura Lt" pitchFamily="34" charset="0"/>
                  <a:cs typeface="Arial" charset="0"/>
                </a:defRPr>
              </a:lvl3pPr>
              <a:lvl4pPr marL="1600200" indent="-228600" eaLnBrk="0" hangingPunct="0">
                <a:spcBef>
                  <a:spcPct val="20000"/>
                </a:spcBef>
                <a:defRPr sz="2400" b="1">
                  <a:solidFill>
                    <a:schemeClr val="tx1"/>
                  </a:solidFill>
                  <a:latin typeface="Futura Lt" pitchFamily="34" charset="0"/>
                  <a:cs typeface="Arial" charset="0"/>
                </a:defRPr>
              </a:lvl4pPr>
              <a:lvl5pPr marL="2057400" indent="-228600" eaLnBrk="0" hangingPunct="0">
                <a:spcBef>
                  <a:spcPct val="20000"/>
                </a:spcBef>
                <a:defRPr sz="2400" b="1">
                  <a:solidFill>
                    <a:schemeClr val="tx1"/>
                  </a:solidFill>
                  <a:latin typeface="Futura Lt" pitchFamily="34" charset="0"/>
                  <a:cs typeface="Arial" charset="0"/>
                </a:defRPr>
              </a:lvl5pPr>
              <a:lvl6pPr marL="2514600" indent="-228600" eaLnBrk="0" fontAlgn="base" hangingPunct="0">
                <a:spcBef>
                  <a:spcPct val="20000"/>
                </a:spcBef>
                <a:spcAft>
                  <a:spcPct val="0"/>
                </a:spcAft>
                <a:defRPr sz="2400" b="1">
                  <a:solidFill>
                    <a:schemeClr val="tx1"/>
                  </a:solidFill>
                  <a:latin typeface="Futura Lt" pitchFamily="34" charset="0"/>
                  <a:cs typeface="Arial" charset="0"/>
                </a:defRPr>
              </a:lvl6pPr>
              <a:lvl7pPr marL="2971800" indent="-228600" eaLnBrk="0" fontAlgn="base" hangingPunct="0">
                <a:spcBef>
                  <a:spcPct val="20000"/>
                </a:spcBef>
                <a:spcAft>
                  <a:spcPct val="0"/>
                </a:spcAft>
                <a:defRPr sz="2400" b="1">
                  <a:solidFill>
                    <a:schemeClr val="tx1"/>
                  </a:solidFill>
                  <a:latin typeface="Futura Lt" pitchFamily="34" charset="0"/>
                  <a:cs typeface="Arial" charset="0"/>
                </a:defRPr>
              </a:lvl7pPr>
              <a:lvl8pPr marL="3429000" indent="-228600" eaLnBrk="0" fontAlgn="base" hangingPunct="0">
                <a:spcBef>
                  <a:spcPct val="20000"/>
                </a:spcBef>
                <a:spcAft>
                  <a:spcPct val="0"/>
                </a:spcAft>
                <a:defRPr sz="2400" b="1">
                  <a:solidFill>
                    <a:schemeClr val="tx1"/>
                  </a:solidFill>
                  <a:latin typeface="Futura Lt" pitchFamily="34" charset="0"/>
                  <a:cs typeface="Arial" charset="0"/>
                </a:defRPr>
              </a:lvl8pPr>
              <a:lvl9pPr marL="3886200" indent="-228600" eaLnBrk="0" fontAlgn="base" hangingPunct="0">
                <a:spcBef>
                  <a:spcPct val="20000"/>
                </a:spcBef>
                <a:spcAft>
                  <a:spcPct val="0"/>
                </a:spcAft>
                <a:defRPr sz="2400" b="1">
                  <a:solidFill>
                    <a:schemeClr val="tx1"/>
                  </a:solidFill>
                  <a:latin typeface="Futura Lt" pitchFamily="34"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nl-NL" altLang="nl-NL" sz="1800" b="0" i="0" u="none" strike="noStrike" kern="0" cap="none" spc="0" normalizeH="0" baseline="0" noProof="0" dirty="0" smtClean="0">
                  <a:ln>
                    <a:noFill/>
                  </a:ln>
                  <a:solidFill>
                    <a:srgbClr val="99CC00"/>
                  </a:solidFill>
                  <a:effectLst/>
                  <a:uLnTx/>
                  <a:uFillTx/>
                  <a:latin typeface="Arial Black" pitchFamily="34" charset="0"/>
                  <a:cs typeface="Arial" charset="0"/>
                </a:rPr>
                <a:t>VERZOENING</a:t>
              </a:r>
            </a:p>
          </p:txBody>
        </p:sp>
      </p:grpSp>
      <p:sp>
        <p:nvSpPr>
          <p:cNvPr id="15" name="Tekstvak 14"/>
          <p:cNvSpPr txBox="1"/>
          <p:nvPr/>
        </p:nvSpPr>
        <p:spPr>
          <a:xfrm>
            <a:off x="0" y="0"/>
            <a:ext cx="9144000" cy="646331"/>
          </a:xfrm>
          <a:prstGeom prst="rect">
            <a:avLst/>
          </a:prstGeom>
          <a:solidFill>
            <a:srgbClr val="000000">
              <a:alpha val="69804"/>
            </a:srgbClr>
          </a:solidFill>
        </p:spPr>
        <p:txBody>
          <a:bodyPr>
            <a:spAutoFit/>
          </a:bodyPr>
          <a:lstStyle/>
          <a:p>
            <a:pPr algn="ctr" fontAlgn="base">
              <a:spcBef>
                <a:spcPct val="0"/>
              </a:spcBef>
              <a:spcAft>
                <a:spcPct val="0"/>
              </a:spcAft>
              <a:defRPr/>
            </a:pPr>
            <a:r>
              <a:rPr lang="nl-NL" sz="3600" b="1" dirty="0" smtClean="0">
                <a:solidFill>
                  <a:srgbClr val="FFFFFF"/>
                </a:solidFill>
                <a:latin typeface="Viner Hand ITC" panose="03070502030502020203" pitchFamily="66" charset="0"/>
                <a:cs typeface="Arial" charset="0"/>
              </a:rPr>
              <a:t>Gelaagd </a:t>
            </a:r>
            <a:r>
              <a:rPr lang="nl-NL" sz="3600" b="1" dirty="0">
                <a:solidFill>
                  <a:srgbClr val="FFFFFF"/>
                </a:solidFill>
                <a:latin typeface="Viner Hand ITC" panose="03070502030502020203" pitchFamily="66" charset="0"/>
                <a:cs typeface="Arial" charset="0"/>
              </a:rPr>
              <a:t>- </a:t>
            </a:r>
            <a:r>
              <a:rPr lang="nl-NL" sz="3600" b="1" dirty="0" smtClean="0">
                <a:solidFill>
                  <a:srgbClr val="FFFFFF"/>
                </a:solidFill>
                <a:latin typeface="Viner Hand ITC" panose="03070502030502020203" pitchFamily="66" charset="0"/>
                <a:cs typeface="Arial" charset="0"/>
              </a:rPr>
              <a:t>voorbijgaan</a:t>
            </a:r>
            <a:endParaRPr lang="nl-NL" sz="3600" b="1" dirty="0">
              <a:solidFill>
                <a:srgbClr val="FFFFFF"/>
              </a:solidFill>
              <a:latin typeface="Viner Hand ITC" panose="03070502030502020203" pitchFamily="66" charset="0"/>
              <a:cs typeface="Arial" charset="0"/>
            </a:endParaRPr>
          </a:p>
        </p:txBody>
      </p:sp>
    </p:spTree>
    <p:extLst>
      <p:ext uri="{BB962C8B-B14F-4D97-AF65-F5344CB8AC3E}">
        <p14:creationId xmlns:p14="http://schemas.microsoft.com/office/powerpoint/2010/main" val="21734575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5"/>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2915816" y="2064618"/>
            <a:ext cx="6075784" cy="2591544"/>
          </a:xfrm>
          <a:prstGeom prst="rect">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altLang="nl-NL" sz="2400" b="1" dirty="0" smtClean="0">
                <a:solidFill>
                  <a:schemeClr val="tx1"/>
                </a:solidFill>
              </a:rPr>
              <a:t>Rom.9</a:t>
            </a:r>
            <a:r>
              <a:rPr lang="nl-NL" altLang="nl-NL" sz="2400" dirty="0" smtClean="0"/>
              <a:t>	</a:t>
            </a:r>
          </a:p>
          <a:p>
            <a:pPr algn="l"/>
            <a:r>
              <a:rPr lang="nl-NL" altLang="nl-NL" sz="2400" dirty="0" smtClean="0">
                <a:solidFill>
                  <a:schemeClr val="tx1"/>
                </a:solidFill>
              </a:rPr>
              <a:t>“8 Dat wil zeggen: </a:t>
            </a:r>
          </a:p>
          <a:p>
            <a:pPr algn="l"/>
            <a:r>
              <a:rPr lang="nl-NL" altLang="nl-NL" sz="2400" dirty="0" smtClean="0">
                <a:solidFill>
                  <a:schemeClr val="tx1"/>
                </a:solidFill>
              </a:rPr>
              <a:t>ze zijn niet door hun natuurlijke afstamming kinderen van God, </a:t>
            </a:r>
          </a:p>
          <a:p>
            <a:pPr algn="l"/>
            <a:r>
              <a:rPr lang="nl-NL" altLang="nl-NL" sz="2400" dirty="0" smtClean="0">
                <a:solidFill>
                  <a:schemeClr val="tx1"/>
                </a:solidFill>
              </a:rPr>
              <a:t>maar gelden als nageslacht van Abraham </a:t>
            </a:r>
            <a:r>
              <a:rPr lang="nl-NL" altLang="nl-NL" sz="2400" dirty="0" smtClean="0">
                <a:solidFill>
                  <a:srgbClr val="CC0066"/>
                </a:solidFill>
                <a:latin typeface="Arial Black" pitchFamily="34" charset="0"/>
              </a:rPr>
              <a:t>op grond van Gods belofte</a:t>
            </a:r>
            <a:r>
              <a:rPr lang="nl-NL" altLang="nl-NL" sz="2400" dirty="0" smtClean="0"/>
              <a:t>.” </a:t>
            </a:r>
          </a:p>
        </p:txBody>
      </p:sp>
    </p:spTree>
    <p:extLst>
      <p:ext uri="{BB962C8B-B14F-4D97-AF65-F5344CB8AC3E}">
        <p14:creationId xmlns:p14="http://schemas.microsoft.com/office/powerpoint/2010/main" val="4988879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5"/>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4267200" y="2133600"/>
            <a:ext cx="4724400" cy="2879576"/>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	Ex.12</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nl-NL" altLang="nl-NL" kern="0" dirty="0">
                <a:solidFill>
                  <a:srgbClr val="000000"/>
                </a:solidFill>
                <a:latin typeface="Verdana"/>
              </a:rPr>
              <a:t>	</a:t>
            </a: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“Toen knielden de Israëlieten en bogen ze zich diep neer, 28 </a:t>
            </a:r>
            <a:r>
              <a:rPr kumimoji="0" lang="nl-NL" altLang="nl-NL" sz="2400" b="0" i="0" u="sng" strike="noStrike" kern="0" cap="none" spc="0" normalizeH="0" baseline="0" noProof="0" dirty="0" smtClean="0">
                <a:ln>
                  <a:noFill/>
                </a:ln>
                <a:solidFill>
                  <a:srgbClr val="000000"/>
                </a:solidFill>
                <a:effectLst/>
                <a:uLnTx/>
                <a:uFillTx/>
                <a:latin typeface="Verdana"/>
                <a:ea typeface="+mn-ea"/>
                <a:cs typeface="+mn-cs"/>
              </a:rPr>
              <a:t>en ze deden</a:t>
            </a: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wat de HEER aan Mozes en </a:t>
            </a:r>
            <a:r>
              <a:rPr kumimoji="0" lang="nl-NL" altLang="nl-NL" sz="2400" b="0" i="0" u="none" strike="noStrike" kern="0" cap="none" spc="0" normalizeH="0" baseline="0" noProof="0" dirty="0" err="1" smtClean="0">
                <a:ln>
                  <a:noFill/>
                </a:ln>
                <a:solidFill>
                  <a:srgbClr val="000000"/>
                </a:solidFill>
                <a:effectLst/>
                <a:uLnTx/>
                <a:uFillTx/>
                <a:latin typeface="Verdana"/>
                <a:ea typeface="+mn-ea"/>
                <a:cs typeface="+mn-cs"/>
              </a:rPr>
              <a:t>Aäron</a:t>
            </a:r>
            <a:r>
              <a:rPr kumimoji="0" lang="nl-NL" altLang="nl-NL" sz="2400" b="0" i="0" u="none" strike="noStrike" kern="0" cap="none" spc="0" normalizeH="0" baseline="0" noProof="0" dirty="0" smtClean="0">
                <a:ln>
                  <a:noFill/>
                </a:ln>
                <a:solidFill>
                  <a:srgbClr val="000000"/>
                </a:solidFill>
                <a:effectLst/>
                <a:uLnTx/>
                <a:uFillTx/>
                <a:latin typeface="Verdana"/>
                <a:ea typeface="+mn-ea"/>
                <a:cs typeface="+mn-cs"/>
              </a:rPr>
              <a:t> had bevolen.” </a:t>
            </a:r>
          </a:p>
        </p:txBody>
      </p:sp>
    </p:spTree>
    <p:extLst>
      <p:ext uri="{BB962C8B-B14F-4D97-AF65-F5344CB8AC3E}">
        <p14:creationId xmlns:p14="http://schemas.microsoft.com/office/powerpoint/2010/main" val="19387973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5"/>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5410200" y="2085975"/>
            <a:ext cx="274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eaLnBrk="1" fontAlgn="base" hangingPunct="1">
              <a:spcBef>
                <a:spcPct val="50000"/>
              </a:spcBef>
              <a:spcAft>
                <a:spcPct val="0"/>
              </a:spcAft>
            </a:pPr>
            <a:r>
              <a:rPr lang="nl-NL" altLang="nl-NL" sz="5400" dirty="0" smtClean="0">
                <a:ln w="11430"/>
                <a:solidFill>
                  <a:srgbClr val="92D050"/>
                </a:solidFill>
                <a:effectLst>
                  <a:outerShdw blurRad="50800" dist="39000" dir="5460000" algn="tl">
                    <a:srgbClr val="000000">
                      <a:alpha val="38000"/>
                    </a:srgbClr>
                  </a:outerShdw>
                </a:effectLst>
                <a:ea typeface="Verdana" panose="020B0604030504040204" pitchFamily="34" charset="0"/>
                <a:cs typeface="Verdana" panose="020B0604030504040204" pitchFamily="34" charset="0"/>
              </a:rPr>
              <a:t>Lente</a:t>
            </a:r>
          </a:p>
        </p:txBody>
      </p:sp>
      <p:sp>
        <p:nvSpPr>
          <p:cNvPr id="6" name="Text Box 7"/>
          <p:cNvSpPr txBox="1">
            <a:spLocks noChangeArrowheads="1"/>
          </p:cNvSpPr>
          <p:nvPr/>
        </p:nvSpPr>
        <p:spPr bwMode="auto">
          <a:xfrm>
            <a:off x="3200400" y="3276600"/>
            <a:ext cx="472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eaLnBrk="1" fontAlgn="base" hangingPunct="1">
              <a:spcBef>
                <a:spcPct val="50000"/>
              </a:spcBef>
              <a:spcAft>
                <a:spcPct val="0"/>
              </a:spcAft>
            </a:pPr>
            <a:r>
              <a:rPr lang="nl-NL" altLang="nl-NL" sz="5400" smtClean="0">
                <a:ln w="11430"/>
                <a:solidFill>
                  <a:srgbClr val="92D050"/>
                </a:solidFill>
                <a:effectLst>
                  <a:outerShdw blurRad="50800" dist="39000" dir="5460000" algn="tl">
                    <a:srgbClr val="000000">
                      <a:alpha val="38000"/>
                    </a:srgbClr>
                  </a:outerShdw>
                </a:effectLst>
                <a:ea typeface="Verdana" panose="020B0604030504040204" pitchFamily="34" charset="0"/>
                <a:cs typeface="Verdana" panose="020B0604030504040204" pitchFamily="34" charset="0"/>
              </a:rPr>
              <a:t>Bevrijding</a:t>
            </a:r>
          </a:p>
        </p:txBody>
      </p:sp>
      <p:sp>
        <p:nvSpPr>
          <p:cNvPr id="7" name="Text Box 8"/>
          <p:cNvSpPr txBox="1">
            <a:spLocks noChangeArrowheads="1"/>
          </p:cNvSpPr>
          <p:nvPr/>
        </p:nvSpPr>
        <p:spPr bwMode="auto">
          <a:xfrm>
            <a:off x="1905000" y="4738688"/>
            <a:ext cx="5372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spcBef>
                <a:spcPct val="20000"/>
              </a:spcBef>
              <a:defRPr sz="2400" b="1">
                <a:solidFill>
                  <a:schemeClr val="tx1"/>
                </a:solidFill>
                <a:latin typeface="Verdana" pitchFamily="34" charset="0"/>
              </a:defRPr>
            </a:lvl1pPr>
            <a:lvl2pPr marL="742950" indent="-285750" eaLnBrk="0" hangingPunct="0">
              <a:spcBef>
                <a:spcPct val="20000"/>
              </a:spcBef>
              <a:defRPr sz="2400" b="1">
                <a:solidFill>
                  <a:schemeClr val="tx1"/>
                </a:solidFill>
                <a:latin typeface="Verdana" pitchFamily="34" charset="0"/>
              </a:defRPr>
            </a:lvl2pPr>
            <a:lvl3pPr marL="1143000" indent="-228600" eaLnBrk="0" hangingPunct="0">
              <a:spcBef>
                <a:spcPct val="20000"/>
              </a:spcBef>
              <a:defRPr sz="2400" b="1">
                <a:solidFill>
                  <a:schemeClr val="tx1"/>
                </a:solidFill>
                <a:latin typeface="Verdana" pitchFamily="34" charset="0"/>
              </a:defRPr>
            </a:lvl3pPr>
            <a:lvl4pPr marL="1600200" indent="-228600" eaLnBrk="0" hangingPunct="0">
              <a:spcBef>
                <a:spcPct val="20000"/>
              </a:spcBef>
              <a:defRPr sz="2400" b="1">
                <a:solidFill>
                  <a:schemeClr val="tx1"/>
                </a:solidFill>
                <a:latin typeface="Verdana" pitchFamily="34" charset="0"/>
              </a:defRPr>
            </a:lvl4pPr>
            <a:lvl5pPr marL="2057400" indent="-228600" eaLnBrk="0" hangingPunct="0">
              <a:spcBef>
                <a:spcPct val="20000"/>
              </a:spcBef>
              <a:defRPr sz="2400" b="1">
                <a:solidFill>
                  <a:schemeClr val="tx1"/>
                </a:solidFill>
                <a:latin typeface="Verdana" pitchFamily="34" charset="0"/>
              </a:defRPr>
            </a:lvl5pPr>
            <a:lvl6pPr marL="2514600" indent="-228600" eaLnBrk="0" fontAlgn="base" hangingPunct="0">
              <a:spcBef>
                <a:spcPct val="20000"/>
              </a:spcBef>
              <a:spcAft>
                <a:spcPct val="0"/>
              </a:spcAft>
              <a:defRPr sz="2400" b="1">
                <a:solidFill>
                  <a:schemeClr val="tx1"/>
                </a:solidFill>
                <a:latin typeface="Verdana" pitchFamily="34" charset="0"/>
              </a:defRPr>
            </a:lvl6pPr>
            <a:lvl7pPr marL="2971800" indent="-228600" eaLnBrk="0" fontAlgn="base" hangingPunct="0">
              <a:spcBef>
                <a:spcPct val="20000"/>
              </a:spcBef>
              <a:spcAft>
                <a:spcPct val="0"/>
              </a:spcAft>
              <a:defRPr sz="2400" b="1">
                <a:solidFill>
                  <a:schemeClr val="tx1"/>
                </a:solidFill>
                <a:latin typeface="Verdana" pitchFamily="34" charset="0"/>
              </a:defRPr>
            </a:lvl7pPr>
            <a:lvl8pPr marL="3429000" indent="-228600" eaLnBrk="0" fontAlgn="base" hangingPunct="0">
              <a:spcBef>
                <a:spcPct val="20000"/>
              </a:spcBef>
              <a:spcAft>
                <a:spcPct val="0"/>
              </a:spcAft>
              <a:defRPr sz="2400" b="1">
                <a:solidFill>
                  <a:schemeClr val="tx1"/>
                </a:solidFill>
                <a:latin typeface="Verdana" pitchFamily="34" charset="0"/>
              </a:defRPr>
            </a:lvl8pPr>
            <a:lvl9pPr marL="3886200" indent="-228600" eaLnBrk="0" fontAlgn="base" hangingPunct="0">
              <a:spcBef>
                <a:spcPct val="20000"/>
              </a:spcBef>
              <a:spcAft>
                <a:spcPct val="0"/>
              </a:spcAft>
              <a:defRPr sz="2400" b="1">
                <a:solidFill>
                  <a:schemeClr val="tx1"/>
                </a:solidFill>
                <a:latin typeface="Verdana" pitchFamily="34" charset="0"/>
              </a:defRPr>
            </a:lvl9pPr>
          </a:lstStyle>
          <a:p>
            <a:pPr eaLnBrk="1" fontAlgn="base" hangingPunct="1">
              <a:spcBef>
                <a:spcPct val="50000"/>
              </a:spcBef>
              <a:spcAft>
                <a:spcPct val="0"/>
              </a:spcAft>
            </a:pPr>
            <a:r>
              <a:rPr lang="nl-NL" altLang="nl-NL" sz="5400" smtClean="0">
                <a:ln w="11430"/>
                <a:solidFill>
                  <a:srgbClr val="92D050"/>
                </a:solidFill>
                <a:effectLst>
                  <a:outerShdw blurRad="50800" dist="39000" dir="5460000" algn="tl">
                    <a:srgbClr val="000000">
                      <a:alpha val="38000"/>
                    </a:srgbClr>
                  </a:outerShdw>
                </a:effectLst>
                <a:ea typeface="Verdana" panose="020B0604030504040204" pitchFamily="34" charset="0"/>
                <a:cs typeface="Verdana" panose="020B0604030504040204" pitchFamily="34" charset="0"/>
              </a:rPr>
              <a:t>Verlossing</a:t>
            </a:r>
          </a:p>
        </p:txBody>
      </p:sp>
    </p:spTree>
    <p:extLst>
      <p:ext uri="{BB962C8B-B14F-4D97-AF65-F5344CB8AC3E}">
        <p14:creationId xmlns:p14="http://schemas.microsoft.com/office/powerpoint/2010/main" val="36148995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581128"/>
            <a:ext cx="307340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5976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131840" y="2348880"/>
            <a:ext cx="5715000" cy="4176000"/>
          </a:xfrm>
          <a:prstGeom prst="rect">
            <a:avLst/>
          </a:prstGeom>
          <a:solidFill>
            <a:schemeClr val="accent4">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144000" tIns="108000" rIns="108000" bIns="108000"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400" b="1">
                <a:solidFill>
                  <a:schemeClr val="tx1"/>
                </a:solidFill>
                <a:latin typeface="+mn-lt"/>
                <a:cs typeface="+mn-cs"/>
              </a:defRPr>
            </a:lvl2pPr>
            <a:lvl3pPr marL="914400" indent="0" algn="ctr" rtl="0" eaLnBrk="0" fontAlgn="base" hangingPunct="0">
              <a:spcBef>
                <a:spcPct val="20000"/>
              </a:spcBef>
              <a:spcAft>
                <a:spcPct val="0"/>
              </a:spcAft>
              <a:buNone/>
              <a:defRPr sz="2400" b="1">
                <a:solidFill>
                  <a:schemeClr val="tx1"/>
                </a:solidFill>
                <a:latin typeface="+mn-lt"/>
                <a:cs typeface="+mn-cs"/>
              </a:defRPr>
            </a:lvl3pPr>
            <a:lvl4pPr marL="1371600" indent="0" algn="ctr" rtl="0" eaLnBrk="0" fontAlgn="base" hangingPunct="0">
              <a:spcBef>
                <a:spcPct val="20000"/>
              </a:spcBef>
              <a:spcAft>
                <a:spcPct val="0"/>
              </a:spcAft>
              <a:buNone/>
              <a:defRPr sz="2400" b="1">
                <a:solidFill>
                  <a:schemeClr val="tx1"/>
                </a:solidFill>
                <a:latin typeface="+mn-lt"/>
                <a:cs typeface="+mn-cs"/>
              </a:defRPr>
            </a:lvl4pPr>
            <a:lvl5pPr marL="1828800" indent="0" algn="ctr" rtl="0" eaLnBrk="0" fontAlgn="base" hangingPunct="0">
              <a:spcBef>
                <a:spcPct val="20000"/>
              </a:spcBef>
              <a:spcAft>
                <a:spcPct val="0"/>
              </a:spcAft>
              <a:buNone/>
              <a:defRPr sz="2400" b="1">
                <a:solidFill>
                  <a:schemeClr val="tx1"/>
                </a:solidFill>
                <a:latin typeface="+mn-lt"/>
                <a:cs typeface="+mn-cs"/>
              </a:defRPr>
            </a:lvl5pPr>
            <a:lvl6pPr marL="2286000" indent="0" algn="ctr" rtl="0" fontAlgn="base">
              <a:spcBef>
                <a:spcPct val="20000"/>
              </a:spcBef>
              <a:spcAft>
                <a:spcPct val="0"/>
              </a:spcAft>
              <a:buNone/>
              <a:defRPr sz="2400" b="1">
                <a:solidFill>
                  <a:schemeClr val="tx1"/>
                </a:solidFill>
                <a:latin typeface="+mn-lt"/>
                <a:cs typeface="+mn-cs"/>
              </a:defRPr>
            </a:lvl6pPr>
            <a:lvl7pPr marL="2743200" indent="0" algn="ctr" rtl="0" fontAlgn="base">
              <a:spcBef>
                <a:spcPct val="20000"/>
              </a:spcBef>
              <a:spcAft>
                <a:spcPct val="0"/>
              </a:spcAft>
              <a:buNone/>
              <a:defRPr sz="2400" b="1">
                <a:solidFill>
                  <a:schemeClr val="tx1"/>
                </a:solidFill>
                <a:latin typeface="+mn-lt"/>
                <a:cs typeface="+mn-cs"/>
              </a:defRPr>
            </a:lvl7pPr>
            <a:lvl8pPr marL="3200400" indent="0" algn="ctr" rtl="0" fontAlgn="base">
              <a:spcBef>
                <a:spcPct val="20000"/>
              </a:spcBef>
              <a:spcAft>
                <a:spcPct val="0"/>
              </a:spcAft>
              <a:buNone/>
              <a:defRPr sz="2400" b="1">
                <a:solidFill>
                  <a:schemeClr val="tx1"/>
                </a:solidFill>
                <a:latin typeface="+mn-lt"/>
                <a:cs typeface="+mn-cs"/>
              </a:defRPr>
            </a:lvl8pPr>
            <a:lvl9pPr marL="3657600" indent="0" algn="ctr" rtl="0" fontAlgn="base">
              <a:spcBef>
                <a:spcPct val="20000"/>
              </a:spcBef>
              <a:spcAft>
                <a:spcPct val="0"/>
              </a:spcAft>
              <a:buNone/>
              <a:defRPr sz="2400" b="1">
                <a:solidFill>
                  <a:schemeClr val="tx1"/>
                </a:solidFill>
                <a:latin typeface="+mn-lt"/>
                <a:cs typeface="+mn-cs"/>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nl-NL" sz="2000" b="1" i="0" u="none" strike="noStrike" kern="0" cap="none" spc="0" normalizeH="0" baseline="0" noProof="0" dirty="0" smtClean="0">
                <a:ln>
                  <a:noFill/>
                </a:ln>
                <a:effectLst/>
                <a:uLnTx/>
                <a:uFillTx/>
                <a:latin typeface="Verdana"/>
                <a:ea typeface="+mn-ea"/>
                <a:cs typeface="+mn-cs"/>
              </a:rPr>
              <a:t>Exodus 12</a:t>
            </a:r>
            <a:r>
              <a:rPr kumimoji="0" lang="nl-NL" sz="2000" b="1" i="0" u="none" strike="noStrike" kern="0" cap="none" spc="0" normalizeH="0" noProof="0" dirty="0" smtClean="0">
                <a:ln>
                  <a:noFill/>
                </a:ln>
                <a:effectLst/>
                <a:uLnTx/>
                <a:uFillTx/>
                <a:latin typeface="Verdana"/>
                <a:ea typeface="+mn-ea"/>
                <a:cs typeface="+mn-cs"/>
              </a:rPr>
              <a:t> </a:t>
            </a: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nl-NL" sz="2000" b="1" i="1" u="none" strike="noStrike" kern="0" cap="none" spc="0" normalizeH="0" baseline="0" noProof="0" dirty="0" smtClean="0">
                <a:ln>
                  <a:noFill/>
                </a:ln>
                <a:effectLst/>
                <a:uLnTx/>
                <a:uFillTx/>
                <a:latin typeface="Verdana"/>
                <a:ea typeface="+mn-ea"/>
                <a:cs typeface="+mn-cs"/>
              </a:rPr>
              <a:t>”</a:t>
            </a:r>
            <a:r>
              <a:rPr kumimoji="0" lang="nl-NL" sz="2000" b="1" i="1" u="sng" strike="noStrike" kern="0" cap="none" spc="0" normalizeH="0" baseline="0" noProof="0" dirty="0" smtClean="0">
                <a:ln>
                  <a:noFill/>
                </a:ln>
                <a:solidFill>
                  <a:srgbClr val="7030A0"/>
                </a:solidFill>
                <a:effectLst/>
                <a:uLnTx/>
                <a:uFillTx/>
                <a:latin typeface="Arial Black" pitchFamily="34" charset="0"/>
                <a:ea typeface="+mn-ea"/>
                <a:cs typeface="+mn-cs"/>
              </a:rPr>
              <a:t>De HEER</a:t>
            </a:r>
            <a:r>
              <a:rPr kumimoji="0" lang="nl-NL" sz="2000" b="1" i="1" u="none" strike="noStrike" kern="0" cap="none" spc="0" normalizeH="0" baseline="0" noProof="0" dirty="0" smtClean="0">
                <a:ln>
                  <a:noFill/>
                </a:ln>
                <a:solidFill>
                  <a:srgbClr val="7030A0"/>
                </a:solidFill>
                <a:effectLst/>
                <a:uLnTx/>
                <a:uFillTx/>
                <a:latin typeface="Verdana"/>
                <a:ea typeface="+mn-ea"/>
                <a:cs typeface="+mn-cs"/>
              </a:rPr>
              <a:t> </a:t>
            </a:r>
            <a:r>
              <a:rPr kumimoji="0" lang="nl-NL" sz="2000" b="1" i="1" u="none" strike="noStrike" kern="0" cap="none" spc="0" normalizeH="0" baseline="0" noProof="0" dirty="0" smtClean="0">
                <a:ln>
                  <a:noFill/>
                </a:ln>
                <a:effectLst/>
                <a:uLnTx/>
                <a:uFillTx/>
                <a:latin typeface="Verdana"/>
                <a:ea typeface="+mn-ea"/>
                <a:cs typeface="+mn-cs"/>
              </a:rPr>
              <a:t>zei tegen Mozes en </a:t>
            </a:r>
            <a:r>
              <a:rPr kumimoji="0" lang="nl-NL" sz="2000" b="1" i="1" u="none" strike="noStrike" kern="0" cap="none" spc="0" normalizeH="0" baseline="0" noProof="0" dirty="0" err="1" smtClean="0">
                <a:ln>
                  <a:noFill/>
                </a:ln>
                <a:effectLst/>
                <a:uLnTx/>
                <a:uFillTx/>
                <a:latin typeface="Verdana"/>
                <a:ea typeface="+mn-ea"/>
                <a:cs typeface="+mn-cs"/>
              </a:rPr>
              <a:t>Aäron</a:t>
            </a:r>
            <a:r>
              <a:rPr kumimoji="0" lang="nl-NL" sz="2000" b="1" i="1" u="none" strike="noStrike" kern="0" cap="none" spc="0" normalizeH="0" baseline="0" noProof="0" dirty="0" smtClean="0">
                <a:ln>
                  <a:noFill/>
                </a:ln>
                <a:effectLst/>
                <a:uLnTx/>
                <a:uFillTx/>
                <a:latin typeface="Verdana"/>
                <a:ea typeface="+mn-ea"/>
                <a:cs typeface="+mn-cs"/>
              </a:rPr>
              <a:t>, nog in Egypte: </a:t>
            </a:r>
            <a:r>
              <a:rPr kumimoji="0" lang="nl-NL" sz="2000" b="0" i="1" u="none" strike="noStrike" kern="0" cap="none" spc="0" normalizeH="0" baseline="0" noProof="0" dirty="0" smtClean="0">
                <a:ln>
                  <a:noFill/>
                </a:ln>
                <a:effectLst/>
                <a:uLnTx/>
                <a:uFillTx/>
                <a:latin typeface="Verdana"/>
                <a:ea typeface="+mn-ea"/>
                <a:cs typeface="+mn-cs"/>
              </a:rPr>
              <a:t>2 ‘Voortaan moet </a:t>
            </a:r>
            <a:r>
              <a:rPr kumimoji="0" lang="nl-NL" sz="2000" b="0" i="1" u="sng" strike="noStrike" kern="0" cap="none" spc="0" normalizeH="0" baseline="0" noProof="0" dirty="0" smtClean="0">
                <a:ln>
                  <a:noFill/>
                </a:ln>
                <a:effectLst/>
                <a:uLnTx/>
                <a:uFillTx/>
                <a:latin typeface="Verdana"/>
                <a:ea typeface="+mn-ea"/>
                <a:cs typeface="+mn-cs"/>
              </a:rPr>
              <a:t>deze maand</a:t>
            </a:r>
            <a:r>
              <a:rPr kumimoji="0" lang="nl-NL" sz="2000" b="0" i="1" u="none" strike="noStrike" kern="0" cap="none" spc="0" normalizeH="0" baseline="0" noProof="0" dirty="0" smtClean="0">
                <a:ln>
                  <a:noFill/>
                </a:ln>
                <a:effectLst/>
                <a:uLnTx/>
                <a:uFillTx/>
                <a:latin typeface="Verdana"/>
                <a:ea typeface="+mn-ea"/>
                <a:cs typeface="+mn-cs"/>
              </a:rPr>
              <a:t> bij jullie de </a:t>
            </a:r>
            <a:r>
              <a:rPr kumimoji="0" lang="nl-NL" sz="2000" b="0" i="1" u="sng" strike="noStrike" kern="0" cap="none" spc="0" normalizeH="0" baseline="0" noProof="0" dirty="0" smtClean="0">
                <a:ln>
                  <a:noFill/>
                </a:ln>
                <a:effectLst/>
                <a:uLnTx/>
                <a:uFillTx/>
                <a:latin typeface="Verdana"/>
                <a:ea typeface="+mn-ea"/>
                <a:cs typeface="+mn-cs"/>
              </a:rPr>
              <a:t>eerste maand</a:t>
            </a:r>
            <a:r>
              <a:rPr kumimoji="0" lang="nl-NL" sz="2000" b="0" i="1" u="none" strike="noStrike" kern="0" cap="none" spc="0" normalizeH="0" baseline="0" noProof="0" dirty="0" smtClean="0">
                <a:ln>
                  <a:noFill/>
                </a:ln>
                <a:effectLst/>
                <a:uLnTx/>
                <a:uFillTx/>
                <a:latin typeface="Verdana"/>
                <a:ea typeface="+mn-ea"/>
                <a:cs typeface="+mn-cs"/>
              </a:rPr>
              <a:t> van het jaar zijn. 3 Zeg tegen de hele gemeenschap van Israël: “Op de </a:t>
            </a:r>
            <a:r>
              <a:rPr kumimoji="0" lang="nl-NL" sz="2000" b="0" i="1" u="sng" strike="noStrike" kern="0" cap="none" spc="0" normalizeH="0" baseline="0" noProof="0" dirty="0" smtClean="0">
                <a:ln>
                  <a:noFill/>
                </a:ln>
                <a:effectLst/>
                <a:uLnTx/>
                <a:uFillTx/>
                <a:latin typeface="Verdana"/>
                <a:ea typeface="+mn-ea"/>
                <a:cs typeface="+mn-cs"/>
              </a:rPr>
              <a:t>tiende</a:t>
            </a:r>
            <a:r>
              <a:rPr kumimoji="0" lang="nl-NL" sz="2000" b="0" i="1" u="none" strike="noStrike" kern="0" cap="none" spc="0" normalizeH="0" baseline="0" noProof="0" dirty="0" smtClean="0">
                <a:ln>
                  <a:noFill/>
                </a:ln>
                <a:effectLst/>
                <a:uLnTx/>
                <a:uFillTx/>
                <a:latin typeface="Verdana"/>
                <a:ea typeface="+mn-ea"/>
                <a:cs typeface="+mn-cs"/>
              </a:rPr>
              <a:t> van deze maand moet elke familie </a:t>
            </a:r>
            <a:r>
              <a:rPr kumimoji="0" lang="nl-NL" sz="2000" b="0" i="1" u="sng" strike="noStrike" kern="0" cap="none" spc="0" normalizeH="0" baseline="0" noProof="0" dirty="0" smtClean="0">
                <a:ln>
                  <a:noFill/>
                </a:ln>
                <a:effectLst/>
                <a:uLnTx/>
                <a:uFillTx/>
                <a:latin typeface="Verdana"/>
                <a:ea typeface="+mn-ea"/>
                <a:cs typeface="+mn-cs"/>
              </a:rPr>
              <a:t>een lam of een bokje</a:t>
            </a:r>
            <a:r>
              <a:rPr kumimoji="0" lang="nl-NL" sz="2000" b="0" i="1" u="none" strike="noStrike" kern="0" cap="none" spc="0" normalizeH="0" baseline="0" noProof="0" dirty="0" smtClean="0">
                <a:ln>
                  <a:noFill/>
                </a:ln>
                <a:effectLst/>
                <a:uLnTx/>
                <a:uFillTx/>
                <a:latin typeface="Verdana"/>
                <a:ea typeface="+mn-ea"/>
                <a:cs typeface="+mn-cs"/>
              </a:rPr>
              <a:t> uitkiezen, elk gezin één. 4 Gezinnen die te klein zijn om een heel dier te eten, nemen er samen met hun naaste buren een, rekening houdend met het aantal personen en met wat ieder nodig heeft. 5 Het mag het jong van een schaap zijn of het jong van een geit, als het maar een </a:t>
            </a:r>
            <a:r>
              <a:rPr kumimoji="0" lang="nl-NL" sz="2000" b="0" i="1" u="sng" strike="noStrike" kern="0" cap="none" spc="0" normalizeH="0" baseline="0" noProof="0" dirty="0" smtClean="0">
                <a:ln>
                  <a:noFill/>
                </a:ln>
                <a:effectLst/>
                <a:uLnTx/>
                <a:uFillTx/>
                <a:latin typeface="Verdana"/>
                <a:ea typeface="+mn-ea"/>
                <a:cs typeface="+mn-cs"/>
              </a:rPr>
              <a:t>mannelijk dier</a:t>
            </a:r>
            <a:r>
              <a:rPr kumimoji="0" lang="nl-NL" sz="2000" b="0" i="1" u="none" strike="noStrike" kern="0" cap="none" spc="0" normalizeH="0" baseline="0" noProof="0" dirty="0" smtClean="0">
                <a:ln>
                  <a:noFill/>
                </a:ln>
                <a:effectLst/>
                <a:uLnTx/>
                <a:uFillTx/>
                <a:latin typeface="Verdana"/>
                <a:ea typeface="+mn-ea"/>
                <a:cs typeface="+mn-cs"/>
              </a:rPr>
              <a:t> van </a:t>
            </a:r>
            <a:r>
              <a:rPr kumimoji="0" lang="nl-NL" sz="2000" b="0" i="1" u="sng" strike="noStrike" kern="0" cap="none" spc="0" normalizeH="0" baseline="0" noProof="0" dirty="0" smtClean="0">
                <a:ln>
                  <a:noFill/>
                </a:ln>
                <a:effectLst/>
                <a:uLnTx/>
                <a:uFillTx/>
                <a:latin typeface="Verdana"/>
                <a:ea typeface="+mn-ea"/>
                <a:cs typeface="+mn-cs"/>
              </a:rPr>
              <a:t>één jaar oud</a:t>
            </a:r>
            <a:r>
              <a:rPr kumimoji="0" lang="nl-NL" sz="2000" b="0" i="1" u="none" strike="noStrike" kern="0" cap="none" spc="0" normalizeH="0" baseline="0" noProof="0" dirty="0" smtClean="0">
                <a:ln>
                  <a:noFill/>
                </a:ln>
                <a:effectLst/>
                <a:uLnTx/>
                <a:uFillTx/>
                <a:latin typeface="Verdana"/>
                <a:ea typeface="+mn-ea"/>
                <a:cs typeface="+mn-cs"/>
              </a:rPr>
              <a:t> is </a:t>
            </a:r>
            <a:r>
              <a:rPr kumimoji="0" lang="nl-NL" sz="2000" b="0" i="1" u="sng" strike="noStrike" kern="0" cap="none" spc="0" normalizeH="0" baseline="0" noProof="0" dirty="0" smtClean="0">
                <a:ln>
                  <a:noFill/>
                </a:ln>
                <a:effectLst/>
                <a:uLnTx/>
                <a:uFillTx/>
                <a:latin typeface="Verdana"/>
                <a:ea typeface="+mn-ea"/>
                <a:cs typeface="+mn-cs"/>
              </a:rPr>
              <a:t>zonder enig gebrek</a:t>
            </a:r>
            <a:r>
              <a:rPr kumimoji="0" lang="nl-NL" sz="2000" b="0" i="1" u="none" strike="noStrike" kern="0" cap="none" spc="0" normalizeH="0" baseline="0" noProof="0" dirty="0" smtClean="0">
                <a:ln>
                  <a:noFill/>
                </a:ln>
                <a:effectLst/>
                <a:uLnTx/>
                <a:uFillTx/>
                <a:latin typeface="Verdana"/>
                <a:ea typeface="+mn-ea"/>
                <a:cs typeface="+mn-cs"/>
              </a:rPr>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7477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251794"/>
            <a:ext cx="4505325"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2749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61" y="332656"/>
            <a:ext cx="536416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txBox="1">
            <a:spLocks noChangeArrowheads="1"/>
          </p:cNvSpPr>
          <p:nvPr/>
        </p:nvSpPr>
        <p:spPr bwMode="auto">
          <a:xfrm>
            <a:off x="3131840" y="2924944"/>
            <a:ext cx="5715000" cy="813048"/>
          </a:xfrm>
          <a:prstGeom prst="rect">
            <a:avLst/>
          </a:prstGeom>
          <a:solidFill>
            <a:schemeClr val="accent5">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Laat de winter voorbijgaan en de natuur uitbotten</a:t>
            </a:r>
          </a:p>
        </p:txBody>
      </p:sp>
      <p:sp>
        <p:nvSpPr>
          <p:cNvPr id="5" name="Rectangle 3"/>
          <p:cNvSpPr txBox="1">
            <a:spLocks noChangeArrowheads="1"/>
          </p:cNvSpPr>
          <p:nvPr/>
        </p:nvSpPr>
        <p:spPr bwMode="auto">
          <a:xfrm>
            <a:off x="3131840" y="3861048"/>
            <a:ext cx="5715000" cy="1245096"/>
          </a:xfrm>
          <a:prstGeom prst="rect">
            <a:avLst/>
          </a:prstGeom>
          <a:solidFill>
            <a:schemeClr val="accent5">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Laat de doodsengel voorbijgaan en het volk in vrijheid gaan</a:t>
            </a:r>
          </a:p>
        </p:txBody>
      </p:sp>
      <p:sp>
        <p:nvSpPr>
          <p:cNvPr id="6" name="Rectangle 3"/>
          <p:cNvSpPr txBox="1">
            <a:spLocks noChangeArrowheads="1"/>
          </p:cNvSpPr>
          <p:nvPr/>
        </p:nvSpPr>
        <p:spPr bwMode="auto">
          <a:xfrm>
            <a:off x="3131840" y="5229200"/>
            <a:ext cx="5715000" cy="1296144"/>
          </a:xfrm>
          <a:prstGeom prst="rect">
            <a:avLst/>
          </a:prstGeom>
          <a:solidFill>
            <a:schemeClr val="accent5">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Laat de straf op de zonde voorbijgaan, door zijn bloed/zijn leven</a:t>
            </a:r>
          </a:p>
        </p:txBody>
      </p:sp>
      <p:sp>
        <p:nvSpPr>
          <p:cNvPr id="7" name="Rectangle 3"/>
          <p:cNvSpPr txBox="1">
            <a:spLocks noChangeArrowheads="1"/>
          </p:cNvSpPr>
          <p:nvPr/>
        </p:nvSpPr>
        <p:spPr bwMode="auto">
          <a:xfrm>
            <a:off x="1330217" y="2924944"/>
            <a:ext cx="1729615" cy="3600400"/>
          </a:xfrm>
          <a:prstGeom prst="rect">
            <a:avLst/>
          </a:prstGeom>
          <a:solidFill>
            <a:schemeClr val="accent5">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742950" indent="-285750" algn="l" rtl="0" eaLnBrk="0" fontAlgn="base" hangingPunct="0">
              <a:spcBef>
                <a:spcPct val="20000"/>
              </a:spcBef>
              <a:spcAft>
                <a:spcPct val="0"/>
              </a:spcAft>
              <a:defRPr sz="2400" b="1">
                <a:solidFill>
                  <a:schemeClr val="tx1"/>
                </a:solidFill>
                <a:latin typeface="+mn-lt"/>
                <a:cs typeface="+mn-cs"/>
              </a:defRPr>
            </a:lvl2pPr>
            <a:lvl3pPr marL="1143000" indent="-228600" algn="l" rtl="0" eaLnBrk="0" fontAlgn="base" hangingPunct="0">
              <a:spcBef>
                <a:spcPct val="20000"/>
              </a:spcBef>
              <a:spcAft>
                <a:spcPct val="0"/>
              </a:spcAft>
              <a:defRPr sz="2400" b="1">
                <a:solidFill>
                  <a:schemeClr val="tx1"/>
                </a:solidFill>
                <a:latin typeface="+mn-lt"/>
                <a:cs typeface="+mn-cs"/>
              </a:defRPr>
            </a:lvl3pPr>
            <a:lvl4pPr marL="1600200" indent="-228600" algn="l" rtl="0" eaLnBrk="0" fontAlgn="base" hangingPunct="0">
              <a:spcBef>
                <a:spcPct val="20000"/>
              </a:spcBef>
              <a:spcAft>
                <a:spcPct val="0"/>
              </a:spcAft>
              <a:defRPr sz="2400" b="1">
                <a:solidFill>
                  <a:schemeClr val="tx1"/>
                </a:solidFill>
                <a:latin typeface="+mn-lt"/>
                <a:cs typeface="+mn-cs"/>
              </a:defRPr>
            </a:lvl4pPr>
            <a:lvl5pPr marL="2057400" indent="-228600" algn="l" rtl="0" eaLnBrk="0" fontAlgn="base" hangingPunct="0">
              <a:spcBef>
                <a:spcPct val="20000"/>
              </a:spcBef>
              <a:spcAft>
                <a:spcPct val="0"/>
              </a:spcAft>
              <a:defRPr sz="2400" b="1">
                <a:solidFill>
                  <a:schemeClr val="tx1"/>
                </a:solidFill>
                <a:latin typeface="+mn-lt"/>
                <a:cs typeface="+mn-cs"/>
              </a:defRPr>
            </a:lvl5pPr>
            <a:lvl6pPr marL="2514600" indent="-228600" algn="l" rtl="0" fontAlgn="base">
              <a:spcBef>
                <a:spcPct val="20000"/>
              </a:spcBef>
              <a:spcAft>
                <a:spcPct val="0"/>
              </a:spcAft>
              <a:defRPr sz="2400" b="1">
                <a:solidFill>
                  <a:schemeClr val="tx1"/>
                </a:solidFill>
                <a:latin typeface="+mn-lt"/>
                <a:cs typeface="+mn-cs"/>
              </a:defRPr>
            </a:lvl6pPr>
            <a:lvl7pPr marL="2971800" indent="-228600" algn="l" rtl="0" fontAlgn="base">
              <a:spcBef>
                <a:spcPct val="20000"/>
              </a:spcBef>
              <a:spcAft>
                <a:spcPct val="0"/>
              </a:spcAft>
              <a:defRPr sz="2400" b="1">
                <a:solidFill>
                  <a:schemeClr val="tx1"/>
                </a:solidFill>
                <a:latin typeface="+mn-lt"/>
                <a:cs typeface="+mn-cs"/>
              </a:defRPr>
            </a:lvl7pPr>
            <a:lvl8pPr marL="3429000" indent="-228600" algn="l" rtl="0" fontAlgn="base">
              <a:spcBef>
                <a:spcPct val="20000"/>
              </a:spcBef>
              <a:spcAft>
                <a:spcPct val="0"/>
              </a:spcAft>
              <a:defRPr sz="2400" b="1">
                <a:solidFill>
                  <a:schemeClr val="tx1"/>
                </a:solidFill>
                <a:latin typeface="+mn-lt"/>
                <a:cs typeface="+mn-cs"/>
              </a:defRPr>
            </a:lvl8pPr>
            <a:lvl9pPr marL="3886200" indent="-228600" algn="l" rtl="0" fontAlgn="base">
              <a:spcBef>
                <a:spcPct val="20000"/>
              </a:spcBef>
              <a:spcAft>
                <a:spcPct val="0"/>
              </a:spcAft>
              <a:defRPr sz="2400" b="1">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tabLst/>
              <a:defRPr/>
            </a:pPr>
            <a:r>
              <a:rPr kumimoji="0" lang="nl-NL" altLang="nl-NL" sz="2400" b="1" i="0" u="none" strike="noStrike" kern="0" cap="none" spc="0" normalizeH="0" baseline="0" noProof="0" dirty="0" smtClean="0">
                <a:ln>
                  <a:noFill/>
                </a:ln>
                <a:solidFill>
                  <a:srgbClr val="000000"/>
                </a:solidFill>
                <a:effectLst/>
                <a:uLnTx/>
                <a:uFillTx/>
                <a:latin typeface="Verdana"/>
                <a:ea typeface="+mn-ea"/>
                <a:cs typeface="+mn-cs"/>
              </a:rPr>
              <a:t>Onderwijskundige verdieping</a:t>
            </a:r>
          </a:p>
        </p:txBody>
      </p:sp>
    </p:spTree>
    <p:extLst>
      <p:ext uri="{BB962C8B-B14F-4D97-AF65-F5344CB8AC3E}">
        <p14:creationId xmlns:p14="http://schemas.microsoft.com/office/powerpoint/2010/main" val="16558630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0-#ppt_w/2"/>
                                          </p:val>
                                        </p:tav>
                                        <p:tav tm="100000">
                                          <p:val>
                                            <p:strVal val="#ppt_x"/>
                                          </p:val>
                                        </p:tav>
                                      </p:tavLst>
                                    </p:anim>
                                    <p:anim calcmode="lin" valueType="num">
                                      <p:cBhvr additive="base">
                                        <p:cTn id="2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3746</TotalTime>
  <Words>980</Words>
  <Application>Microsoft Office PowerPoint</Application>
  <PresentationFormat>Diavoorstelling (4:3)</PresentationFormat>
  <Paragraphs>449</Paragraphs>
  <Slides>63</Slides>
  <Notes>2</Notes>
  <HiddenSlides>0</HiddenSlides>
  <MMClips>0</MMClips>
  <ScaleCrop>false</ScaleCrop>
  <HeadingPairs>
    <vt:vector size="4" baseType="variant">
      <vt:variant>
        <vt:lpstr>Thema</vt:lpstr>
      </vt:variant>
      <vt:variant>
        <vt:i4>1</vt:i4>
      </vt:variant>
      <vt:variant>
        <vt:lpstr>Diatitels</vt:lpstr>
      </vt:variant>
      <vt:variant>
        <vt:i4>63</vt:i4>
      </vt:variant>
    </vt:vector>
  </HeadingPairs>
  <TitlesOfParts>
    <vt:vector size="64" baseType="lpstr">
      <vt:lpstr>Kantoorthema</vt:lpstr>
      <vt:lpstr>PowerPoint-presentatie</vt:lpstr>
      <vt:lpstr>Sederavond</vt:lpstr>
      <vt:lpstr>Sederavond</vt:lpstr>
      <vt:lpstr>Sederavond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 Wijtsma</cp:lastModifiedBy>
  <cp:revision>148</cp:revision>
  <dcterms:created xsi:type="dcterms:W3CDTF">2015-02-18T10:59:47Z</dcterms:created>
  <dcterms:modified xsi:type="dcterms:W3CDTF">2020-02-01T05:59:14Z</dcterms:modified>
</cp:coreProperties>
</file>