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459" r:id="rId2"/>
    <p:sldId id="442" r:id="rId3"/>
    <p:sldId id="441" r:id="rId4"/>
    <p:sldId id="460" r:id="rId5"/>
    <p:sldId id="450" r:id="rId6"/>
    <p:sldId id="451" r:id="rId7"/>
    <p:sldId id="257" r:id="rId8"/>
    <p:sldId id="452" r:id="rId9"/>
    <p:sldId id="458" r:id="rId10"/>
    <p:sldId id="457" r:id="rId11"/>
    <p:sldId id="443" r:id="rId12"/>
    <p:sldId id="445" r:id="rId13"/>
    <p:sldId id="335" r:id="rId14"/>
    <p:sldId id="455" r:id="rId15"/>
    <p:sldId id="446" r:id="rId16"/>
    <p:sldId id="447" r:id="rId17"/>
    <p:sldId id="449" r:id="rId18"/>
    <p:sldId id="448" r:id="rId19"/>
    <p:sldId id="453" r:id="rId20"/>
    <p:sldId id="454" r:id="rId21"/>
    <p:sldId id="363" r:id="rId22"/>
    <p:sldId id="362" r:id="rId23"/>
    <p:sldId id="456" r:id="rId24"/>
    <p:sldId id="336" r:id="rId25"/>
    <p:sldId id="337" r:id="rId26"/>
    <p:sldId id="338" r:id="rId27"/>
    <p:sldId id="339" r:id="rId28"/>
    <p:sldId id="340" r:id="rId29"/>
    <p:sldId id="341" r:id="rId30"/>
    <p:sldId id="347" r:id="rId31"/>
    <p:sldId id="348" r:id="rId32"/>
    <p:sldId id="342" r:id="rId33"/>
    <p:sldId id="350" r:id="rId34"/>
    <p:sldId id="343" r:id="rId35"/>
    <p:sldId id="351" r:id="rId36"/>
    <p:sldId id="352" r:id="rId37"/>
    <p:sldId id="353" r:id="rId38"/>
    <p:sldId id="354" r:id="rId39"/>
    <p:sldId id="355" r:id="rId40"/>
    <p:sldId id="344" r:id="rId41"/>
    <p:sldId id="345" r:id="rId42"/>
    <p:sldId id="356" r:id="rId43"/>
    <p:sldId id="357" r:id="rId44"/>
    <p:sldId id="346" r:id="rId45"/>
    <p:sldId id="364" r:id="rId46"/>
    <p:sldId id="359" r:id="rId47"/>
    <p:sldId id="358" r:id="rId48"/>
    <p:sldId id="329" r:id="rId49"/>
    <p:sldId id="328" r:id="rId50"/>
    <p:sldId id="461" r:id="rId51"/>
    <p:sldId id="330" r:id="rId52"/>
    <p:sldId id="331" r:id="rId53"/>
    <p:sldId id="333" r:id="rId54"/>
    <p:sldId id="334" r:id="rId55"/>
    <p:sldId id="332" r:id="rId56"/>
    <p:sldId id="444" r:id="rId57"/>
    <p:sldId id="462" r:id="rId5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78F"/>
    <a:srgbClr val="6B3305"/>
    <a:srgbClr val="8C7755"/>
    <a:srgbClr val="CC9900"/>
    <a:srgbClr val="926C00"/>
    <a:srgbClr val="4F6228"/>
    <a:srgbClr val="586D2D"/>
    <a:srgbClr val="CDBB95"/>
    <a:srgbClr val="4F4F4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Stijl, thema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9382" autoAdjust="0"/>
  </p:normalViewPr>
  <p:slideViewPr>
    <p:cSldViewPr>
      <p:cViewPr>
        <p:scale>
          <a:sx n="60" d="100"/>
          <a:sy n="60" d="100"/>
        </p:scale>
        <p:origin x="-859"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712" y="-10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49A021-27BB-444D-8192-9F17704B9FE8}" type="datetimeFigureOut">
              <a:rPr lang="nl-NL" smtClean="0"/>
              <a:t>9-11-2019</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A3BEF8-D4CA-4D55-97C9-8B65986532BA}" type="slidenum">
              <a:rPr lang="nl-NL" smtClean="0"/>
              <a:t>‹nr.›</a:t>
            </a:fld>
            <a:endParaRPr lang="nl-NL"/>
          </a:p>
        </p:txBody>
      </p:sp>
    </p:spTree>
    <p:extLst>
      <p:ext uri="{BB962C8B-B14F-4D97-AF65-F5344CB8AC3E}">
        <p14:creationId xmlns:p14="http://schemas.microsoft.com/office/powerpoint/2010/main" val="2796878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9D9011-835B-45B8-A7F9-DDF55BA8EC30}" type="datetimeFigureOut">
              <a:rPr lang="nl-NL" smtClean="0"/>
              <a:pPr/>
              <a:t>9-11-2019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B31656-3A26-41D9-9AE1-5D06A8390227}" type="slidenum">
              <a:rPr lang="nl-NL" smtClean="0"/>
              <a:pPr/>
              <a:t>‹nr.›</a:t>
            </a:fld>
            <a:endParaRPr lang="nl-NL"/>
          </a:p>
        </p:txBody>
      </p:sp>
    </p:spTree>
    <p:extLst>
      <p:ext uri="{BB962C8B-B14F-4D97-AF65-F5344CB8AC3E}">
        <p14:creationId xmlns:p14="http://schemas.microsoft.com/office/powerpoint/2010/main" val="955469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0EB31656-3A26-41D9-9AE1-5D06A8390227}" type="slidenum">
              <a:rPr lang="nl-NL" smtClean="0"/>
              <a:pPr/>
              <a:t>37</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0EB31656-3A26-41D9-9AE1-5D06A8390227}" type="slidenum">
              <a:rPr lang="nl-NL" smtClean="0"/>
              <a:pPr/>
              <a:t>38</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0EB31656-3A26-41D9-9AE1-5D06A8390227}" type="slidenum">
              <a:rPr lang="nl-NL" smtClean="0"/>
              <a:pPr/>
              <a:t>39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nl-NL" smtClean="0"/>
              <a:t>Klik om het opmaakprofiel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het opmaakprofiel van de modelondertitel te bewerken</a:t>
            </a:r>
            <a:endParaRPr lang="nl-NL" dirty="0"/>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9-11-2019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‹nr.›</a:t>
            </a:fld>
            <a:endParaRPr lang="nl-NL"/>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het opmaakprofiel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9-11-2019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nl-NL" smtClean="0"/>
              <a:t>Klik om het opmaakprofiel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9-11-2019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het opmaakprofiel te bewerken</a:t>
            </a:r>
            <a:endParaRPr lang="nl-NL"/>
          </a:p>
        </p:txBody>
      </p:sp>
      <p:sp>
        <p:nvSpPr>
          <p:cNvPr id="3" name="Tijdelijke aanduiding voor inhoud 2"/>
          <p:cNvSpPr>
            <a:spLocks noGrp="1"/>
          </p:cNvSpPr>
          <p:nvPr>
            <p:ph idx="1"/>
          </p:nvPr>
        </p:nvSpPr>
        <p:spPr/>
        <p:txBody>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9-11-2019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‹nr.›</a:t>
            </a:fld>
            <a:endParaRPr lang="nl-NL"/>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smtClean="0"/>
              <a:t>Klik om het opmaakprofiel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opmaakprofielen van de modeltekst te bewerken</a:t>
            </a:r>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9-11-2019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het opmaakprofiel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638F0FA-503B-447F-A02E-6BF1D880434F}" type="datetimeFigureOut">
              <a:rPr lang="nl-NL" smtClean="0"/>
              <a:pPr/>
              <a:t>9-11-2019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EE7185-A582-4542-8FF0-969B3F80C0A5}"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nl-NL" smtClean="0"/>
              <a:t>Klik om het opmaakprofiel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opmaakprofielen van de modeltekst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opmaakprofielen van de modeltekst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638F0FA-503B-447F-A02E-6BF1D880434F}" type="datetimeFigureOut">
              <a:rPr lang="nl-NL" smtClean="0"/>
              <a:pPr/>
              <a:t>9-11-2019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3EE7185-A582-4542-8FF0-969B3F80C0A5}"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het opmaakprofiel te bewerken</a:t>
            </a:r>
            <a:endParaRPr lang="nl-NL"/>
          </a:p>
        </p:txBody>
      </p:sp>
      <p:sp>
        <p:nvSpPr>
          <p:cNvPr id="3" name="Tijdelijke aanduiding voor datum 2"/>
          <p:cNvSpPr>
            <a:spLocks noGrp="1"/>
          </p:cNvSpPr>
          <p:nvPr>
            <p:ph type="dt" sz="half" idx="10"/>
          </p:nvPr>
        </p:nvSpPr>
        <p:spPr/>
        <p:txBody>
          <a:bodyPr/>
          <a:lstStyle/>
          <a:p>
            <a:fld id="{8638F0FA-503B-447F-A02E-6BF1D880434F}" type="datetimeFigureOut">
              <a:rPr lang="nl-NL" smtClean="0"/>
              <a:pPr/>
              <a:t>9-11-2019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3EE7185-A582-4542-8FF0-969B3F80C0A5}"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638F0FA-503B-447F-A02E-6BF1D880434F}" type="datetimeFigureOut">
              <a:rPr lang="nl-NL" smtClean="0"/>
              <a:pPr/>
              <a:t>9-11-2019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3EE7185-A582-4542-8FF0-969B3F80C0A5}"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smtClean="0"/>
              <a:t>Klik om het opmaakprofiel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opmaakprofielen van de modeltekst te bewerken</a:t>
            </a:r>
          </a:p>
        </p:txBody>
      </p:sp>
      <p:sp>
        <p:nvSpPr>
          <p:cNvPr id="5" name="Tijdelijke aanduiding voor datum 4"/>
          <p:cNvSpPr>
            <a:spLocks noGrp="1"/>
          </p:cNvSpPr>
          <p:nvPr>
            <p:ph type="dt" sz="half" idx="10"/>
          </p:nvPr>
        </p:nvSpPr>
        <p:spPr/>
        <p:txBody>
          <a:bodyPr/>
          <a:lstStyle/>
          <a:p>
            <a:fld id="{8638F0FA-503B-447F-A02E-6BF1D880434F}" type="datetimeFigureOut">
              <a:rPr lang="nl-NL" smtClean="0"/>
              <a:pPr/>
              <a:t>9-11-2019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EE7185-A582-4542-8FF0-969B3F80C0A5}"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smtClean="0"/>
              <a:t>Klik om het opmaakprofiel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opmaakprofielen van de modeltekst te bewerken</a:t>
            </a:r>
          </a:p>
        </p:txBody>
      </p:sp>
      <p:sp>
        <p:nvSpPr>
          <p:cNvPr id="5" name="Tijdelijke aanduiding voor datum 4"/>
          <p:cNvSpPr>
            <a:spLocks noGrp="1"/>
          </p:cNvSpPr>
          <p:nvPr>
            <p:ph type="dt" sz="half" idx="10"/>
          </p:nvPr>
        </p:nvSpPr>
        <p:spPr/>
        <p:txBody>
          <a:bodyPr/>
          <a:lstStyle/>
          <a:p>
            <a:fld id="{8638F0FA-503B-447F-A02E-6BF1D880434F}" type="datetimeFigureOut">
              <a:rPr lang="nl-NL" smtClean="0"/>
              <a:pPr/>
              <a:t>9-11-2019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EE7185-A582-4542-8FF0-969B3F80C0A5}"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8F0FA-503B-447F-A02E-6BF1D880434F}" type="datetimeFigureOut">
              <a:rPr lang="nl-NL" smtClean="0"/>
              <a:pPr/>
              <a:t>9-11-2019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E7185-A582-4542-8FF0-969B3F80C0A5}" type="slidenum">
              <a:rPr lang="nl-NL" smtClean="0"/>
              <a:pPr/>
              <a:t>‹nr.›</a:t>
            </a:fld>
            <a:endParaRPr lang="nl-NL"/>
          </a:p>
        </p:txBody>
      </p:sp>
      <p:pic>
        <p:nvPicPr>
          <p:cNvPr id="102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5576" y="0"/>
            <a:ext cx="7285037"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google.nl/url?sa=i&amp;rct=j&amp;q=&amp;esrc=s&amp;source=images&amp;cd=&amp;cad=rja&amp;uact=8&amp;ved=0CAcQjRxqFQoTCMevtb3Y2MgCFUXvFAodX4wHHg&amp;url=http://www.tweedehandschristelijkeboeken.nl/winkel/bijbels/het-nieuwe-testament-1939/&amp;bvm=bv.105841590,d.bGQ&amp;psig=AFQjCNGk2PiQBWpU_mlwqvYLA3b-qemzGA&amp;ust=1445692952708648" TargetMode="Externa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hyperlink" Target="http://www.google.nl/url?sa=i&amp;rct=j&amp;q=&amp;esrc=s&amp;source=images&amp;cd=&amp;cad=rja&amp;uact=8&amp;ved=0CAcQjRxqFQoTCLfBo4Db2MgCFYRdFAodPG8CnQ&amp;url=http://www.eo.nl/beam/geloven/item/5-teksten-uit-het-oude-testament-die-ons-meer-leren-over-god/&amp;psig=AFQjCNEp-UllBhzXta43Ch0i19qNTXbo2A&amp;ust=1445693695625522" TargetMode="Externa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nl/url?sa=i&amp;rct=j&amp;q=&amp;esrc=s&amp;source=images&amp;cd=&amp;cad=rja&amp;uact=8&amp;ved=0CAcQjRxqFQoTCJSGxcik2sgCFQlEFAodW8EExA&amp;url=http://www.sodahead.com/united-states/redeclaring-our-solidarity-william-f-buckley-jr/question-1352253/&amp;psig=AFQjCNHy9O8KmwKpJgtqM9QxgMGX1rv0qw&amp;ust=1445747826732815"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jpe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ancient-hebrew.org/3_bet.html" TargetMode="Externa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google.nl/url?sa=i&amp;rct=j&amp;q=&amp;esrc=s&amp;source=images&amp;cd=&amp;cad=rja&amp;uact=8&amp;ved=0CAcQjRxqFQoTCLP18-qo2sgCFQRdFAod7_ULwQ&amp;url=http://www.morges-tourisme.ch/en/page.cfm/floralies-nature/eau/venoge&amp;psig=AFQjCNGCvfkvA4JXdEekfw83I2LT4KZYuQ&amp;ust=1445748950643016"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www.mayaan.n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412776"/>
            <a:ext cx="4896544" cy="4896544"/>
          </a:xfrm>
          <a:prstGeom prst="rect">
            <a:avLst/>
          </a:prstGeom>
          <a:noFill/>
          <a:ln>
            <a:noFill/>
          </a:ln>
          <a:effectLst>
            <a:outerShdw blurRad="114300" dist="1397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899592" y="980728"/>
            <a:ext cx="6624736" cy="369332"/>
          </a:xfrm>
          <a:prstGeom prst="rect">
            <a:avLst/>
          </a:prstGeom>
          <a:noFill/>
        </p:spPr>
        <p:txBody>
          <a:bodyPr wrap="square" rtlCol="0">
            <a:spAutoFit/>
          </a:bodyPr>
          <a:lstStyle/>
          <a:p>
            <a:pPr algn="ctr"/>
            <a:r>
              <a:rPr lang="nl-NL" b="1" dirty="0" smtClean="0">
                <a:solidFill>
                  <a:srgbClr val="FDF78F"/>
                </a:solidFill>
              </a:rPr>
              <a:t>Genesis 12:1-17:27</a:t>
            </a:r>
            <a:r>
              <a:rPr lang="nl-NL" dirty="0" smtClean="0">
                <a:solidFill>
                  <a:srgbClr val="FDF78F"/>
                </a:solidFill>
              </a:rPr>
              <a:t>; Jesaja 4027-41:16; Johannes 8:51-58</a:t>
            </a:r>
            <a:endParaRPr lang="nl-NL" dirty="0">
              <a:solidFill>
                <a:srgbClr val="FDF78F"/>
              </a:solidFill>
            </a:endParaRPr>
          </a:p>
        </p:txBody>
      </p:sp>
    </p:spTree>
    <p:extLst>
      <p:ext uri="{BB962C8B-B14F-4D97-AF65-F5344CB8AC3E}">
        <p14:creationId xmlns:p14="http://schemas.microsoft.com/office/powerpoint/2010/main" val="3114219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tweedehandschristelijkeboeken.nl/wp-content/uploads/2015/01/Het-nieuwe-Testament-1939.jpg">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23528" y="2348880"/>
            <a:ext cx="3076575" cy="374332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hthoek 4"/>
          <p:cNvSpPr/>
          <p:nvPr/>
        </p:nvSpPr>
        <p:spPr>
          <a:xfrm>
            <a:off x="575872" y="4305290"/>
            <a:ext cx="2844000" cy="707886"/>
          </a:xfrm>
          <a:prstGeom prst="rect">
            <a:avLst/>
          </a:prstGeom>
          <a:noFill/>
          <a:ln>
            <a:noFill/>
          </a:ln>
          <a:scene3d>
            <a:camera prst="orthographicFront"/>
            <a:lightRig rig="threePt" dir="t"/>
          </a:scene3d>
          <a:sp3d>
            <a:bevelT/>
          </a:sp3d>
        </p:spPr>
        <p:txBody>
          <a:bodyPr wrap="square">
            <a:spAutoFit/>
          </a:bodyPr>
          <a:lstStyle/>
          <a:p>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61x evangeliseren</a:t>
            </a:r>
          </a:p>
          <a:p>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77 x evangelie</a:t>
            </a:r>
            <a:endParaRPr lang="nl-NL" sz="2000" b="1" dirty="0">
              <a:solidFill>
                <a:schemeClr val="bg1"/>
              </a:solidFill>
            </a:endParaRPr>
          </a:p>
        </p:txBody>
      </p:sp>
      <p:pic>
        <p:nvPicPr>
          <p:cNvPr id="12292" name="Picture 4" descr="http://static.eo.nl/fileadmin/bestanden/_processed_/csm_Oude_Testament_f04f111cb5.jpg">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32"/>
          <a:stretch/>
        </p:blipFill>
        <p:spPr bwMode="auto">
          <a:xfrm>
            <a:off x="3491881" y="2348880"/>
            <a:ext cx="5455350" cy="3238501"/>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p:nvSpPr>
        <p:spPr>
          <a:xfrm>
            <a:off x="3995936" y="2492896"/>
            <a:ext cx="2844000" cy="1323439"/>
          </a:xfrm>
          <a:prstGeom prst="rect">
            <a:avLst/>
          </a:prstGeom>
          <a:noFill/>
          <a:ln>
            <a:noFill/>
          </a:ln>
          <a:scene3d>
            <a:camera prst="orthographicFront"/>
            <a:lightRig rig="threePt" dir="t"/>
          </a:scene3d>
          <a:sp3d>
            <a:bevelT/>
          </a:sp3d>
        </p:spPr>
        <p:txBody>
          <a:bodyPr wrap="square">
            <a:spAutoFit/>
          </a:bodyPr>
          <a:lstStyle/>
          <a:p>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0 x evangeliseren</a:t>
            </a:r>
          </a:p>
          <a:p>
            <a:r>
              <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rPr>
              <a:t>0</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x evangelie</a:t>
            </a:r>
          </a:p>
          <a:p>
            <a:endParaRPr lang="nl-NL" sz="2000" b="1" i="1" dirty="0">
              <a:solidFill>
                <a:schemeClr val="bg1"/>
              </a:solidFill>
              <a:latin typeface="Verdana" panose="020B0604030504040204" pitchFamily="34" charset="0"/>
              <a:ea typeface="Verdana" panose="020B0604030504040204" pitchFamily="34" charset="0"/>
            </a:endParaRPr>
          </a:p>
          <a:p>
            <a:r>
              <a:rPr lang="nl-NL" sz="2000" b="1" i="1" dirty="0" smtClean="0">
                <a:solidFill>
                  <a:schemeClr val="bg1"/>
                </a:solidFill>
                <a:latin typeface="Verdana" panose="020B0604030504040204" pitchFamily="34" charset="0"/>
                <a:ea typeface="Verdana" panose="020B0604030504040204" pitchFamily="34" charset="0"/>
              </a:rPr>
              <a:t>24x </a:t>
            </a:r>
            <a:r>
              <a:rPr lang="nl-NL" sz="2000" b="1" i="1" dirty="0" err="1" smtClean="0">
                <a:solidFill>
                  <a:schemeClr val="bg1"/>
                </a:solidFill>
                <a:latin typeface="Verdana" panose="020B0604030504040204" pitchFamily="34" charset="0"/>
                <a:ea typeface="Verdana" panose="020B0604030504040204" pitchFamily="34" charset="0"/>
              </a:rPr>
              <a:t>basar</a:t>
            </a:r>
            <a:r>
              <a:rPr lang="nl-NL" sz="2000" b="1" i="1" dirty="0" smtClean="0">
                <a:solidFill>
                  <a:schemeClr val="bg1"/>
                </a:solidFill>
                <a:latin typeface="Verdana" panose="020B0604030504040204" pitchFamily="34" charset="0"/>
                <a:ea typeface="Verdana" panose="020B0604030504040204" pitchFamily="34" charset="0"/>
              </a:rPr>
              <a:t>!</a:t>
            </a:r>
            <a:endParaRPr lang="nl-NL" sz="2000" b="1" dirty="0">
              <a:solidFill>
                <a:schemeClr val="bg1"/>
              </a:solidFill>
            </a:endParaRPr>
          </a:p>
        </p:txBody>
      </p:sp>
      <p:sp>
        <p:nvSpPr>
          <p:cNvPr id="2" name="Tekstvak 1"/>
          <p:cNvSpPr txBox="1"/>
          <p:nvPr/>
        </p:nvSpPr>
        <p:spPr>
          <a:xfrm>
            <a:off x="467544" y="1124744"/>
            <a:ext cx="7776864" cy="1015663"/>
          </a:xfrm>
          <a:prstGeom prst="rect">
            <a:avLst/>
          </a:prstGeom>
          <a:noFill/>
        </p:spPr>
        <p:txBody>
          <a:bodyPr wrap="square" rtlCol="0">
            <a:spAutoFit/>
          </a:bodyPr>
          <a:lstStyle/>
          <a:p>
            <a:pPr algn="ctr"/>
            <a:r>
              <a:rPr lang="nl-NL" sz="2000" dirty="0" smtClean="0">
                <a:solidFill>
                  <a:srgbClr val="FDF78F"/>
                </a:solidFill>
                <a:latin typeface="Verdana" panose="020B0604030504040204" pitchFamily="34" charset="0"/>
                <a:ea typeface="Verdana" panose="020B0604030504040204" pitchFamily="34" charset="0"/>
              </a:rPr>
              <a:t>Het lijkt of het evangelie niet voorkomt in Tenach, </a:t>
            </a:r>
          </a:p>
          <a:p>
            <a:pPr algn="ctr"/>
            <a:r>
              <a:rPr lang="nl-NL" sz="2000" dirty="0" smtClean="0">
                <a:solidFill>
                  <a:srgbClr val="FDF78F"/>
                </a:solidFill>
                <a:latin typeface="Verdana" panose="020B0604030504040204" pitchFamily="34" charset="0"/>
                <a:ea typeface="Verdana" panose="020B0604030504040204" pitchFamily="34" charset="0"/>
              </a:rPr>
              <a:t>het lijkt of het verstopt is,</a:t>
            </a:r>
          </a:p>
          <a:p>
            <a:pPr algn="ctr"/>
            <a:r>
              <a:rPr lang="nl-NL" sz="2000" dirty="0" smtClean="0">
                <a:solidFill>
                  <a:srgbClr val="FDF78F"/>
                </a:solidFill>
                <a:latin typeface="Verdana" panose="020B0604030504040204" pitchFamily="34" charset="0"/>
                <a:ea typeface="Verdana" panose="020B0604030504040204" pitchFamily="34" charset="0"/>
              </a:rPr>
              <a:t> maar het is er wel degelijk.</a:t>
            </a:r>
            <a:endParaRPr lang="nl-NL" sz="2000" dirty="0">
              <a:solidFill>
                <a:srgbClr val="FDF78F"/>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521943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827584" y="1722288"/>
            <a:ext cx="7560840" cy="4154984"/>
          </a:xfrm>
          <a:prstGeom prst="rect">
            <a:avLst/>
          </a:prstGeom>
          <a:solidFill>
            <a:schemeClr val="accent3">
              <a:lumMod val="40000"/>
              <a:lumOff val="60000"/>
              <a:alpha val="65098"/>
            </a:schemeClr>
          </a:solidFill>
          <a:ln>
            <a:noFill/>
          </a:ln>
        </p:spPr>
        <p:txBody>
          <a:bodyPr wrap="square">
            <a:spAutoFit/>
          </a:bodyPr>
          <a:lstStyle/>
          <a:p>
            <a:pPr algn="ctr"/>
            <a:r>
              <a:rPr lang="nl-NL" sz="2400" dirty="0" smtClean="0">
                <a:latin typeface="Verdana" pitchFamily="34" charset="0"/>
              </a:rPr>
              <a:t>Openbaring 7: </a:t>
            </a:r>
            <a:r>
              <a:rPr lang="nl-NL" sz="2400" i="1" dirty="0" smtClean="0">
                <a:latin typeface="Verdana" pitchFamily="34" charset="0"/>
              </a:rPr>
              <a:t>9,10 </a:t>
            </a:r>
          </a:p>
          <a:p>
            <a:pPr algn="ctr"/>
            <a:r>
              <a:rPr lang="nl-NL" sz="2400" i="1" dirty="0" smtClean="0">
                <a:latin typeface="Verdana" pitchFamily="34" charset="0"/>
              </a:rPr>
              <a:t>“Hierna zag ik en zie, </a:t>
            </a:r>
          </a:p>
          <a:p>
            <a:pPr algn="ctr"/>
            <a:r>
              <a:rPr lang="nl-NL" sz="2400" b="1" i="1" dirty="0" smtClean="0">
                <a:latin typeface="Verdana" pitchFamily="34" charset="0"/>
              </a:rPr>
              <a:t>een grote menigte</a:t>
            </a:r>
            <a:r>
              <a:rPr lang="nl-NL" sz="2400" i="1" dirty="0" smtClean="0">
                <a:latin typeface="Verdana" pitchFamily="34" charset="0"/>
              </a:rPr>
              <a:t>, </a:t>
            </a:r>
          </a:p>
          <a:p>
            <a:pPr algn="ctr"/>
            <a:r>
              <a:rPr lang="nl-NL" sz="2400" i="1" dirty="0" smtClean="0">
                <a:latin typeface="Verdana" pitchFamily="34" charset="0"/>
              </a:rPr>
              <a:t>die niemand tellen kon, </a:t>
            </a:r>
          </a:p>
          <a:p>
            <a:pPr algn="ctr"/>
            <a:r>
              <a:rPr lang="nl-NL" sz="2400" b="1" i="1" dirty="0" smtClean="0">
                <a:latin typeface="Verdana" pitchFamily="34" charset="0"/>
              </a:rPr>
              <a:t>uit alle naties, stammen, volken en talen</a:t>
            </a:r>
            <a:r>
              <a:rPr lang="nl-NL" sz="2400" i="1" dirty="0" smtClean="0">
                <a:latin typeface="Verdana" pitchFamily="34" charset="0"/>
              </a:rPr>
              <a:t>, stond vóór de troon en vóór het Lam, </a:t>
            </a:r>
          </a:p>
          <a:p>
            <a:pPr algn="ctr"/>
            <a:r>
              <a:rPr lang="nl-NL" sz="2400" i="1" dirty="0" smtClean="0">
                <a:latin typeface="Verdana" pitchFamily="34" charset="0"/>
              </a:rPr>
              <a:t>bekleed met witte gewaden </a:t>
            </a:r>
          </a:p>
          <a:p>
            <a:pPr algn="ctr"/>
            <a:r>
              <a:rPr lang="nl-NL" sz="2400" i="1" dirty="0" smtClean="0">
                <a:latin typeface="Verdana" pitchFamily="34" charset="0"/>
              </a:rPr>
              <a:t>en palmtakken in hun hand. </a:t>
            </a:r>
            <a:endParaRPr lang="nl-NL" sz="2400" i="1" dirty="0">
              <a:latin typeface="Verdana" pitchFamily="34" charset="0"/>
            </a:endParaRPr>
          </a:p>
          <a:p>
            <a:pPr algn="ctr"/>
            <a:r>
              <a:rPr lang="nl-NL" sz="2400" i="1" dirty="0" smtClean="0">
                <a:latin typeface="Verdana" pitchFamily="34" charset="0"/>
              </a:rPr>
              <a:t>En zij riepen met een luide stem: </a:t>
            </a:r>
          </a:p>
          <a:p>
            <a:pPr algn="ctr"/>
            <a:r>
              <a:rPr lang="nl-NL" sz="2400" i="1" dirty="0" smtClean="0">
                <a:latin typeface="Verdana" pitchFamily="34" charset="0"/>
              </a:rPr>
              <a:t>De zaligheid is van onze God, </a:t>
            </a:r>
          </a:p>
          <a:p>
            <a:pPr algn="ctr"/>
            <a:r>
              <a:rPr lang="nl-NL" sz="2400" i="1" dirty="0" smtClean="0">
                <a:latin typeface="Verdana" pitchFamily="34" charset="0"/>
              </a:rPr>
              <a:t>Die op de troon zit, en van het Lam!” </a:t>
            </a:r>
            <a:endParaRPr lang="nl-NL" sz="2400" dirty="0" smtClean="0">
              <a:latin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971600" y="1803588"/>
            <a:ext cx="6912768" cy="3785652"/>
          </a:xfrm>
          <a:prstGeom prst="rect">
            <a:avLst/>
          </a:prstGeom>
          <a:solidFill>
            <a:schemeClr val="accent3">
              <a:lumMod val="40000"/>
              <a:lumOff val="60000"/>
              <a:alpha val="65098"/>
            </a:schemeClr>
          </a:solidFill>
          <a:ln>
            <a:noFill/>
          </a:ln>
        </p:spPr>
        <p:txBody>
          <a:bodyPr wrap="square">
            <a:spAutoFit/>
          </a:bodyPr>
          <a:lstStyle/>
          <a:p>
            <a:r>
              <a:rPr lang="nl-NL" sz="2400" i="1" dirty="0" smtClean="0">
                <a:solidFill>
                  <a:prstClr val="black"/>
                </a:solidFill>
                <a:latin typeface="Verdana" pitchFamily="34" charset="0"/>
              </a:rPr>
              <a:t>Genesis 12:1-3 </a:t>
            </a:r>
            <a:r>
              <a:rPr lang="nl-NL" sz="2000" i="1" dirty="0" smtClean="0">
                <a:solidFill>
                  <a:prstClr val="black"/>
                </a:solidFill>
                <a:latin typeface="Verdana" pitchFamily="34" charset="0"/>
              </a:rPr>
              <a:t>(Buijs &amp; Storm)</a:t>
            </a:r>
          </a:p>
          <a:p>
            <a:r>
              <a:rPr lang="nl-NL" sz="2400" i="1" dirty="0" smtClean="0">
                <a:solidFill>
                  <a:prstClr val="black"/>
                </a:solidFill>
                <a:latin typeface="Verdana" pitchFamily="34" charset="0"/>
              </a:rPr>
              <a:t>“JHWH zei tot </a:t>
            </a:r>
            <a:r>
              <a:rPr lang="nl-NL" sz="2400" i="1" dirty="0" err="1" smtClean="0">
                <a:solidFill>
                  <a:prstClr val="black"/>
                </a:solidFill>
                <a:latin typeface="Verdana" pitchFamily="34" charset="0"/>
              </a:rPr>
              <a:t>Avraam</a:t>
            </a:r>
            <a:r>
              <a:rPr lang="nl-NL" sz="2400" i="1" dirty="0" smtClean="0">
                <a:solidFill>
                  <a:prstClr val="black"/>
                </a:solidFill>
                <a:latin typeface="Verdana" pitchFamily="34" charset="0"/>
              </a:rPr>
              <a:t>: Ga, jij, uit je land, uit je geboorte, uit het huis van je vader, naar het land dat ik je laat zien.</a:t>
            </a:r>
          </a:p>
          <a:p>
            <a:r>
              <a:rPr lang="nl-NL" sz="2400" i="1" dirty="0" smtClean="0">
                <a:solidFill>
                  <a:prstClr val="black"/>
                </a:solidFill>
                <a:latin typeface="Verdana" pitchFamily="34" charset="0"/>
              </a:rPr>
              <a:t>Ik maak je tot een grote natie, ik zegen je, ik maak je naam groot, </a:t>
            </a:r>
            <a:r>
              <a:rPr lang="nl-NL" sz="2400" b="1" i="1" dirty="0" smtClean="0">
                <a:solidFill>
                  <a:prstClr val="black"/>
                </a:solidFill>
                <a:latin typeface="Verdana" pitchFamily="34" charset="0"/>
              </a:rPr>
              <a:t>wees er als een zegen.</a:t>
            </a:r>
          </a:p>
          <a:p>
            <a:r>
              <a:rPr lang="nl-NL" sz="2400" i="1" dirty="0" smtClean="0">
                <a:solidFill>
                  <a:prstClr val="black"/>
                </a:solidFill>
                <a:latin typeface="Verdana" pitchFamily="34" charset="0"/>
              </a:rPr>
              <a:t>Ik zal zegenen wie jou zegenen, wie jou licht acht, vervloek ik, in jou worden gezegend alle families van de akker.”</a:t>
            </a:r>
            <a:endParaRPr lang="nl-NL" sz="2400" dirty="0">
              <a:solidFill>
                <a:prstClr val="black"/>
              </a:solidFill>
              <a:latin typeface="Verdana" pitchFamily="34" charset="0"/>
            </a:endParaRPr>
          </a:p>
        </p:txBody>
      </p:sp>
      <p:sp>
        <p:nvSpPr>
          <p:cNvPr id="7" name="Tekstvak 6"/>
          <p:cNvSpPr txBox="1"/>
          <p:nvPr/>
        </p:nvSpPr>
        <p:spPr>
          <a:xfrm>
            <a:off x="653588" y="1412776"/>
            <a:ext cx="7632848" cy="4647426"/>
          </a:xfrm>
          <a:prstGeom prst="rect">
            <a:avLst/>
          </a:prstGeom>
          <a:solidFill>
            <a:srgbClr val="4F6228">
              <a:alpha val="65098"/>
            </a:srgbClr>
          </a:solid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endParaRPr lang="nl-NL" sz="8800" b="1" dirty="0" smtClean="0">
              <a:ln/>
              <a:solidFill>
                <a:srgbClr val="9BBB59"/>
              </a:solidFill>
              <a:latin typeface="Arial Black" pitchFamily="34" charset="0"/>
            </a:endParaRPr>
          </a:p>
          <a:p>
            <a:r>
              <a:rPr lang="nl-NL" sz="8800" b="1" dirty="0" smtClean="0">
                <a:ln/>
                <a:solidFill>
                  <a:srgbClr val="9BBB59"/>
                </a:solidFill>
                <a:latin typeface="Arial Black" pitchFamily="34" charset="0"/>
              </a:rPr>
              <a:t>EVANGELIE</a:t>
            </a:r>
            <a:endParaRPr lang="nl-NL" sz="6000" b="1" dirty="0" smtClean="0">
              <a:ln/>
              <a:solidFill>
                <a:srgbClr val="9BBB59"/>
              </a:solidFill>
              <a:latin typeface="Arial Black" pitchFamily="34" charset="0"/>
            </a:endParaRPr>
          </a:p>
          <a:p>
            <a:endParaRPr lang="nl-NL" sz="6000" b="1" dirty="0" smtClean="0">
              <a:ln/>
              <a:solidFill>
                <a:srgbClr val="9BBB59"/>
              </a:solidFill>
              <a:latin typeface="Arial Black" pitchFamily="34" charset="0"/>
            </a:endParaRPr>
          </a:p>
          <a:p>
            <a:endParaRPr lang="nl-NL" sz="6000" b="1" dirty="0">
              <a:ln/>
              <a:solidFill>
                <a:srgbClr val="9BBB59"/>
              </a:solidFill>
              <a:latin typeface="Arial Black" pitchFamily="34" charset="0"/>
            </a:endParaRPr>
          </a:p>
        </p:txBody>
      </p:sp>
    </p:spTree>
    <p:extLst>
      <p:ext uri="{BB962C8B-B14F-4D97-AF65-F5344CB8AC3E}">
        <p14:creationId xmlns:p14="http://schemas.microsoft.com/office/powerpoint/2010/main" val="11855914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259632" y="1484784"/>
            <a:ext cx="6912768" cy="3195060"/>
          </a:xfrm>
          <a:prstGeom prst="rect">
            <a:avLst/>
          </a:prstGeom>
          <a:solidFill>
            <a:srgbClr val="323E1A">
              <a:alpha val="64706"/>
            </a:srgbClr>
          </a:solidFill>
          <a:ln>
            <a:noFill/>
          </a:ln>
        </p:spPr>
        <p:txBody>
          <a:bodyPr wrap="square" lIns="180000" tIns="180000" rIns="180000" bIns="180000">
            <a:spAutoFit/>
          </a:bodyPr>
          <a:lstStyle/>
          <a:p>
            <a:pPr algn="ctr"/>
            <a:r>
              <a:rPr lang="nl-NL" sz="2400" dirty="0" smtClean="0">
                <a:solidFill>
                  <a:schemeClr val="bg1"/>
                </a:solidFill>
                <a:latin typeface="Verdana" pitchFamily="34" charset="0"/>
              </a:rPr>
              <a:t>Romeinen 1:1,2 </a:t>
            </a:r>
          </a:p>
          <a:p>
            <a:pPr algn="ctr"/>
            <a:r>
              <a:rPr lang="nl-NL" sz="2400" i="1" dirty="0" smtClean="0">
                <a:solidFill>
                  <a:schemeClr val="bg1"/>
                </a:solidFill>
                <a:latin typeface="Verdana" pitchFamily="34" charset="0"/>
              </a:rPr>
              <a:t>”Van Paulus, dienaar van Christus Jezus, geroepen tot apostel en uitgekozen om </a:t>
            </a:r>
            <a:r>
              <a:rPr lang="nl-NL" sz="4000" b="1" i="1" dirty="0" smtClean="0">
                <a:solidFill>
                  <a:srgbClr val="FFFF2F"/>
                </a:solidFill>
                <a:effectLst>
                  <a:outerShdw blurRad="50800" dist="38100" dir="2700000" algn="tl" rotWithShape="0">
                    <a:prstClr val="black">
                      <a:alpha val="40000"/>
                    </a:prstClr>
                  </a:outerShdw>
                </a:effectLst>
                <a:latin typeface="Verdana" pitchFamily="34" charset="0"/>
              </a:rPr>
              <a:t>het evangelie van God </a:t>
            </a:r>
            <a:r>
              <a:rPr lang="nl-NL" sz="2400" i="1" dirty="0" smtClean="0">
                <a:solidFill>
                  <a:schemeClr val="bg1"/>
                </a:solidFill>
                <a:latin typeface="Verdana" pitchFamily="34" charset="0"/>
              </a:rPr>
              <a:t>te verkondigen, </a:t>
            </a:r>
            <a:endParaRPr lang="nl-NL" sz="2400" i="1" dirty="0">
              <a:solidFill>
                <a:schemeClr val="bg1"/>
              </a:solidFill>
              <a:latin typeface="Verdana" pitchFamily="34" charset="0"/>
            </a:endParaRPr>
          </a:p>
          <a:p>
            <a:pPr algn="ctr"/>
            <a:r>
              <a:rPr lang="nl-NL" sz="2400" b="1" i="1" dirty="0" smtClean="0">
                <a:solidFill>
                  <a:srgbClr val="FFFF2F"/>
                </a:solidFill>
                <a:effectLst>
                  <a:outerShdw blurRad="50800" dist="38100" dir="2700000" algn="tl" rotWithShape="0">
                    <a:prstClr val="black">
                      <a:alpha val="40000"/>
                    </a:prstClr>
                  </a:outerShdw>
                </a:effectLst>
                <a:latin typeface="Verdana" pitchFamily="34" charset="0"/>
              </a:rPr>
              <a:t>dat al bij monde van zijn profeten in de heilige geschriften is beloofd:</a:t>
            </a:r>
            <a:r>
              <a:rPr lang="nl-NL" sz="2400" i="1" dirty="0" smtClean="0">
                <a:solidFill>
                  <a:srgbClr val="FFFF2F"/>
                </a:solidFill>
                <a:effectLst>
                  <a:outerShdw blurRad="50800" dist="38100" dir="2700000" algn="tl" rotWithShape="0">
                    <a:prstClr val="black">
                      <a:alpha val="40000"/>
                    </a:prstClr>
                  </a:outerShdw>
                </a:effectLst>
                <a:latin typeface="Verdana"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600" fill="hold"/>
                                        <p:tgtEl>
                                          <p:spTgt spid="5"/>
                                        </p:tgtEl>
                                        <p:attrNameLst>
                                          <p:attrName>ppt_x</p:attrName>
                                        </p:attrNameLst>
                                      </p:cBhvr>
                                      <p:tavLst>
                                        <p:tav tm="0">
                                          <p:val>
                                            <p:strVal val="#ppt_x"/>
                                          </p:val>
                                        </p:tav>
                                        <p:tav tm="100000">
                                          <p:val>
                                            <p:strVal val="#ppt_x"/>
                                          </p:val>
                                        </p:tav>
                                      </p:tavLst>
                                    </p:anim>
                                    <p:anim calcmode="lin" valueType="num">
                                      <p:cBhvr additive="base">
                                        <p:cTn id="8" dur="6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233" y="192584"/>
            <a:ext cx="4938713" cy="664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ep 2"/>
          <p:cNvGrpSpPr/>
          <p:nvPr/>
        </p:nvGrpSpPr>
        <p:grpSpPr>
          <a:xfrm>
            <a:off x="371401" y="188640"/>
            <a:ext cx="4992687" cy="6645275"/>
            <a:chOff x="-900608" y="-963488"/>
            <a:chExt cx="4992687" cy="6645275"/>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608" y="-963488"/>
              <a:ext cx="4992687" cy="664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hoek 1"/>
            <p:cNvSpPr/>
            <p:nvPr/>
          </p:nvSpPr>
          <p:spPr>
            <a:xfrm>
              <a:off x="105287" y="548680"/>
              <a:ext cx="2882537" cy="3613466"/>
            </a:xfrm>
            <a:prstGeom prst="rect">
              <a:avLst/>
            </a:prstGeom>
            <a:solidFill>
              <a:srgbClr val="4F4F4F"/>
            </a:solidFill>
          </p:spPr>
          <p:txBody>
            <a:bodyPr wrap="square" lIns="36000" tIns="180000" rIns="36000">
              <a:spAutoFit/>
            </a:bodyPr>
            <a:lstStyle/>
            <a:p>
              <a:pPr lvl="0" algn="ctr"/>
              <a:r>
                <a:rPr lang="nl-NL" sz="2000" i="1" dirty="0">
                  <a:solidFill>
                    <a:prstClr val="white"/>
                  </a:solidFill>
                  <a:latin typeface="Verdana" panose="020B0604030504040204" pitchFamily="34" charset="0"/>
                  <a:ea typeface="Verdana" panose="020B0604030504040204" pitchFamily="34" charset="0"/>
                  <a:cs typeface="Verdana" panose="020B0604030504040204" pitchFamily="34" charset="0"/>
                </a:rPr>
                <a:t>Romeinen 10:15</a:t>
              </a:r>
            </a:p>
            <a:p>
              <a:pPr lvl="0" algn="ctr"/>
              <a:r>
                <a:rPr lang="nl-NL" sz="2000" i="1" dirty="0">
                  <a:solidFill>
                    <a:prstClr val="white"/>
                  </a:solidFill>
                  <a:latin typeface="Verdana" panose="020B0604030504040204" pitchFamily="34" charset="0"/>
                  <a:ea typeface="Verdana" panose="020B0604030504040204" pitchFamily="34" charset="0"/>
                  <a:cs typeface="Verdana" panose="020B0604030504040204" pitchFamily="34" charset="0"/>
                </a:rPr>
                <a:t>”</a:t>
              </a:r>
              <a:r>
                <a:rPr lang="nl-NL" sz="2000" i="1"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sz="2000" i="1" dirty="0">
                  <a:solidFill>
                    <a:prstClr val="white"/>
                  </a:solidFill>
                  <a:latin typeface="Verdana" panose="020B0604030504040204" pitchFamily="34" charset="0"/>
                  <a:ea typeface="Verdana" panose="020B0604030504040204" pitchFamily="34" charset="0"/>
                  <a:cs typeface="Verdana" panose="020B0604030504040204" pitchFamily="34" charset="0"/>
                </a:rPr>
                <a:t>En hoe zal men prediken zonder gezonden te zijn? Gelijk geschreven staat: Hoe liefelijk zijn de voeten van hen, die een </a:t>
              </a:r>
              <a:endParaRPr lang="nl-NL" sz="20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lvl="0" algn="ctr"/>
              <a:r>
                <a:rPr lang="nl-NL" sz="20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goede </a:t>
              </a:r>
              <a:r>
                <a:rPr lang="nl-NL" sz="2000" b="1" i="1" dirty="0">
                  <a:solidFill>
                    <a:srgbClr val="FFFF00"/>
                  </a:solidFill>
                  <a:latin typeface="Verdana" panose="020B0604030504040204" pitchFamily="34" charset="0"/>
                  <a:ea typeface="Verdana" panose="020B0604030504040204" pitchFamily="34" charset="0"/>
                  <a:cs typeface="Verdana" panose="020B0604030504040204" pitchFamily="34" charset="0"/>
                </a:rPr>
                <a:t>boodschap (</a:t>
              </a:r>
              <a:r>
                <a:rPr lang="nl-NL" sz="2000" b="1" i="1" dirty="0" err="1">
                  <a:solidFill>
                    <a:srgbClr val="FFFF00"/>
                  </a:solidFill>
                  <a:latin typeface="Verdana" panose="020B0604030504040204" pitchFamily="34" charset="0"/>
                  <a:ea typeface="Verdana" panose="020B0604030504040204" pitchFamily="34" charset="0"/>
                  <a:cs typeface="Verdana" panose="020B0604030504040204" pitchFamily="34" charset="0"/>
                </a:rPr>
                <a:t>euaggelizomenon</a:t>
              </a:r>
              <a:r>
                <a:rPr lang="nl-NL" sz="2000" b="1" i="1" dirty="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nl-NL" sz="2000" i="1" dirty="0">
                  <a:solidFill>
                    <a:prstClr val="white"/>
                  </a:solidFill>
                  <a:latin typeface="Verdana" panose="020B0604030504040204" pitchFamily="34" charset="0"/>
                  <a:ea typeface="Verdana" panose="020B0604030504040204" pitchFamily="34" charset="0"/>
                  <a:cs typeface="Verdana" panose="020B0604030504040204" pitchFamily="34" charset="0"/>
                </a:rPr>
                <a:t>brengen</a:t>
              </a:r>
              <a:r>
                <a:rPr lang="nl-NL" sz="20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r>
                <a:rPr lang="nl-NL" sz="2000" i="1" dirty="0" smtClean="0">
                  <a:solidFill>
                    <a:prstClr val="white"/>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a:t>
              </a:r>
              <a:endParaRPr lang="nl-NL" sz="2000" i="1" dirty="0">
                <a:solidFill>
                  <a:prstClr val="white"/>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grpSp>
      <p:sp>
        <p:nvSpPr>
          <p:cNvPr id="6" name="Ovaal 5"/>
          <p:cNvSpPr>
            <a:spLocks noChangeAspect="1"/>
          </p:cNvSpPr>
          <p:nvPr/>
        </p:nvSpPr>
        <p:spPr>
          <a:xfrm>
            <a:off x="6325592" y="3515221"/>
            <a:ext cx="756084" cy="756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461036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1+#ppt_w/2"/>
                                          </p:val>
                                        </p:tav>
                                        <p:tav tm="100000">
                                          <p:val>
                                            <p:strVal val="#ppt_x"/>
                                          </p:val>
                                        </p:tav>
                                      </p:tavLst>
                                    </p:anim>
                                    <p:anim calcmode="lin" valueType="num">
                                      <p:cBhvr additive="base">
                                        <p:cTn id="14"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repeatCount="indefinite"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259632" y="1484784"/>
            <a:ext cx="6912768" cy="4056834"/>
          </a:xfrm>
          <a:prstGeom prst="rect">
            <a:avLst/>
          </a:prstGeom>
          <a:solidFill>
            <a:srgbClr val="323E1A">
              <a:alpha val="64706"/>
            </a:srgbClr>
          </a:solidFill>
          <a:ln>
            <a:noFill/>
          </a:ln>
        </p:spPr>
        <p:txBody>
          <a:bodyPr wrap="square" lIns="180000" tIns="180000" rIns="180000" bIns="180000">
            <a:spAutoFit/>
          </a:bodyPr>
          <a:lstStyle/>
          <a:p>
            <a:pPr algn="ct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Lucas 24:44,45</a:t>
            </a:r>
          </a:p>
          <a:p>
            <a:pPr algn="ct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400" i="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sz="2400" i="1"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endPar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Dit </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zijn mijn woorden, die Ik tot u sprak, toen Ik nog bij u was, dat </a:t>
            </a:r>
            <a:endPar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b="1" i="1" dirty="0" smtClean="0">
                <a:solidFill>
                  <a:srgbClr val="FFFF00"/>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alles </a:t>
            </a:r>
            <a:r>
              <a:rPr lang="nl-NL" sz="2400" b="1" i="1" dirty="0">
                <a:solidFill>
                  <a:srgbClr val="FFFF00"/>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wat over Mij geschreven staat </a:t>
            </a:r>
            <a:endParaRPr lang="nl-NL" sz="2400" b="1" i="1" dirty="0" smtClean="0">
              <a:solidFill>
                <a:srgbClr val="FFFF00"/>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a:p>
            <a:pPr algn="ctr"/>
            <a:r>
              <a:rPr lang="nl-NL" sz="2400" b="1" i="1" dirty="0" smtClean="0">
                <a:solidFill>
                  <a:srgbClr val="FFFF00"/>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in </a:t>
            </a:r>
            <a:r>
              <a:rPr lang="nl-NL" sz="2400" b="1" i="1" dirty="0">
                <a:solidFill>
                  <a:srgbClr val="FFFF00"/>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de wet van Mozes en de profeten en de psalmen </a:t>
            </a:r>
            <a:endParaRPr lang="nl-NL" sz="2400" b="1" i="1" dirty="0" smtClean="0">
              <a:solidFill>
                <a:srgbClr val="FFFF00"/>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a:p>
            <a:pPr algn="ct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moet </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vervuld </a:t>
            </a: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worden.</a:t>
            </a:r>
          </a:p>
          <a:p>
            <a:pPr algn="ct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Toen </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opende Hij hun verstand, </a:t>
            </a:r>
            <a:endPar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zodat </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zij de </a:t>
            </a: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Schriften begrepen.”</a:t>
            </a:r>
            <a:endParaRPr lang="nl-NL" sz="2400" i="1" dirty="0" smtClean="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26562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611560" y="1340768"/>
            <a:ext cx="7776000" cy="5400000"/>
          </a:xfrm>
          <a:prstGeom prst="rect">
            <a:avLst/>
          </a:prstGeom>
          <a:solidFill>
            <a:srgbClr val="323E1A">
              <a:alpha val="64706"/>
            </a:srgbClr>
          </a:solidFill>
          <a:ln>
            <a:noFill/>
          </a:ln>
        </p:spPr>
        <p:txBody>
          <a:bodyPr wrap="square" lIns="180000" tIns="180000" rIns="180000" bIns="180000">
            <a:spAutoFit/>
          </a:bodyPr>
          <a:lstStyle/>
          <a:p>
            <a:pPr algn="ct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Handelingen 13:15,16,26,32,33</a:t>
            </a:r>
          </a:p>
          <a:p>
            <a:pPr algn="ct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400" i="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na de voorlezing van </a:t>
            </a:r>
            <a:endPar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a:t>
            </a:r>
            <a:r>
              <a:rPr lang="nl-NL" sz="2400" b="1" i="1" dirty="0">
                <a:solidFill>
                  <a:srgbClr val="FFFF00"/>
                </a:solidFill>
                <a:latin typeface="Verdana" panose="020B0604030504040204" pitchFamily="34" charset="0"/>
                <a:ea typeface="Verdana" panose="020B0604030504040204" pitchFamily="34" charset="0"/>
                <a:cs typeface="Verdana" panose="020B0604030504040204" pitchFamily="34" charset="0"/>
              </a:rPr>
              <a:t>wet en de profeten</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lieten </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de oversten der synagoge hun vragen: Mannen broeders, indien gij een woord van opwekking voor het volk hebt, spreekt het dan. </a:t>
            </a:r>
            <a:r>
              <a:rPr lang="nl-NL" sz="2400" i="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 En Paulus stond op</a:t>
            </a: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a:t>
            </a:r>
            <a:r>
              <a:rPr lang="nl-NL" sz="2400" i="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 Mannen broeders, zonen van het geslacht van Abraham, en vereerders van God onder u, </a:t>
            </a:r>
            <a:endPar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tot </a:t>
            </a:r>
            <a:r>
              <a:rPr lang="nl-NL" sz="2400" b="1" i="1" dirty="0">
                <a:solidFill>
                  <a:srgbClr val="FFFF00"/>
                </a:solidFill>
                <a:latin typeface="Verdana" panose="020B0604030504040204" pitchFamily="34" charset="0"/>
                <a:ea typeface="Verdana" panose="020B0604030504040204" pitchFamily="34" charset="0"/>
                <a:cs typeface="Verdana" panose="020B0604030504040204" pitchFamily="34" charset="0"/>
              </a:rPr>
              <a:t>ons is deze heilsboodschap gezonden</a:t>
            </a: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400" i="1" baseline="30000" dirty="0" smtClean="0">
                <a:latin typeface="Verdana" panose="020B0604030504040204" pitchFamily="34" charset="0"/>
                <a:ea typeface="Verdana" panose="020B0604030504040204" pitchFamily="34" charset="0"/>
                <a:cs typeface="Verdana" panose="020B0604030504040204" pitchFamily="34" charset="0"/>
              </a:rPr>
              <a:t> </a:t>
            </a:r>
            <a:r>
              <a:rPr lang="nl-NL" sz="2400" i="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 En wij verkondigen u, dat God </a:t>
            </a:r>
            <a:endPar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a:t>
            </a:r>
            <a:r>
              <a:rPr lang="nl-NL" sz="2400" b="1" i="1" dirty="0">
                <a:solidFill>
                  <a:srgbClr val="FFFF00"/>
                </a:solidFill>
                <a:latin typeface="Verdana" panose="020B0604030504040204" pitchFamily="34" charset="0"/>
                <a:ea typeface="Verdana" panose="020B0604030504040204" pitchFamily="34" charset="0"/>
                <a:cs typeface="Verdana" panose="020B0604030504040204" pitchFamily="34" charset="0"/>
              </a:rPr>
              <a:t>belofte, die aan de vaderen geschied is</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400" i="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 aan ons, hun kinderen, vervuld heeft </a:t>
            </a:r>
            <a:endPar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door </a:t>
            </a:r>
            <a:r>
              <a:rPr lang="nl-NL" sz="2400" b="1" i="1" dirty="0">
                <a:solidFill>
                  <a:srgbClr val="FFFF00"/>
                </a:solidFill>
                <a:latin typeface="Verdana" panose="020B0604030504040204" pitchFamily="34" charset="0"/>
                <a:ea typeface="Verdana" panose="020B0604030504040204" pitchFamily="34" charset="0"/>
                <a:cs typeface="Verdana" panose="020B0604030504040204" pitchFamily="34" charset="0"/>
              </a:rPr>
              <a:t>Jezus op te wekken</a:t>
            </a: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2400" i="1" dirty="0" smtClean="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106982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259632" y="1484784"/>
            <a:ext cx="6912768" cy="3318171"/>
          </a:xfrm>
          <a:prstGeom prst="rect">
            <a:avLst/>
          </a:prstGeom>
          <a:solidFill>
            <a:srgbClr val="323E1A">
              <a:alpha val="64706"/>
            </a:srgbClr>
          </a:solidFill>
          <a:ln>
            <a:noFill/>
          </a:ln>
        </p:spPr>
        <p:txBody>
          <a:bodyPr wrap="square" lIns="180000" tIns="180000" rIns="180000" bIns="180000">
            <a:spAutoFit/>
          </a:bodyPr>
          <a:lstStyle/>
          <a:p>
            <a:pPr algn="ct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Handelingen 28:23</a:t>
            </a:r>
          </a:p>
          <a:p>
            <a:pPr algn="ct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En nadat zij een dag met hem hadden afgesproken, kwamen verscheidenen tot hem in zijn verblijf, wie hij met nadruk het Koninkrijk Gods voorstelde, pogende hen te overtuigen ten opzichte van Jezus, </a:t>
            </a:r>
            <a:r>
              <a:rPr lang="nl-NL" sz="2400" b="1" dirty="0">
                <a:solidFill>
                  <a:srgbClr val="FFFF00"/>
                </a:solidFill>
                <a:latin typeface="Verdana" panose="020B0604030504040204" pitchFamily="34" charset="0"/>
                <a:ea typeface="Verdana" panose="020B0604030504040204" pitchFamily="34" charset="0"/>
                <a:cs typeface="Verdana" panose="020B0604030504040204" pitchFamily="34" charset="0"/>
              </a:rPr>
              <a:t>uit de wet van Mozes en de profeten</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 van de vroege morgen tot de avond toe.</a:t>
            </a:r>
            <a:endParaRPr lang="nl-NL" sz="2400" dirty="0" smtClean="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944254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259632" y="1484784"/>
            <a:ext cx="6912768" cy="2948839"/>
          </a:xfrm>
          <a:prstGeom prst="rect">
            <a:avLst/>
          </a:prstGeom>
          <a:solidFill>
            <a:srgbClr val="323E1A">
              <a:alpha val="64706"/>
            </a:srgbClr>
          </a:solidFill>
          <a:ln>
            <a:noFill/>
          </a:ln>
        </p:spPr>
        <p:txBody>
          <a:bodyPr wrap="square" lIns="180000" tIns="180000" rIns="180000" bIns="180000">
            <a:spAutoFit/>
          </a:bodyPr>
          <a:lstStyle/>
          <a:p>
            <a:pPr algn="ct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1:46</a:t>
            </a:r>
          </a:p>
          <a:p>
            <a:pPr algn="ct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400" i="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Filippus </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vond </a:t>
            </a:r>
            <a:r>
              <a:rPr lang="nl-NL" sz="2400" i="1" dirty="0" err="1">
                <a:solidFill>
                  <a:schemeClr val="bg1"/>
                </a:solidFill>
                <a:latin typeface="Verdana" panose="020B0604030504040204" pitchFamily="34" charset="0"/>
                <a:ea typeface="Verdana" panose="020B0604030504040204" pitchFamily="34" charset="0"/>
                <a:cs typeface="Verdana" panose="020B0604030504040204" pitchFamily="34" charset="0"/>
              </a:rPr>
              <a:t>Natanaël</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 en </a:t>
            </a:r>
            <a:r>
              <a:rPr lang="nl-NL" sz="2400" i="1"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 tot hem: Wij hebben Hem gevonden, </a:t>
            </a:r>
            <a:endPar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van </a:t>
            </a:r>
            <a:r>
              <a:rPr lang="nl-NL" sz="2400" b="1" i="1" dirty="0">
                <a:solidFill>
                  <a:srgbClr val="FFFF00"/>
                </a:solidFill>
                <a:latin typeface="Verdana" panose="020B0604030504040204" pitchFamily="34" charset="0"/>
                <a:ea typeface="Verdana" panose="020B0604030504040204" pitchFamily="34" charset="0"/>
                <a:cs typeface="Verdana" panose="020B0604030504040204" pitchFamily="34" charset="0"/>
              </a:rPr>
              <a:t>wie Mozes </a:t>
            </a:r>
            <a:endParaRPr lang="nl-NL" sz="24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in </a:t>
            </a:r>
            <a:r>
              <a:rPr lang="nl-NL" sz="2400" b="1" i="1" dirty="0">
                <a:solidFill>
                  <a:srgbClr val="FFFF00"/>
                </a:solidFill>
                <a:latin typeface="Verdana" panose="020B0604030504040204" pitchFamily="34" charset="0"/>
                <a:ea typeface="Verdana" panose="020B0604030504040204" pitchFamily="34" charset="0"/>
                <a:cs typeface="Verdana" panose="020B0604030504040204" pitchFamily="34" charset="0"/>
              </a:rPr>
              <a:t>de wet geschreven heeft </a:t>
            </a:r>
            <a:endParaRPr lang="nl-NL" sz="24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en </a:t>
            </a:r>
            <a:r>
              <a:rPr lang="nl-NL" sz="2400" b="1" i="1" dirty="0">
                <a:solidFill>
                  <a:srgbClr val="FFFF00"/>
                </a:solidFill>
                <a:latin typeface="Verdana" panose="020B0604030504040204" pitchFamily="34" charset="0"/>
                <a:ea typeface="Verdana" panose="020B0604030504040204" pitchFamily="34" charset="0"/>
                <a:cs typeface="Verdana" panose="020B0604030504040204" pitchFamily="34" charset="0"/>
              </a:rPr>
              <a:t>de profeten</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Jezus</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 de zoon van Jozef, uit </a:t>
            </a:r>
            <a:r>
              <a:rPr lang="nl-NL" sz="2400" i="1" dirty="0" err="1">
                <a:solidFill>
                  <a:schemeClr val="bg1"/>
                </a:solidFill>
                <a:latin typeface="Verdana" panose="020B0604030504040204" pitchFamily="34" charset="0"/>
                <a:ea typeface="Verdana" panose="020B0604030504040204" pitchFamily="34" charset="0"/>
                <a:cs typeface="Verdana" panose="020B0604030504040204" pitchFamily="34" charset="0"/>
              </a:rPr>
              <a:t>Nazaret</a:t>
            </a: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400" i="1" dirty="0" smtClean="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750766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259632" y="1484784"/>
            <a:ext cx="6912768" cy="4795498"/>
          </a:xfrm>
          <a:prstGeom prst="rect">
            <a:avLst/>
          </a:prstGeom>
          <a:solidFill>
            <a:srgbClr val="323E1A">
              <a:alpha val="64706"/>
            </a:srgbClr>
          </a:solidFill>
          <a:ln>
            <a:noFill/>
          </a:ln>
        </p:spPr>
        <p:txBody>
          <a:bodyPr wrap="square" lIns="180000" tIns="180000" rIns="180000" bIns="180000">
            <a:spAutoFit/>
          </a:bodyPr>
          <a:lstStyle/>
          <a:p>
            <a:pPr algn="ct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Hebreeën 4:1,2</a:t>
            </a:r>
          </a:p>
          <a:p>
            <a:pPr algn="ct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400" i="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Laten </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wij daarom op onze hoede zijn, dat niemand van u, </a:t>
            </a:r>
            <a:endPar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terwijl </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nog een belofte </a:t>
            </a:r>
            <a:endPar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van </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tot zijn rust in te gaan bestaat, </a:t>
            </a:r>
            <a:endPar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indruk zou wekken achter te blijven. </a:t>
            </a:r>
            <a:endPar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i="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400" b="1" i="1" dirty="0">
                <a:solidFill>
                  <a:srgbClr val="FFFF00"/>
                </a:solidFill>
                <a:latin typeface="Verdana" panose="020B0604030504040204" pitchFamily="34" charset="0"/>
                <a:ea typeface="Verdana" panose="020B0604030504040204" pitchFamily="34" charset="0"/>
                <a:cs typeface="Verdana" panose="020B0604030504040204" pitchFamily="34" charset="0"/>
              </a:rPr>
              <a:t>Want ook ons is het evangelie verkondigd evenals </a:t>
            </a:r>
            <a:r>
              <a:rPr lang="nl-NL" sz="24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hun (Israël)</a:t>
            </a: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algn="ct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maar </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het woord der prediking </a:t>
            </a:r>
            <a:endPar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was </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hun niet van nut, </a:t>
            </a:r>
            <a:endPar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omdat </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het niet met geloof gepaard ging bij hen, die het </a:t>
            </a: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hoorden.” </a:t>
            </a:r>
            <a:endParaRPr lang="nl-NL" sz="2400" i="1" dirty="0" smtClean="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257257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2492896"/>
            <a:ext cx="2547937" cy="1652587"/>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a:xfrm>
            <a:off x="881562" y="965148"/>
            <a:ext cx="7286676" cy="756000"/>
          </a:xfrm>
        </p:spPr>
        <p:txBody>
          <a:bodyPr>
            <a:normAutofit/>
          </a:bodyPr>
          <a:lstStyle/>
          <a:p>
            <a:r>
              <a:rPr lang="nl-NL" sz="3600" i="1" dirty="0" smtClean="0">
                <a:solidFill>
                  <a:srgbClr val="FDF78F"/>
                </a:solidFill>
                <a:latin typeface="Verdana" pitchFamily="34" charset="0"/>
              </a:rPr>
              <a:t>oer hebreeuws</a:t>
            </a:r>
            <a:endParaRPr lang="nl-NL" sz="3600" b="1" i="1" dirty="0">
              <a:solidFill>
                <a:srgbClr val="FDF78F"/>
              </a:solidFill>
              <a:latin typeface="Verdana"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rot="12557629" flipH="1">
            <a:off x="6569010" y="823543"/>
            <a:ext cx="1844388" cy="2758199"/>
          </a:xfrm>
          <a:prstGeom prst="rect">
            <a:avLst/>
          </a:prstGeom>
          <a:ln>
            <a:noFill/>
          </a:ln>
          <a:effectLst>
            <a:softEdge rad="112500"/>
          </a:effectLst>
          <a:scene3d>
            <a:camera prst="orthographicFront"/>
            <a:lightRig rig="threePt" dir="t"/>
          </a:scene3d>
          <a:sp3d>
            <a:bevelT/>
          </a:sp3d>
        </p:spPr>
      </p:pic>
      <p:pic>
        <p:nvPicPr>
          <p:cNvPr id="1027" name="Picture 3"/>
          <p:cNvPicPr>
            <a:picLocks noChangeAspect="1" noChangeArrowheads="1"/>
          </p:cNvPicPr>
          <p:nvPr/>
        </p:nvPicPr>
        <p:blipFill>
          <a:blip r:embed="rId4" cstate="print">
            <a:lum bright="-10000"/>
          </a:blip>
          <a:srcRect/>
          <a:stretch>
            <a:fillRect/>
          </a:stretch>
        </p:blipFill>
        <p:spPr bwMode="auto">
          <a:xfrm>
            <a:off x="3491880" y="3886448"/>
            <a:ext cx="1712598" cy="2055118"/>
          </a:xfrm>
          <a:prstGeom prst="rect">
            <a:avLst/>
          </a:prstGeom>
          <a:ln>
            <a:noFill/>
          </a:ln>
          <a:effectLst>
            <a:softEdge rad="112500"/>
          </a:effectLst>
          <a:scene3d>
            <a:camera prst="orthographicFront"/>
            <a:lightRig rig="threePt" dir="t"/>
          </a:scene3d>
          <a:sp3d>
            <a:bevelT/>
          </a:sp3d>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260648"/>
            <a:ext cx="3932237" cy="29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1936" y="3886448"/>
            <a:ext cx="288925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el 1"/>
          <p:cNvSpPr txBox="1">
            <a:spLocks/>
          </p:cNvSpPr>
          <p:nvPr/>
        </p:nvSpPr>
        <p:spPr>
          <a:xfrm>
            <a:off x="899592" y="5517232"/>
            <a:ext cx="7286676"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2400" b="1" i="1" dirty="0" smtClean="0">
                <a:solidFill>
                  <a:srgbClr val="293315"/>
                </a:solidFill>
                <a:latin typeface="Verdana" pitchFamily="34" charset="0"/>
              </a:rPr>
              <a:t>Gaan doe je met de staf in je hand</a:t>
            </a:r>
            <a:endParaRPr lang="nl-NL" sz="2400" b="1" i="1" dirty="0">
              <a:solidFill>
                <a:srgbClr val="293315"/>
              </a:solidFill>
              <a:latin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fade">
                                      <p:cBhvr>
                                        <p:cTn id="23" dur="500"/>
                                        <p:tgtEl>
                                          <p:spTgt spid="1027"/>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013628" y="1463660"/>
            <a:ext cx="6912768" cy="2579507"/>
          </a:xfrm>
          <a:prstGeom prst="rect">
            <a:avLst/>
          </a:prstGeom>
          <a:solidFill>
            <a:srgbClr val="323E1A">
              <a:alpha val="64706"/>
            </a:srgbClr>
          </a:solidFill>
          <a:ln>
            <a:noFill/>
          </a:ln>
        </p:spPr>
        <p:txBody>
          <a:bodyPr wrap="square" lIns="180000" tIns="180000" rIns="180000" bIns="180000">
            <a:spAutoFit/>
          </a:bodyPr>
          <a:lstStyle/>
          <a:p>
            <a:pPr algn="ct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Galaten 3:8</a:t>
            </a:r>
          </a:p>
          <a:p>
            <a:pPr algn="ct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400" i="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En de Schrift, die tevoren zag, dat God de heidenen uit geloof rechtvaardigt, </a:t>
            </a:r>
            <a:r>
              <a:rPr lang="nl-NL" sz="2400" b="1" i="1" dirty="0">
                <a:solidFill>
                  <a:srgbClr val="FFFF00"/>
                </a:solidFill>
                <a:latin typeface="Verdana" panose="020B0604030504040204" pitchFamily="34" charset="0"/>
                <a:ea typeface="Verdana" panose="020B0604030504040204" pitchFamily="34" charset="0"/>
                <a:cs typeface="Verdana" panose="020B0604030504040204" pitchFamily="34" charset="0"/>
              </a:rPr>
              <a:t>heeft tevoren aan Abraham </a:t>
            </a:r>
            <a:endParaRPr lang="nl-NL" sz="24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het </a:t>
            </a:r>
            <a:r>
              <a:rPr lang="nl-NL" sz="2400" b="1" i="1" dirty="0">
                <a:solidFill>
                  <a:srgbClr val="FFFF00"/>
                </a:solidFill>
                <a:latin typeface="Verdana" panose="020B0604030504040204" pitchFamily="34" charset="0"/>
                <a:ea typeface="Verdana" panose="020B0604030504040204" pitchFamily="34" charset="0"/>
                <a:cs typeface="Verdana" panose="020B0604030504040204" pitchFamily="34" charset="0"/>
              </a:rPr>
              <a:t>evangelie verkondigd</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u zullen alle volken gezegend worden</a:t>
            </a: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400" i="1" dirty="0" smtClean="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103483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323528" y="1196752"/>
            <a:ext cx="8640960" cy="4524315"/>
          </a:xfrm>
          <a:prstGeom prst="rect">
            <a:avLst/>
          </a:prstGeom>
          <a:solidFill>
            <a:schemeClr val="accent3">
              <a:lumMod val="40000"/>
              <a:lumOff val="60000"/>
              <a:alpha val="65098"/>
            </a:schemeClr>
          </a:solidFill>
          <a:ln>
            <a:noFill/>
          </a:ln>
        </p:spPr>
        <p:txBody>
          <a:bodyPr wrap="square">
            <a:spAutoFit/>
          </a:bodyPr>
          <a:lstStyle/>
          <a:p>
            <a:pPr>
              <a:buFont typeface="Arial" pitchFamily="34" charset="0"/>
              <a:buChar char="•"/>
            </a:pPr>
            <a:r>
              <a:rPr lang="nl-NL" sz="2400" b="1" dirty="0" err="1" smtClean="0">
                <a:latin typeface="Verdana" pitchFamily="34" charset="0"/>
              </a:rPr>
              <a:t>Lech</a:t>
            </a:r>
            <a:r>
              <a:rPr lang="nl-NL" sz="2400" dirty="0" smtClean="0">
                <a:latin typeface="Verdana" pitchFamily="34" charset="0"/>
              </a:rPr>
              <a:t>=ga/loop</a:t>
            </a:r>
          </a:p>
          <a:p>
            <a:pPr>
              <a:buFont typeface="Arial" pitchFamily="34" charset="0"/>
              <a:buChar char="•"/>
            </a:pPr>
            <a:r>
              <a:rPr lang="nl-NL" sz="2400" b="1" dirty="0" err="1" smtClean="0">
                <a:latin typeface="Verdana" pitchFamily="34" charset="0"/>
              </a:rPr>
              <a:t>Le</a:t>
            </a:r>
            <a:r>
              <a:rPr lang="nl-NL" sz="2400" dirty="0" smtClean="0">
                <a:latin typeface="Verdana" pitchFamily="34" charset="0"/>
              </a:rPr>
              <a:t>=[voorvoegsel] naar</a:t>
            </a:r>
          </a:p>
          <a:p>
            <a:pPr>
              <a:buFont typeface="Arial" pitchFamily="34" charset="0"/>
              <a:buChar char="•"/>
            </a:pPr>
            <a:r>
              <a:rPr lang="nl-NL" sz="2400" b="1" dirty="0" err="1" smtClean="0">
                <a:latin typeface="Verdana" pitchFamily="34" charset="0"/>
              </a:rPr>
              <a:t>Echa</a:t>
            </a:r>
            <a:r>
              <a:rPr lang="nl-NL" sz="2400" dirty="0" smtClean="0">
                <a:latin typeface="Verdana" pitchFamily="34" charset="0"/>
              </a:rPr>
              <a:t>=uw/jouw</a:t>
            </a:r>
          </a:p>
          <a:p>
            <a:pPr>
              <a:buFont typeface="Arial" pitchFamily="34" charset="0"/>
              <a:buChar char="•"/>
            </a:pPr>
            <a:r>
              <a:rPr lang="nl-NL" sz="2400" b="1" dirty="0" smtClean="0">
                <a:latin typeface="Verdana" pitchFamily="34" charset="0"/>
              </a:rPr>
              <a:t>Letterlijk</a:t>
            </a:r>
            <a:r>
              <a:rPr lang="nl-NL" sz="2400" dirty="0" smtClean="0">
                <a:latin typeface="Verdana" pitchFamily="34" charset="0"/>
              </a:rPr>
              <a:t>: Ga naar jou, kom tot jezelf</a:t>
            </a:r>
          </a:p>
          <a:p>
            <a:pPr>
              <a:buFont typeface="Arial" pitchFamily="34" charset="0"/>
              <a:buChar char="•"/>
            </a:pPr>
            <a:r>
              <a:rPr lang="nl-NL" sz="2400" dirty="0" smtClean="0">
                <a:latin typeface="Verdana" pitchFamily="34" charset="0"/>
              </a:rPr>
              <a:t>Lech </a:t>
            </a:r>
            <a:r>
              <a:rPr lang="nl-NL" sz="2400" dirty="0" err="1" smtClean="0">
                <a:latin typeface="Verdana" pitchFamily="34" charset="0"/>
              </a:rPr>
              <a:t>lecha</a:t>
            </a:r>
            <a:r>
              <a:rPr lang="nl-NL" sz="2400" b="1" dirty="0" smtClean="0">
                <a:latin typeface="Verdana" pitchFamily="34" charset="0"/>
              </a:rPr>
              <a:t> </a:t>
            </a:r>
            <a:r>
              <a:rPr lang="nl-NL" sz="2400" b="1" dirty="0" err="1" smtClean="0">
                <a:latin typeface="Verdana" pitchFamily="34" charset="0"/>
              </a:rPr>
              <a:t>me’artzecha</a:t>
            </a:r>
            <a:r>
              <a:rPr lang="nl-NL" sz="2400" b="1" dirty="0" smtClean="0">
                <a:latin typeface="Verdana" pitchFamily="34" charset="0"/>
              </a:rPr>
              <a:t> </a:t>
            </a:r>
            <a:r>
              <a:rPr lang="nl-NL" sz="2400" dirty="0" smtClean="0">
                <a:latin typeface="Verdana" pitchFamily="34" charset="0"/>
              </a:rPr>
              <a:t>= uit uw land</a:t>
            </a:r>
          </a:p>
          <a:p>
            <a:pPr>
              <a:buFont typeface="Arial" pitchFamily="34" charset="0"/>
              <a:buChar char="•"/>
            </a:pPr>
            <a:r>
              <a:rPr lang="nl-NL" sz="2400" b="1" dirty="0" smtClean="0">
                <a:latin typeface="Verdana" pitchFamily="34" charset="0"/>
              </a:rPr>
              <a:t>NBV</a:t>
            </a:r>
            <a:r>
              <a:rPr lang="nl-NL" sz="2400" dirty="0" smtClean="0">
                <a:latin typeface="Verdana" pitchFamily="34" charset="0"/>
              </a:rPr>
              <a:t>: Trek weg uit</a:t>
            </a:r>
          </a:p>
          <a:p>
            <a:pPr>
              <a:buFont typeface="Arial" pitchFamily="34" charset="0"/>
              <a:buChar char="•"/>
            </a:pPr>
            <a:r>
              <a:rPr lang="nl-NL" sz="2400" b="1" dirty="0" smtClean="0">
                <a:latin typeface="Verdana" pitchFamily="34" charset="0"/>
              </a:rPr>
              <a:t>NBG</a:t>
            </a:r>
            <a:r>
              <a:rPr lang="nl-NL" sz="2400" dirty="0" smtClean="0">
                <a:latin typeface="Verdana" pitchFamily="34" charset="0"/>
              </a:rPr>
              <a:t>: Ga uit</a:t>
            </a:r>
          </a:p>
          <a:p>
            <a:pPr>
              <a:buFont typeface="Arial" pitchFamily="34" charset="0"/>
              <a:buChar char="•"/>
            </a:pPr>
            <a:r>
              <a:rPr lang="nl-NL" sz="2400" b="1" dirty="0" smtClean="0">
                <a:latin typeface="Verdana" pitchFamily="34" charset="0"/>
              </a:rPr>
              <a:t>Dasberg</a:t>
            </a:r>
            <a:r>
              <a:rPr lang="nl-NL" sz="2400" dirty="0" smtClean="0">
                <a:latin typeface="Verdana" pitchFamily="34" charset="0"/>
              </a:rPr>
              <a:t>: Ga weg uit</a:t>
            </a:r>
          </a:p>
          <a:p>
            <a:pPr>
              <a:buFont typeface="Arial" pitchFamily="34" charset="0"/>
              <a:buChar char="•"/>
            </a:pPr>
            <a:r>
              <a:rPr lang="nl-NL" sz="2400" dirty="0" smtClean="0">
                <a:latin typeface="Verdana" pitchFamily="34" charset="0"/>
              </a:rPr>
              <a:t>Ga naar jezelf [</a:t>
            </a:r>
            <a:r>
              <a:rPr lang="nl-NL" sz="2400" dirty="0" err="1" smtClean="0">
                <a:latin typeface="Verdana" pitchFamily="34" charset="0"/>
              </a:rPr>
              <a:t>Rasji</a:t>
            </a:r>
            <a:r>
              <a:rPr lang="nl-NL" sz="2400" dirty="0" smtClean="0">
                <a:latin typeface="Verdana" pitchFamily="34" charset="0"/>
              </a:rPr>
              <a:t>]</a:t>
            </a:r>
          </a:p>
          <a:p>
            <a:pPr>
              <a:buFont typeface="Arial" pitchFamily="34" charset="0"/>
              <a:buChar char="•"/>
            </a:pPr>
            <a:r>
              <a:rPr lang="nl-NL" sz="2400" dirty="0" smtClean="0">
                <a:latin typeface="Verdana" pitchFamily="34" charset="0"/>
              </a:rPr>
              <a:t>Ga, zodat je jezelf leert kennen</a:t>
            </a:r>
          </a:p>
          <a:p>
            <a:pPr>
              <a:buFont typeface="Arial" pitchFamily="34" charset="0"/>
              <a:buChar char="•"/>
            </a:pPr>
            <a:r>
              <a:rPr lang="nl-NL" sz="2400" dirty="0" smtClean="0">
                <a:latin typeface="Verdana" pitchFamily="34" charset="0"/>
              </a:rPr>
              <a:t>Rabbi </a:t>
            </a:r>
            <a:r>
              <a:rPr lang="nl-NL" sz="2400" dirty="0" err="1" smtClean="0">
                <a:latin typeface="Verdana" pitchFamily="34" charset="0"/>
              </a:rPr>
              <a:t>Elazar</a:t>
            </a:r>
            <a:r>
              <a:rPr lang="nl-NL" sz="2400" dirty="0" smtClean="0">
                <a:latin typeface="Verdana" pitchFamily="34" charset="0"/>
              </a:rPr>
              <a:t>: Voor je eigen bestwil, ga weg van hier, verbeter je ziel</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5810523"/>
            <a:ext cx="8736013"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835696" y="1484784"/>
            <a:ext cx="6768752" cy="1938992"/>
          </a:xfrm>
          <a:prstGeom prst="rect">
            <a:avLst/>
          </a:prstGeom>
          <a:solidFill>
            <a:schemeClr val="accent3">
              <a:lumMod val="40000"/>
              <a:lumOff val="60000"/>
              <a:alpha val="65098"/>
            </a:schemeClr>
          </a:solidFill>
          <a:ln w="76200">
            <a:solidFill>
              <a:schemeClr val="bg1">
                <a:lumMod val="65000"/>
              </a:schemeClr>
            </a:solidFill>
          </a:ln>
          <a:scene3d>
            <a:camera prst="orthographicFront"/>
            <a:lightRig rig="threePt" dir="t"/>
          </a:scene3d>
          <a:sp3d>
            <a:bevelT/>
          </a:sp3d>
        </p:spPr>
        <p:txBody>
          <a:bodyPr wrap="square">
            <a:spAutoFit/>
          </a:bodyPr>
          <a:lstStyle/>
          <a:p>
            <a:r>
              <a:rPr lang="nl-NL" sz="2400" dirty="0" smtClean="0">
                <a:latin typeface="Verdana" pitchFamily="34" charset="0"/>
              </a:rPr>
              <a:t>Evangelie van het Koninkrijk</a:t>
            </a:r>
          </a:p>
          <a:p>
            <a:r>
              <a:rPr lang="nl-NL" sz="2400" i="1" dirty="0" smtClean="0">
                <a:latin typeface="Verdana" pitchFamily="34" charset="0"/>
              </a:rPr>
              <a:t>Ga uit je land</a:t>
            </a:r>
          </a:p>
          <a:p>
            <a:r>
              <a:rPr lang="nl-NL" sz="2400" i="1" dirty="0" smtClean="0">
                <a:latin typeface="Verdana" pitchFamily="34" charset="0"/>
              </a:rPr>
              <a:t>Ga uit Egypte</a:t>
            </a:r>
          </a:p>
          <a:p>
            <a:r>
              <a:rPr lang="nl-NL" sz="2400" i="1" dirty="0" smtClean="0">
                <a:latin typeface="Verdana" pitchFamily="34" charset="0"/>
              </a:rPr>
              <a:t>Ga uit Babel</a:t>
            </a:r>
          </a:p>
          <a:p>
            <a:r>
              <a:rPr lang="nl-NL" sz="2400" i="1" dirty="0" smtClean="0">
                <a:latin typeface="Verdana" pitchFamily="34" charset="0"/>
              </a:rPr>
              <a:t>Ga uit het </a:t>
            </a:r>
            <a:r>
              <a:rPr lang="nl-NL" sz="2400" i="1" dirty="0" err="1" smtClean="0">
                <a:latin typeface="Verdana" pitchFamily="34" charset="0"/>
              </a:rPr>
              <a:t>Noorderland</a:t>
            </a:r>
            <a:endParaRPr lang="nl-NL" sz="2400" i="1" dirty="0" smtClean="0">
              <a:latin typeface="Verdana" pitchFamily="34" charset="0"/>
            </a:endParaRPr>
          </a:p>
        </p:txBody>
      </p:sp>
      <p:sp>
        <p:nvSpPr>
          <p:cNvPr id="7" name="Tekstvak 6"/>
          <p:cNvSpPr txBox="1"/>
          <p:nvPr/>
        </p:nvSpPr>
        <p:spPr>
          <a:xfrm>
            <a:off x="5436096" y="3645024"/>
            <a:ext cx="3240360" cy="2862322"/>
          </a:xfrm>
          <a:prstGeom prst="rect">
            <a:avLst/>
          </a:prstGeom>
          <a:solidFill>
            <a:srgbClr val="FFFF2F">
              <a:alpha val="65098"/>
            </a:srgbClr>
          </a:solidFill>
          <a:ln w="76200">
            <a:solidFill>
              <a:schemeClr val="bg1">
                <a:lumMod val="65000"/>
              </a:schemeClr>
            </a:solidFill>
          </a:ln>
          <a:scene3d>
            <a:camera prst="orthographicFront"/>
            <a:lightRig rig="threePt" dir="t"/>
          </a:scene3d>
          <a:sp3d>
            <a:bevelT/>
          </a:sp3d>
        </p:spPr>
        <p:txBody>
          <a:bodyPr wrap="square" rtlCol="0">
            <a:spAutoFit/>
          </a:bodyPr>
          <a:lstStyle/>
          <a:p>
            <a:endParaRPr lang="nl-NL" dirty="0" smtClean="0">
              <a:latin typeface="Arial Black" pitchFamily="34" charset="0"/>
            </a:endParaRPr>
          </a:p>
          <a:p>
            <a:pPr algn="ctr"/>
            <a:endParaRPr lang="nl-NL" dirty="0" smtClean="0">
              <a:latin typeface="Arial Black" pitchFamily="34" charset="0"/>
            </a:endParaRPr>
          </a:p>
          <a:p>
            <a:pPr algn="ctr"/>
            <a:r>
              <a:rPr lang="nl-NL" sz="2400" dirty="0" smtClean="0">
                <a:latin typeface="Arial Black" pitchFamily="34" charset="0"/>
              </a:rPr>
              <a:t>Koninkrijk </a:t>
            </a:r>
          </a:p>
          <a:p>
            <a:pPr algn="ctr"/>
            <a:r>
              <a:rPr lang="nl-NL" sz="2400" dirty="0" smtClean="0">
                <a:latin typeface="Arial Black" pitchFamily="34" charset="0"/>
              </a:rPr>
              <a:t>van </a:t>
            </a:r>
          </a:p>
          <a:p>
            <a:pPr algn="ctr"/>
            <a:r>
              <a:rPr lang="nl-NL" sz="2400" dirty="0" smtClean="0">
                <a:latin typeface="Arial Black" pitchFamily="34" charset="0"/>
              </a:rPr>
              <a:t>JHWH</a:t>
            </a:r>
          </a:p>
          <a:p>
            <a:pPr algn="ctr"/>
            <a:endParaRPr lang="nl-NL" dirty="0" smtClean="0">
              <a:latin typeface="Arial Black" pitchFamily="34" charset="0"/>
            </a:endParaRPr>
          </a:p>
          <a:p>
            <a:pPr algn="ctr"/>
            <a:endParaRPr lang="nl-NL" dirty="0" smtClean="0">
              <a:latin typeface="Arial Black" pitchFamily="34" charset="0"/>
            </a:endParaRPr>
          </a:p>
          <a:p>
            <a:pPr algn="ctr"/>
            <a:endParaRPr lang="nl-NL" dirty="0" smtClean="0">
              <a:latin typeface="Arial Black" pitchFamily="34" charset="0"/>
            </a:endParaRPr>
          </a:p>
          <a:p>
            <a:endParaRPr lang="nl-NL" dirty="0">
              <a:latin typeface="Arial Black" pitchFamily="34" charset="0"/>
            </a:endParaRPr>
          </a:p>
        </p:txBody>
      </p:sp>
      <p:sp>
        <p:nvSpPr>
          <p:cNvPr id="9" name="Tekstvak 8"/>
          <p:cNvSpPr txBox="1"/>
          <p:nvPr/>
        </p:nvSpPr>
        <p:spPr>
          <a:xfrm>
            <a:off x="1835696" y="3645024"/>
            <a:ext cx="3312368" cy="2862322"/>
          </a:xfrm>
          <a:prstGeom prst="rect">
            <a:avLst/>
          </a:prstGeom>
          <a:solidFill>
            <a:srgbClr val="461E64">
              <a:alpha val="64706"/>
            </a:srgbClr>
          </a:solidFill>
          <a:ln w="76200">
            <a:solidFill>
              <a:schemeClr val="bg1">
                <a:lumMod val="65000"/>
              </a:schemeClr>
            </a:solidFill>
          </a:ln>
          <a:scene3d>
            <a:camera prst="orthographicFront"/>
            <a:lightRig rig="threePt" dir="t"/>
          </a:scene3d>
          <a:sp3d>
            <a:bevelT/>
          </a:sp3d>
        </p:spPr>
        <p:txBody>
          <a:bodyPr wrap="square" rtlCol="0">
            <a:spAutoFit/>
          </a:bodyPr>
          <a:lstStyle/>
          <a:p>
            <a:endParaRPr lang="nl-NL" dirty="0" smtClean="0">
              <a:latin typeface="Arial Black" pitchFamily="34" charset="0"/>
            </a:endParaRPr>
          </a:p>
          <a:p>
            <a:pPr algn="ctr"/>
            <a:endParaRPr lang="nl-NL" dirty="0" smtClean="0">
              <a:solidFill>
                <a:srgbClr val="FFFF66"/>
              </a:solidFill>
              <a:latin typeface="Arial Black" pitchFamily="34" charset="0"/>
            </a:endParaRPr>
          </a:p>
          <a:p>
            <a:pPr algn="ctr"/>
            <a:r>
              <a:rPr lang="nl-NL" sz="2400" dirty="0" smtClean="0">
                <a:solidFill>
                  <a:srgbClr val="FFFF66"/>
                </a:solidFill>
                <a:latin typeface="Arial Black" pitchFamily="34" charset="0"/>
              </a:rPr>
              <a:t>Koninkrijk </a:t>
            </a:r>
          </a:p>
          <a:p>
            <a:pPr algn="ctr"/>
            <a:r>
              <a:rPr lang="nl-NL" sz="2400" dirty="0" smtClean="0">
                <a:solidFill>
                  <a:srgbClr val="FFFF66"/>
                </a:solidFill>
                <a:latin typeface="Arial Black" pitchFamily="34" charset="0"/>
              </a:rPr>
              <a:t>van </a:t>
            </a:r>
          </a:p>
          <a:p>
            <a:pPr algn="ctr"/>
            <a:r>
              <a:rPr lang="nl-NL" sz="2400" dirty="0" smtClean="0">
                <a:solidFill>
                  <a:srgbClr val="FFFF66"/>
                </a:solidFill>
                <a:latin typeface="Arial Black" pitchFamily="34" charset="0"/>
              </a:rPr>
              <a:t>deze wereld</a:t>
            </a:r>
          </a:p>
          <a:p>
            <a:pPr algn="ctr"/>
            <a:endParaRPr lang="nl-NL" dirty="0" smtClean="0">
              <a:solidFill>
                <a:srgbClr val="FFFF66"/>
              </a:solidFill>
              <a:latin typeface="Arial Black" pitchFamily="34" charset="0"/>
            </a:endParaRPr>
          </a:p>
          <a:p>
            <a:pPr algn="ctr"/>
            <a:endParaRPr lang="nl-NL" dirty="0" smtClean="0">
              <a:solidFill>
                <a:srgbClr val="FFFF66"/>
              </a:solidFill>
              <a:latin typeface="Arial Black" pitchFamily="34" charset="0"/>
            </a:endParaRPr>
          </a:p>
          <a:p>
            <a:pPr algn="ctr"/>
            <a:endParaRPr lang="nl-NL" dirty="0" smtClean="0">
              <a:latin typeface="Arial Black" pitchFamily="34" charset="0"/>
            </a:endParaRPr>
          </a:p>
          <a:p>
            <a:endParaRPr lang="nl-NL" dirty="0">
              <a:latin typeface="Arial Black" pitchFamily="34" charset="0"/>
            </a:endParaRPr>
          </a:p>
        </p:txBody>
      </p:sp>
      <p:sp>
        <p:nvSpPr>
          <p:cNvPr id="10" name="PIJL-RECHTS 9"/>
          <p:cNvSpPr/>
          <p:nvPr/>
        </p:nvSpPr>
        <p:spPr>
          <a:xfrm>
            <a:off x="3059832" y="5013176"/>
            <a:ext cx="1800200" cy="1152128"/>
          </a:xfrm>
          <a:prstGeom prst="rightArrow">
            <a:avLst/>
          </a:prstGeom>
          <a:solidFill>
            <a:srgbClr val="7030A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88889E-6 -2.32192E-6 L 0.38194 -2.32192E-6 " pathEditMode="relative" rAng="0" ptsTypes="AA">
                                      <p:cBhvr>
                                        <p:cTn id="6" dur="2000" fill="hold"/>
                                        <p:tgtEl>
                                          <p:spTgt spid="10"/>
                                        </p:tgtEl>
                                        <p:attrNameLst>
                                          <p:attrName>ppt_x</p:attrName>
                                          <p:attrName>ppt_y</p:attrName>
                                        </p:attrNameLst>
                                      </p:cBhvr>
                                      <p:rCtr x="19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angelscapes.net/wp-content/uploads/2013/08/woodpathhorizon.jpg"/>
          <p:cNvPicPr>
            <a:picLocks noChangeAspect="1" noChangeArrowheads="1"/>
          </p:cNvPicPr>
          <p:nvPr/>
        </p:nvPicPr>
        <p:blipFill rotWithShape="1">
          <a:blip r:embed="rId2">
            <a:extLst>
              <a:ext uri="{28A0092B-C50C-407E-A947-70E740481C1C}">
                <a14:useLocalDpi xmlns:a14="http://schemas.microsoft.com/office/drawing/2010/main" val="0"/>
              </a:ext>
            </a:extLst>
          </a:blip>
          <a:srcRect l="30832" r="1"/>
          <a:stretch/>
        </p:blipFill>
        <p:spPr bwMode="auto">
          <a:xfrm>
            <a:off x="0" y="-25400"/>
            <a:ext cx="9208492" cy="6885384"/>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p:cNvSpPr/>
          <p:nvPr/>
        </p:nvSpPr>
        <p:spPr>
          <a:xfrm>
            <a:off x="1915467" y="548680"/>
            <a:ext cx="5109091"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nl-NL" sz="5400" b="1" dirty="0" smtClean="0">
                <a:ln/>
                <a:solidFill>
                  <a:srgbClr val="FFFF00"/>
                </a:solidFill>
                <a:latin typeface="Arial Black" pitchFamily="34" charset="0"/>
              </a:rPr>
              <a:t>LECH LECHA</a:t>
            </a:r>
            <a:endParaRPr lang="nl-NL" sz="5400" b="1" dirty="0">
              <a:ln/>
              <a:solidFill>
                <a:srgbClr val="FFFF00"/>
              </a:solidFill>
              <a:latin typeface="Arial Black" pitchFamily="34" charset="0"/>
            </a:endParaRPr>
          </a:p>
        </p:txBody>
      </p:sp>
      <p:sp>
        <p:nvSpPr>
          <p:cNvPr id="5" name="Rechthoek 4"/>
          <p:cNvSpPr/>
          <p:nvPr/>
        </p:nvSpPr>
        <p:spPr>
          <a:xfrm>
            <a:off x="3059832" y="1916832"/>
            <a:ext cx="3456384" cy="1938992"/>
          </a:xfrm>
          <a:prstGeom prst="rect">
            <a:avLst/>
          </a:prstGeom>
          <a:noFill/>
          <a:ln w="76200">
            <a:noFill/>
          </a:ln>
        </p:spPr>
        <p:txBody>
          <a:bodyPr wrap="square">
            <a:spAutoFit/>
          </a:bodyPr>
          <a:lstStyle/>
          <a:p>
            <a:pPr algn="ctr"/>
            <a:r>
              <a:rPr lang="nl-NL" sz="2400" b="1" dirty="0">
                <a:latin typeface="Verdana" pitchFamily="34" charset="0"/>
              </a:rPr>
              <a:t>g</a:t>
            </a:r>
            <a:r>
              <a:rPr lang="nl-NL" sz="2400" b="1" dirty="0" smtClean="0">
                <a:latin typeface="Verdana" pitchFamily="34" charset="0"/>
              </a:rPr>
              <a:t>eschapen naar </a:t>
            </a:r>
          </a:p>
          <a:p>
            <a:pPr algn="ctr"/>
            <a:r>
              <a:rPr lang="nl-NL" sz="2400" b="1" dirty="0" smtClean="0">
                <a:latin typeface="Verdana" pitchFamily="34" charset="0"/>
              </a:rPr>
              <a:t>het beeld van God,</a:t>
            </a:r>
          </a:p>
          <a:p>
            <a:pPr algn="ctr"/>
            <a:r>
              <a:rPr lang="nl-NL" sz="2400" b="1" i="1" dirty="0">
                <a:latin typeface="Verdana" pitchFamily="34" charset="0"/>
              </a:rPr>
              <a:t>o</a:t>
            </a:r>
            <a:r>
              <a:rPr lang="nl-NL" sz="2400" b="1" i="1" dirty="0" smtClean="0">
                <a:latin typeface="Verdana" pitchFamily="34" charset="0"/>
              </a:rPr>
              <a:t>m te gaan </a:t>
            </a:r>
          </a:p>
          <a:p>
            <a:pPr algn="ctr"/>
            <a:r>
              <a:rPr lang="nl-NL" sz="2400" b="1" i="1" dirty="0" smtClean="0">
                <a:latin typeface="Verdana" pitchFamily="34" charset="0"/>
              </a:rPr>
              <a:t>over </a:t>
            </a:r>
          </a:p>
          <a:p>
            <a:pPr algn="ctr"/>
            <a:r>
              <a:rPr lang="nl-NL" sz="2400" b="1" i="1" dirty="0" smtClean="0">
                <a:latin typeface="Verdana" pitchFamily="34" charset="0"/>
              </a:rPr>
              <a:t>de weg van God.</a:t>
            </a:r>
          </a:p>
        </p:txBody>
      </p:sp>
    </p:spTree>
    <p:extLst>
      <p:ext uri="{BB962C8B-B14F-4D97-AF65-F5344CB8AC3E}">
        <p14:creationId xmlns:p14="http://schemas.microsoft.com/office/powerpoint/2010/main" val="34435678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a:xfrm>
            <a:off x="539552" y="332656"/>
            <a:ext cx="8064896" cy="923330"/>
          </a:xfrm>
          <a:prstGeom prst="rect">
            <a:avLst/>
          </a:prstGeom>
          <a:solidFill>
            <a:schemeClr val="accent3">
              <a:lumMod val="50000"/>
            </a:schemeClr>
          </a:solidFill>
        </p:spPr>
        <p:txBody>
          <a:bodyPr wrap="square" lIns="91440" tIns="45720" rIns="91440" bIns="4572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ctr"/>
            <a:r>
              <a:rPr lang="nl-NL" sz="5400" b="1" dirty="0" smtClean="0">
                <a:ln/>
                <a:solidFill>
                  <a:schemeClr val="accent3"/>
                </a:solidFill>
                <a:latin typeface="Arial Black" pitchFamily="34" charset="0"/>
              </a:rPr>
              <a:t>KONINKRIJK</a:t>
            </a:r>
            <a:endParaRPr lang="nl-NL" sz="5400" b="1" dirty="0">
              <a:ln/>
              <a:solidFill>
                <a:schemeClr val="accent3"/>
              </a:solidFill>
              <a:latin typeface="Arial Black" pitchFamily="34" charset="0"/>
            </a:endParaRPr>
          </a:p>
        </p:txBody>
      </p:sp>
      <p:sp>
        <p:nvSpPr>
          <p:cNvPr id="5" name="Rechthoek 4"/>
          <p:cNvSpPr/>
          <p:nvPr/>
        </p:nvSpPr>
        <p:spPr>
          <a:xfrm>
            <a:off x="539552" y="1412776"/>
            <a:ext cx="8064896" cy="4524315"/>
          </a:xfrm>
          <a:prstGeom prst="rect">
            <a:avLst/>
          </a:prstGeom>
          <a:solidFill>
            <a:schemeClr val="accent3">
              <a:lumMod val="40000"/>
              <a:lumOff val="60000"/>
              <a:alpha val="65098"/>
            </a:schemeClr>
          </a:solidFill>
          <a:ln>
            <a:noFill/>
          </a:ln>
        </p:spPr>
        <p:txBody>
          <a:bodyPr wrap="square">
            <a:spAutoFit/>
          </a:bodyPr>
          <a:lstStyle/>
          <a:p>
            <a:r>
              <a:rPr lang="nl-NL" sz="2400" dirty="0" smtClean="0">
                <a:latin typeface="Verdana" pitchFamily="34" charset="0"/>
              </a:rPr>
              <a:t>Kronieken 17:11-14 </a:t>
            </a:r>
          </a:p>
          <a:p>
            <a:r>
              <a:rPr lang="nl-NL" sz="2400" i="1" dirty="0" smtClean="0">
                <a:latin typeface="Verdana" pitchFamily="34" charset="0"/>
              </a:rPr>
              <a:t>” Wanneer je (David) leven voorbij is en je met je voorouders verenigd wordt, zal ik je laten opvolgen door een van je eigen nakomelingen en hem een bestendig koningschap schenken. 12 Hij zal voor mij een huis bouwen, en ik zal ervoor zorgen dat zijn troon nooit wankelt. 13 Ik zal een vader voor hem zijn en hij voor mij een zoon, en ik zal hem nooit mijn gunst ontnemen zoals je voorganger. 14 </a:t>
            </a:r>
            <a:r>
              <a:rPr lang="nl-NL" sz="2400" b="1" i="1" dirty="0" smtClean="0">
                <a:latin typeface="Verdana" pitchFamily="34" charset="0"/>
              </a:rPr>
              <a:t>Ik zal hem voor eeuwig aanstellen in mijn huis en in mijn koninkrijk, en zijn troon zal nooit wankelen</a:t>
            </a:r>
            <a:r>
              <a:rPr lang="nl-NL" sz="2400" i="1" dirty="0" smtClean="0">
                <a:latin typeface="Verdana" pitchFamily="34" charset="0"/>
              </a:rPr>
              <a:t>.”’ ” </a:t>
            </a:r>
          </a:p>
        </p:txBody>
      </p:sp>
      <p:sp>
        <p:nvSpPr>
          <p:cNvPr id="2" name="Tekstvak 1"/>
          <p:cNvSpPr txBox="1"/>
          <p:nvPr/>
        </p:nvSpPr>
        <p:spPr>
          <a:xfrm>
            <a:off x="539552" y="6165304"/>
            <a:ext cx="2520280" cy="584775"/>
          </a:xfrm>
          <a:prstGeom prst="chevron">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3200" b="1" dirty="0" smtClean="0">
                <a:latin typeface="Verdana" panose="020B0604030504040204" pitchFamily="34" charset="0"/>
                <a:ea typeface="Verdana" panose="020B0604030504040204" pitchFamily="34" charset="0"/>
                <a:cs typeface="Verdana" panose="020B0604030504040204" pitchFamily="34" charset="0"/>
              </a:rPr>
              <a:t>David?</a:t>
            </a:r>
            <a:endParaRPr lang="nl-NL"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3131840" y="6165305"/>
            <a:ext cx="3024336" cy="584775"/>
          </a:xfrm>
          <a:prstGeom prst="chevron">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3200" b="1" dirty="0" smtClean="0">
                <a:latin typeface="Verdana" panose="020B0604030504040204" pitchFamily="34" charset="0"/>
                <a:ea typeface="Verdana" panose="020B0604030504040204" pitchFamily="34" charset="0"/>
                <a:cs typeface="Verdana" panose="020B0604030504040204" pitchFamily="34" charset="0"/>
              </a:rPr>
              <a:t>Salomo?</a:t>
            </a:r>
            <a:endParaRPr lang="nl-NL" sz="3200" b="1" dirty="0">
              <a:latin typeface="Verdana" panose="020B0604030504040204" pitchFamily="34" charset="0"/>
              <a:ea typeface="Verdana" panose="020B0604030504040204" pitchFamily="34" charset="0"/>
              <a:cs typeface="Verdana" panose="020B0604030504040204" pitchFamily="34" charset="0"/>
            </a:endParaRPr>
          </a:p>
        </p:txBody>
      </p:sp>
      <p:sp>
        <p:nvSpPr>
          <p:cNvPr id="7" name="Tekstvak 6"/>
          <p:cNvSpPr txBox="1"/>
          <p:nvPr/>
        </p:nvSpPr>
        <p:spPr>
          <a:xfrm>
            <a:off x="6156176" y="6165304"/>
            <a:ext cx="2520280" cy="584775"/>
          </a:xfrm>
          <a:prstGeom prst="chevron">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3200" b="1" dirty="0" smtClean="0">
                <a:latin typeface="Verdana" panose="020B0604030504040204" pitchFamily="34" charset="0"/>
                <a:ea typeface="Verdana" panose="020B0604030504040204" pitchFamily="34" charset="0"/>
                <a:cs typeface="Verdana" panose="020B0604030504040204" pitchFamily="34" charset="0"/>
              </a:rPr>
              <a:t>?</a:t>
            </a:r>
            <a:endParaRPr lang="nl-NL" sz="3200" b="1"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539552" y="1484784"/>
            <a:ext cx="8064896" cy="2308324"/>
          </a:xfrm>
          <a:prstGeom prst="rect">
            <a:avLst/>
          </a:prstGeom>
          <a:solidFill>
            <a:schemeClr val="accent3">
              <a:lumMod val="40000"/>
              <a:lumOff val="60000"/>
              <a:alpha val="65098"/>
            </a:schemeClr>
          </a:solidFill>
          <a:ln>
            <a:noFill/>
          </a:ln>
        </p:spPr>
        <p:txBody>
          <a:bodyPr wrap="square">
            <a:spAutoFit/>
          </a:bodyPr>
          <a:lstStyle/>
          <a:p>
            <a:pPr algn="ctr"/>
            <a:endParaRPr lang="nl-NL" sz="2400" b="1" dirty="0" smtClean="0">
              <a:latin typeface="Verdana" pitchFamily="34" charset="0"/>
            </a:endParaRPr>
          </a:p>
          <a:p>
            <a:pPr algn="ctr"/>
            <a:r>
              <a:rPr lang="nl-NL" sz="2400" b="1" dirty="0" smtClean="0">
                <a:latin typeface="Verdana" pitchFamily="34" charset="0"/>
              </a:rPr>
              <a:t>De Goede boodschap van alle tijden!</a:t>
            </a:r>
          </a:p>
          <a:p>
            <a:pPr algn="ctr"/>
            <a:endParaRPr lang="nl-NL" sz="2400" b="1" dirty="0" smtClean="0">
              <a:latin typeface="Verdana" pitchFamily="34" charset="0"/>
            </a:endParaRPr>
          </a:p>
          <a:p>
            <a:pPr algn="ctr"/>
            <a:r>
              <a:rPr lang="nl-NL" sz="2400" b="1" i="1" strike="sngStrike" dirty="0" smtClean="0">
                <a:latin typeface="Verdana" pitchFamily="34" charset="0"/>
              </a:rPr>
              <a:t>Nieuwe boodschap</a:t>
            </a:r>
          </a:p>
          <a:p>
            <a:pPr algn="ctr"/>
            <a:endParaRPr lang="nl-NL" sz="2400" b="1" i="1" strike="sngStrike" dirty="0" smtClean="0">
              <a:latin typeface="Verdana" pitchFamily="34" charset="0"/>
            </a:endParaRPr>
          </a:p>
          <a:p>
            <a:pPr algn="ctr"/>
            <a:r>
              <a:rPr lang="nl-NL" sz="2400" b="1" i="1" dirty="0" smtClean="0">
                <a:latin typeface="Verdana" pitchFamily="34" charset="0"/>
              </a:rPr>
              <a:t>Oude Testament - Nieuwe </a:t>
            </a:r>
            <a:r>
              <a:rPr lang="nl-NL" sz="2400" b="1" i="1" dirty="0">
                <a:latin typeface="Verdana" pitchFamily="34" charset="0"/>
              </a:rPr>
              <a:t>T</a:t>
            </a:r>
            <a:r>
              <a:rPr lang="nl-NL" sz="2400" b="1" i="1" dirty="0" smtClean="0">
                <a:latin typeface="Verdana" pitchFamily="34" charset="0"/>
              </a:rPr>
              <a:t>estament</a:t>
            </a:r>
          </a:p>
        </p:txBody>
      </p:sp>
      <p:sp>
        <p:nvSpPr>
          <p:cNvPr id="4" name="Rechthoek 3"/>
          <p:cNvSpPr/>
          <p:nvPr/>
        </p:nvSpPr>
        <p:spPr>
          <a:xfrm>
            <a:off x="539552" y="332656"/>
            <a:ext cx="8064896" cy="923330"/>
          </a:xfrm>
          <a:prstGeom prst="rect">
            <a:avLst/>
          </a:prstGeom>
          <a:solidFill>
            <a:schemeClr val="accent3">
              <a:lumMod val="50000"/>
            </a:schemeClr>
          </a:solidFill>
        </p:spPr>
        <p:txBody>
          <a:bodyPr wrap="square" lIns="91440" tIns="45720" rIns="91440" bIns="4572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ctr"/>
            <a:r>
              <a:rPr lang="nl-NL" sz="5400" b="1" dirty="0" smtClean="0">
                <a:ln/>
                <a:solidFill>
                  <a:schemeClr val="accent3"/>
                </a:solidFill>
                <a:latin typeface="Arial Black" pitchFamily="34" charset="0"/>
              </a:rPr>
              <a:t>EVANGELIE</a:t>
            </a:r>
            <a:endParaRPr lang="nl-NL" sz="5400" b="1" dirty="0">
              <a:ln/>
              <a:solidFill>
                <a:schemeClr val="accent3"/>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827584" y="332656"/>
            <a:ext cx="7452000" cy="923330"/>
          </a:xfrm>
          <a:prstGeom prst="rect">
            <a:avLst/>
          </a:prstGeom>
          <a:solidFill>
            <a:schemeClr val="accent3">
              <a:lumMod val="50000"/>
            </a:schemeClr>
          </a:solidFill>
        </p:spPr>
        <p:txBody>
          <a:bodyPr wrap="square" lIns="91440" tIns="45720" rIns="91440" bIns="4572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ctr"/>
            <a:r>
              <a:rPr lang="nl-NL" sz="5400" b="1" dirty="0" smtClean="0">
                <a:ln/>
                <a:solidFill>
                  <a:schemeClr val="accent3"/>
                </a:solidFill>
                <a:latin typeface="Arial Black" pitchFamily="34" charset="0"/>
              </a:rPr>
              <a:t>EVANGELIE</a:t>
            </a:r>
            <a:endParaRPr lang="nl-NL" sz="5400" b="1" dirty="0">
              <a:ln/>
              <a:solidFill>
                <a:schemeClr val="accent3"/>
              </a:solidFill>
              <a:latin typeface="Arial Black" pitchFamily="34" charset="0"/>
            </a:endParaRPr>
          </a:p>
        </p:txBody>
      </p:sp>
      <p:pic>
        <p:nvPicPr>
          <p:cNvPr id="1026" name="Picture 2"/>
          <p:cNvPicPr>
            <a:picLocks noChangeAspect="1" noChangeArrowheads="1"/>
          </p:cNvPicPr>
          <p:nvPr/>
        </p:nvPicPr>
        <p:blipFill>
          <a:blip r:embed="rId2" cstate="print"/>
          <a:srcRect t="5307" r="9757"/>
          <a:stretch>
            <a:fillRect/>
          </a:stretch>
        </p:blipFill>
        <p:spPr bwMode="auto">
          <a:xfrm>
            <a:off x="739504" y="1442577"/>
            <a:ext cx="7648920" cy="4938751"/>
          </a:xfrm>
          <a:prstGeom prst="rect">
            <a:avLst/>
          </a:prstGeom>
          <a:ln>
            <a:noFill/>
          </a:ln>
          <a:effectLst>
            <a:softEdge rad="112500"/>
          </a:effectLst>
        </p:spPr>
      </p:pic>
      <p:sp>
        <p:nvSpPr>
          <p:cNvPr id="7" name="Ovale toelichting 6"/>
          <p:cNvSpPr/>
          <p:nvPr/>
        </p:nvSpPr>
        <p:spPr>
          <a:xfrm>
            <a:off x="0" y="188640"/>
            <a:ext cx="3312368" cy="2376264"/>
          </a:xfrm>
          <a:prstGeom prst="wedgeEllipseCallout">
            <a:avLst>
              <a:gd name="adj1" fmla="val 57204"/>
              <a:gd name="adj2" fmla="val 94477"/>
            </a:avLst>
          </a:prstGeom>
          <a:solidFill>
            <a:srgbClr val="77933C">
              <a:alpha val="65098"/>
            </a:srgb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latin typeface="Arial Black" pitchFamily="34" charset="0"/>
              </a:rPr>
              <a:t>Koningschap centraal</a:t>
            </a:r>
            <a:endParaRPr lang="nl-NL" sz="2400" dirty="0">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539552" y="1484784"/>
            <a:ext cx="8064896" cy="2677656"/>
          </a:xfrm>
          <a:prstGeom prst="rect">
            <a:avLst/>
          </a:prstGeom>
          <a:solidFill>
            <a:schemeClr val="accent3">
              <a:lumMod val="40000"/>
              <a:lumOff val="60000"/>
              <a:alpha val="65098"/>
            </a:schemeClr>
          </a:solidFill>
          <a:ln>
            <a:noFill/>
          </a:ln>
        </p:spPr>
        <p:txBody>
          <a:bodyPr wrap="square">
            <a:spAutoFit/>
          </a:bodyPr>
          <a:lstStyle/>
          <a:p>
            <a:r>
              <a:rPr lang="nl-NL" sz="2400" dirty="0" err="1" smtClean="0">
                <a:latin typeface="Verdana" pitchFamily="34" charset="0"/>
              </a:rPr>
              <a:t>Zacharia</a:t>
            </a:r>
            <a:r>
              <a:rPr lang="nl-NL" sz="2400" dirty="0" smtClean="0">
                <a:latin typeface="Verdana" pitchFamily="34" charset="0"/>
              </a:rPr>
              <a:t> 14: 8 </a:t>
            </a:r>
            <a:r>
              <a:rPr lang="nl-NL" sz="2400" i="1" dirty="0" smtClean="0">
                <a:latin typeface="Verdana" pitchFamily="34" charset="0"/>
              </a:rPr>
              <a:t>”Als die tijd aanbreekt, zal er in Jeruzalem zuiver water ontspringen: de ene helft zal in het oosten in zee uitmonden en de andere helft in het westen, zowel in de zomer als in de winter. </a:t>
            </a:r>
            <a:r>
              <a:rPr lang="nl-NL" sz="2400" b="1" i="1" dirty="0" smtClean="0">
                <a:latin typeface="Verdana" pitchFamily="34" charset="0"/>
              </a:rPr>
              <a:t>9 En JHWH zal koning worden over de hele aarde. Dan zal JHWH de enige God zijn en zijn naam de enige naam.” </a:t>
            </a:r>
          </a:p>
        </p:txBody>
      </p:sp>
      <p:sp>
        <p:nvSpPr>
          <p:cNvPr id="2" name="Rechthoek 1"/>
          <p:cNvSpPr/>
          <p:nvPr/>
        </p:nvSpPr>
        <p:spPr>
          <a:xfrm>
            <a:off x="539552" y="4365104"/>
            <a:ext cx="8064896"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nl-NL" sz="24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1 Kor.15:24 </a:t>
            </a:r>
          </a:p>
          <a:p>
            <a:pPr algn="ctr"/>
            <a:r>
              <a:rPr lang="nl-NL" sz="24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“wanneer </a:t>
            </a:r>
            <a:r>
              <a:rPr lang="nl-NL" sz="2400" b="1" i="1" dirty="0">
                <a:solidFill>
                  <a:schemeClr val="tx1"/>
                </a:solidFill>
                <a:latin typeface="Verdana" panose="020B0604030504040204" pitchFamily="34" charset="0"/>
                <a:ea typeface="Verdana" panose="020B0604030504040204" pitchFamily="34" charset="0"/>
                <a:cs typeface="Verdana" panose="020B0604030504040204" pitchFamily="34" charset="0"/>
              </a:rPr>
              <a:t>Hij </a:t>
            </a:r>
            <a:r>
              <a:rPr lang="nl-NL" sz="24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 Messias) het </a:t>
            </a:r>
            <a:r>
              <a:rPr lang="nl-NL" sz="2400" b="1" i="1" dirty="0">
                <a:solidFill>
                  <a:schemeClr val="tx1"/>
                </a:solidFill>
                <a:latin typeface="Verdana" panose="020B0604030504040204" pitchFamily="34" charset="0"/>
                <a:ea typeface="Verdana" panose="020B0604030504040204" pitchFamily="34" charset="0"/>
                <a:cs typeface="Verdana" panose="020B0604030504040204" pitchFamily="34" charset="0"/>
              </a:rPr>
              <a:t>koningschap aan God de Vader </a:t>
            </a:r>
            <a:r>
              <a:rPr lang="nl-NL" sz="24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overdraagt”</a:t>
            </a:r>
            <a:endParaRPr lang="nl-NL" sz="2400" b="1" i="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hthoek 5"/>
          <p:cNvSpPr/>
          <p:nvPr/>
        </p:nvSpPr>
        <p:spPr>
          <a:xfrm>
            <a:off x="539552" y="332656"/>
            <a:ext cx="8064896" cy="923330"/>
          </a:xfrm>
          <a:prstGeom prst="rect">
            <a:avLst/>
          </a:prstGeom>
          <a:solidFill>
            <a:schemeClr val="accent3">
              <a:lumMod val="50000"/>
            </a:schemeClr>
          </a:solidFill>
        </p:spPr>
        <p:txBody>
          <a:bodyPr wrap="square" lIns="91440" tIns="45720" rIns="91440" bIns="4572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ctr"/>
            <a:r>
              <a:rPr lang="nl-NL" sz="5400" b="1" dirty="0" smtClean="0">
                <a:ln/>
                <a:solidFill>
                  <a:schemeClr val="accent3"/>
                </a:solidFill>
                <a:latin typeface="Arial Black" pitchFamily="34" charset="0"/>
              </a:rPr>
              <a:t>KONINKRIJK</a:t>
            </a:r>
            <a:endParaRPr lang="nl-NL" sz="5400" b="1" dirty="0">
              <a:ln/>
              <a:solidFill>
                <a:schemeClr val="accent3"/>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3563888" y="1556792"/>
            <a:ext cx="5040560" cy="4770537"/>
          </a:xfrm>
          <a:prstGeom prst="rect">
            <a:avLst/>
          </a:prstGeom>
          <a:solidFill>
            <a:schemeClr val="accent3">
              <a:lumMod val="40000"/>
              <a:lumOff val="60000"/>
              <a:alpha val="65098"/>
            </a:schemeClr>
          </a:solidFill>
          <a:ln>
            <a:noFill/>
          </a:ln>
        </p:spPr>
        <p:txBody>
          <a:bodyPr wrap="square">
            <a:spAutoFit/>
          </a:bodyPr>
          <a:lstStyle/>
          <a:p>
            <a:pPr marL="457200" indent="-457200">
              <a:lnSpc>
                <a:spcPct val="200000"/>
              </a:lnSpc>
              <a:buFont typeface="+mj-lt"/>
              <a:buAutoNum type="arabicPeriod"/>
            </a:pPr>
            <a:r>
              <a:rPr lang="nl-NL" sz="3200" dirty="0" smtClean="0">
                <a:latin typeface="Arial Black" pitchFamily="34" charset="0"/>
              </a:rPr>
              <a:t>De Koning</a:t>
            </a:r>
          </a:p>
          <a:p>
            <a:pPr marL="457200" indent="-457200">
              <a:lnSpc>
                <a:spcPct val="200000"/>
              </a:lnSpc>
              <a:buFont typeface="+mj-lt"/>
              <a:buAutoNum type="arabicPeriod"/>
            </a:pPr>
            <a:r>
              <a:rPr lang="nl-NL" sz="2400" i="1" dirty="0" smtClean="0">
                <a:latin typeface="Arial Black" pitchFamily="34" charset="0"/>
              </a:rPr>
              <a:t>Zijn onderdanen</a:t>
            </a:r>
          </a:p>
          <a:p>
            <a:pPr marL="457200" indent="-457200">
              <a:lnSpc>
                <a:spcPct val="200000"/>
              </a:lnSpc>
              <a:buFont typeface="+mj-lt"/>
              <a:buAutoNum type="arabicPeriod"/>
            </a:pPr>
            <a:r>
              <a:rPr lang="nl-NL" sz="2400" i="1" dirty="0" smtClean="0">
                <a:latin typeface="Arial Black" pitchFamily="34" charset="0"/>
              </a:rPr>
              <a:t>Zijn wet</a:t>
            </a:r>
          </a:p>
          <a:p>
            <a:pPr marL="457200" indent="-457200">
              <a:lnSpc>
                <a:spcPct val="200000"/>
              </a:lnSpc>
              <a:buFont typeface="+mj-lt"/>
              <a:buAutoNum type="arabicPeriod"/>
            </a:pPr>
            <a:r>
              <a:rPr lang="nl-NL" sz="2400" i="1" dirty="0" smtClean="0">
                <a:latin typeface="Arial Black" pitchFamily="34" charset="0"/>
              </a:rPr>
              <a:t>Zijn macht</a:t>
            </a:r>
          </a:p>
          <a:p>
            <a:pPr marL="457200" indent="-457200">
              <a:lnSpc>
                <a:spcPct val="200000"/>
              </a:lnSpc>
              <a:buFont typeface="+mj-lt"/>
              <a:buAutoNum type="arabicPeriod"/>
            </a:pPr>
            <a:r>
              <a:rPr lang="nl-NL" sz="2400" i="1" dirty="0" smtClean="0">
                <a:latin typeface="Arial Black" pitchFamily="34" charset="0"/>
              </a:rPr>
              <a:t>Zijn strijd</a:t>
            </a:r>
          </a:p>
          <a:p>
            <a:pPr marL="457200" indent="-457200">
              <a:lnSpc>
                <a:spcPct val="200000"/>
              </a:lnSpc>
              <a:buFont typeface="+mj-lt"/>
              <a:buAutoNum type="arabicPeriod"/>
            </a:pPr>
            <a:r>
              <a:rPr lang="nl-NL" sz="2400" i="1" dirty="0" smtClean="0">
                <a:latin typeface="Arial Black" pitchFamily="34" charset="0"/>
              </a:rPr>
              <a:t>Zijn herkenningsteken</a:t>
            </a:r>
          </a:p>
        </p:txBody>
      </p:sp>
      <p:sp>
        <p:nvSpPr>
          <p:cNvPr id="4" name="Rechthoek 3"/>
          <p:cNvSpPr/>
          <p:nvPr/>
        </p:nvSpPr>
        <p:spPr>
          <a:xfrm>
            <a:off x="539552" y="332656"/>
            <a:ext cx="8064896" cy="923330"/>
          </a:xfrm>
          <a:prstGeom prst="rect">
            <a:avLst/>
          </a:prstGeom>
          <a:solidFill>
            <a:schemeClr val="accent3">
              <a:lumMod val="50000"/>
            </a:schemeClr>
          </a:solidFill>
        </p:spPr>
        <p:txBody>
          <a:bodyPr wrap="square" lIns="91440" tIns="45720" rIns="91440" bIns="4572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ctr"/>
            <a:r>
              <a:rPr lang="nl-NL" sz="5400" b="1" dirty="0" smtClean="0">
                <a:ln/>
                <a:solidFill>
                  <a:schemeClr val="accent3"/>
                </a:solidFill>
                <a:latin typeface="Arial Black" pitchFamily="34" charset="0"/>
              </a:rPr>
              <a:t>KONINKRIJK</a:t>
            </a:r>
            <a:endParaRPr lang="nl-NL" sz="5400" b="1" dirty="0">
              <a:ln/>
              <a:solidFill>
                <a:schemeClr val="accent3"/>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519708" y="1556792"/>
            <a:ext cx="8084740" cy="1569660"/>
          </a:xfrm>
          <a:prstGeom prst="rect">
            <a:avLst/>
          </a:prstGeom>
          <a:solidFill>
            <a:schemeClr val="accent3">
              <a:lumMod val="40000"/>
              <a:lumOff val="60000"/>
              <a:alpha val="65098"/>
            </a:schemeClr>
          </a:solidFill>
          <a:ln>
            <a:noFill/>
          </a:ln>
        </p:spPr>
        <p:txBody>
          <a:bodyPr wrap="square">
            <a:spAutoFit/>
          </a:bodyPr>
          <a:lstStyle/>
          <a:p>
            <a:r>
              <a:rPr lang="nl-NL" sz="2400" dirty="0" smtClean="0">
                <a:latin typeface="Verdana" pitchFamily="34" charset="0"/>
              </a:rPr>
              <a:t>Gen.49:10 </a:t>
            </a:r>
            <a:r>
              <a:rPr lang="nl-NL" sz="2400" i="1" dirty="0" smtClean="0">
                <a:latin typeface="Verdana" pitchFamily="34" charset="0"/>
              </a:rPr>
              <a:t> “In </a:t>
            </a:r>
            <a:r>
              <a:rPr lang="nl-NL" sz="2400" i="1" dirty="0" err="1" smtClean="0">
                <a:latin typeface="Verdana" pitchFamily="34" charset="0"/>
              </a:rPr>
              <a:t>Juda’s</a:t>
            </a:r>
            <a:r>
              <a:rPr lang="nl-NL" sz="2400" i="1" dirty="0" smtClean="0">
                <a:latin typeface="Verdana" pitchFamily="34" charset="0"/>
              </a:rPr>
              <a:t> handen zal de scepter blijven, tussen zijn voeten de heersersstaf, </a:t>
            </a:r>
          </a:p>
          <a:p>
            <a:r>
              <a:rPr lang="nl-NL" sz="2400" i="1" dirty="0" smtClean="0">
                <a:latin typeface="Verdana" pitchFamily="34" charset="0"/>
              </a:rPr>
              <a:t>totdat hij komt die er recht op heeft, </a:t>
            </a:r>
            <a:r>
              <a:rPr lang="nl-NL" sz="2400" b="1" i="1" dirty="0" smtClean="0">
                <a:latin typeface="Verdana" pitchFamily="34" charset="0"/>
              </a:rPr>
              <a:t>die alle volken zullen dienen</a:t>
            </a:r>
            <a:r>
              <a:rPr lang="nl-NL" sz="2400" i="1" dirty="0" smtClean="0">
                <a:latin typeface="Verdana" pitchFamily="34" charset="0"/>
              </a:rPr>
              <a:t>.” (NBV)</a:t>
            </a:r>
            <a:endParaRPr lang="nl-NL" sz="2400" i="1" dirty="0">
              <a:latin typeface="Verdana" pitchFamily="34" charset="0"/>
            </a:endParaRPr>
          </a:p>
        </p:txBody>
      </p:sp>
      <p:sp>
        <p:nvSpPr>
          <p:cNvPr id="7" name="Rechthoek 6"/>
          <p:cNvSpPr/>
          <p:nvPr/>
        </p:nvSpPr>
        <p:spPr>
          <a:xfrm>
            <a:off x="519708" y="4451628"/>
            <a:ext cx="8156748" cy="1569660"/>
          </a:xfrm>
          <a:prstGeom prst="rect">
            <a:avLst/>
          </a:prstGeom>
          <a:solidFill>
            <a:schemeClr val="accent3">
              <a:lumMod val="40000"/>
              <a:lumOff val="60000"/>
              <a:alpha val="65098"/>
            </a:schemeClr>
          </a:solidFill>
          <a:ln>
            <a:noFill/>
          </a:ln>
        </p:spPr>
        <p:txBody>
          <a:bodyPr wrap="square">
            <a:spAutoFit/>
          </a:bodyPr>
          <a:lstStyle/>
          <a:p>
            <a:r>
              <a:rPr lang="nl-NL" sz="2400" dirty="0" smtClean="0">
                <a:latin typeface="Verdana" pitchFamily="34" charset="0"/>
              </a:rPr>
              <a:t>Gen.49:10 </a:t>
            </a:r>
            <a:r>
              <a:rPr lang="nl-NL" sz="2400" i="1" dirty="0" smtClean="0">
                <a:latin typeface="Verdana" pitchFamily="34" charset="0"/>
              </a:rPr>
              <a:t> “De scepter zal van Juda niet wijken, noch de wetgever van tussen zijn voeten, totdat Silo komt, en </a:t>
            </a:r>
            <a:r>
              <a:rPr lang="nl-NL" sz="2400" b="1" i="1" dirty="0" err="1" smtClean="0">
                <a:latin typeface="Verdana" pitchFamily="34" charset="0"/>
              </a:rPr>
              <a:t>Denzelven</a:t>
            </a:r>
            <a:r>
              <a:rPr lang="nl-NL" sz="2400" b="1" i="1" dirty="0" smtClean="0">
                <a:latin typeface="Verdana" pitchFamily="34" charset="0"/>
              </a:rPr>
              <a:t> zullen de volken gehoorzaam zijn.</a:t>
            </a:r>
            <a:r>
              <a:rPr lang="nl-NL" sz="2400" i="1" dirty="0" smtClean="0">
                <a:latin typeface="Verdana" pitchFamily="34" charset="0"/>
              </a:rPr>
              <a:t>” (SV-Jongbloed)</a:t>
            </a:r>
            <a:endParaRPr lang="nl-NL" sz="2400" i="1" dirty="0">
              <a:latin typeface="Verdana" pitchFamily="34" charset="0"/>
            </a:endParaRPr>
          </a:p>
        </p:txBody>
      </p:sp>
      <p:sp>
        <p:nvSpPr>
          <p:cNvPr id="6" name="Rechthoek 5"/>
          <p:cNvSpPr/>
          <p:nvPr/>
        </p:nvSpPr>
        <p:spPr>
          <a:xfrm>
            <a:off x="519708" y="260648"/>
            <a:ext cx="8064896" cy="923330"/>
          </a:xfrm>
          <a:prstGeom prst="rect">
            <a:avLst/>
          </a:prstGeom>
          <a:solidFill>
            <a:schemeClr val="accent3">
              <a:lumMod val="50000"/>
            </a:schemeClr>
          </a:solidFill>
        </p:spPr>
        <p:txBody>
          <a:bodyPr wrap="square" lIns="91440" tIns="45720" rIns="91440" bIns="4572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ctr"/>
            <a:r>
              <a:rPr lang="nl-NL" sz="5400" b="1" dirty="0" smtClean="0">
                <a:ln/>
                <a:solidFill>
                  <a:schemeClr val="accent3"/>
                </a:solidFill>
                <a:latin typeface="Arial Black" pitchFamily="34" charset="0"/>
              </a:rPr>
              <a:t>1. DE KONING</a:t>
            </a:r>
            <a:endParaRPr lang="nl-NL" sz="5400" b="1" dirty="0">
              <a:ln/>
              <a:solidFill>
                <a:schemeClr val="accent3"/>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971600" y="1803588"/>
            <a:ext cx="6912768" cy="3785652"/>
          </a:xfrm>
          <a:prstGeom prst="rect">
            <a:avLst/>
          </a:prstGeom>
          <a:solidFill>
            <a:schemeClr val="accent3">
              <a:lumMod val="40000"/>
              <a:lumOff val="60000"/>
              <a:alpha val="65098"/>
            </a:schemeClr>
          </a:solidFill>
          <a:ln>
            <a:noFill/>
          </a:ln>
        </p:spPr>
        <p:txBody>
          <a:bodyPr wrap="square">
            <a:spAutoFit/>
          </a:bodyPr>
          <a:lstStyle/>
          <a:p>
            <a:r>
              <a:rPr lang="nl-NL" sz="2400" i="1" dirty="0" smtClean="0">
                <a:latin typeface="Verdana" pitchFamily="34" charset="0"/>
              </a:rPr>
              <a:t>Genesis 12:1-3 </a:t>
            </a:r>
            <a:r>
              <a:rPr lang="nl-NL" sz="2000" i="1" dirty="0" smtClean="0">
                <a:latin typeface="Verdana" pitchFamily="34" charset="0"/>
              </a:rPr>
              <a:t>(Buijs &amp; Storm)</a:t>
            </a:r>
          </a:p>
          <a:p>
            <a:r>
              <a:rPr lang="nl-NL" sz="2400" i="1" dirty="0" smtClean="0">
                <a:latin typeface="Verdana" pitchFamily="34" charset="0"/>
              </a:rPr>
              <a:t>“JHWH zei tot </a:t>
            </a:r>
            <a:r>
              <a:rPr lang="nl-NL" sz="2400" i="1" dirty="0" err="1" smtClean="0">
                <a:latin typeface="Verdana" pitchFamily="34" charset="0"/>
              </a:rPr>
              <a:t>Avraam</a:t>
            </a:r>
            <a:r>
              <a:rPr lang="nl-NL" sz="2400" i="1" dirty="0" smtClean="0">
                <a:latin typeface="Verdana" pitchFamily="34" charset="0"/>
              </a:rPr>
              <a:t>: Ga, jij, uit je land, uit je geboorte, uit het huis van je vader, naar het land dat ik je laat zien.</a:t>
            </a:r>
          </a:p>
          <a:p>
            <a:r>
              <a:rPr lang="nl-NL" sz="2400" i="1" dirty="0" smtClean="0">
                <a:latin typeface="Verdana" pitchFamily="34" charset="0"/>
              </a:rPr>
              <a:t>Ik maak je tot een grote natie, ik zegen je, ik maak je naam groot, </a:t>
            </a:r>
            <a:r>
              <a:rPr lang="nl-NL" sz="2400" b="1" i="1" dirty="0" smtClean="0">
                <a:latin typeface="Verdana" pitchFamily="34" charset="0"/>
              </a:rPr>
              <a:t>wees er als een zegen.</a:t>
            </a:r>
          </a:p>
          <a:p>
            <a:r>
              <a:rPr lang="nl-NL" sz="2400" i="1" dirty="0" smtClean="0">
                <a:latin typeface="Verdana" pitchFamily="34" charset="0"/>
              </a:rPr>
              <a:t>Ik zal zegenen wie jou zegenen, wie jou licht acht, vervloek ik, in jou worden gezegend alle families van de akker.”</a:t>
            </a:r>
            <a:endParaRPr lang="nl-NL" sz="2400" dirty="0">
              <a:latin typeface="Verdana" pitchFamily="34" charset="0"/>
            </a:endParaRPr>
          </a:p>
        </p:txBody>
      </p:sp>
      <p:sp>
        <p:nvSpPr>
          <p:cNvPr id="7" name="Tekstvak 6"/>
          <p:cNvSpPr txBox="1"/>
          <p:nvPr/>
        </p:nvSpPr>
        <p:spPr>
          <a:xfrm>
            <a:off x="653588" y="1472010"/>
            <a:ext cx="7632848" cy="4647426"/>
          </a:xfrm>
          <a:prstGeom prst="rect">
            <a:avLst/>
          </a:prstGeom>
          <a:solidFill>
            <a:srgbClr val="4F6228">
              <a:alpha val="45098"/>
            </a:srgbClr>
          </a:solid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endParaRPr lang="nl-NL" sz="8800" b="1" dirty="0" smtClean="0">
              <a:ln/>
              <a:solidFill>
                <a:schemeClr val="accent3"/>
              </a:solidFill>
              <a:latin typeface="Arial Black" pitchFamily="34" charset="0"/>
            </a:endParaRPr>
          </a:p>
          <a:p>
            <a:r>
              <a:rPr lang="nl-NL" sz="8800" b="1" dirty="0" smtClean="0">
                <a:ln/>
                <a:solidFill>
                  <a:schemeClr val="accent3"/>
                </a:solidFill>
                <a:latin typeface="Arial Black" pitchFamily="34" charset="0"/>
              </a:rPr>
              <a:t>EVANGELIE</a:t>
            </a:r>
            <a:endParaRPr lang="nl-NL" sz="6000" b="1" dirty="0" smtClean="0">
              <a:ln/>
              <a:solidFill>
                <a:schemeClr val="accent3"/>
              </a:solidFill>
              <a:latin typeface="Arial Black" pitchFamily="34" charset="0"/>
            </a:endParaRPr>
          </a:p>
          <a:p>
            <a:endParaRPr lang="nl-NL" sz="6000" b="1" dirty="0" smtClean="0">
              <a:ln/>
              <a:solidFill>
                <a:schemeClr val="accent3"/>
              </a:solidFill>
              <a:latin typeface="Arial Black" pitchFamily="34" charset="0"/>
            </a:endParaRPr>
          </a:p>
          <a:p>
            <a:endParaRPr lang="nl-NL" sz="6000" b="1" dirty="0">
              <a:ln/>
              <a:solidFill>
                <a:schemeClr val="accent3"/>
              </a:solidFill>
              <a:latin typeface="Arial Black" pitchFamily="34" charset="0"/>
            </a:endParaRPr>
          </a:p>
        </p:txBody>
      </p:sp>
      <p:sp>
        <p:nvSpPr>
          <p:cNvPr id="3" name="Tekstvak 2"/>
          <p:cNvSpPr txBox="1"/>
          <p:nvPr/>
        </p:nvSpPr>
        <p:spPr>
          <a:xfrm>
            <a:off x="-72008" y="4365104"/>
            <a:ext cx="9216008" cy="2517755"/>
          </a:xfrm>
          <a:prstGeom prst="triangle">
            <a:avLst/>
          </a:prstGeom>
          <a:solidFill>
            <a:schemeClr val="bg2">
              <a:lumMod val="10000"/>
            </a:schemeClr>
          </a:solidFill>
        </p:spPr>
        <p:txBody>
          <a:bodyPr wrap="square" lIns="36000" tIns="0" rIns="36000" bIns="36000" rtlCol="0">
            <a:spAutoFit/>
          </a:bodyPr>
          <a:lstStyle/>
          <a:p>
            <a:pPr algn="ct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0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Hejéh</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beracha</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betekent: </a:t>
            </a:r>
          </a:p>
          <a:p>
            <a:pPr algn="ct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D</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 zegeningen liggen in jou hand. (</a:t>
            </a:r>
            <a:r>
              <a:rPr lang="nl-NL" sz="2000"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Rashi</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gn="ctr"/>
            <a:endPar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899592" y="980728"/>
            <a:ext cx="6624736" cy="369332"/>
          </a:xfrm>
          <a:prstGeom prst="rect">
            <a:avLst/>
          </a:prstGeom>
          <a:noFill/>
        </p:spPr>
        <p:txBody>
          <a:bodyPr wrap="square" rtlCol="0">
            <a:spAutoFit/>
          </a:bodyPr>
          <a:lstStyle/>
          <a:p>
            <a:pPr algn="ctr"/>
            <a:r>
              <a:rPr lang="nl-NL" b="1" dirty="0" smtClean="0">
                <a:solidFill>
                  <a:srgbClr val="FDF78F"/>
                </a:solidFill>
              </a:rPr>
              <a:t>Genesis 12:1-17:27</a:t>
            </a:r>
            <a:r>
              <a:rPr lang="nl-NL" dirty="0" smtClean="0">
                <a:solidFill>
                  <a:srgbClr val="FDF78F"/>
                </a:solidFill>
              </a:rPr>
              <a:t>; Jesaja 4027-41:16; Johannes 8:51-58</a:t>
            </a:r>
            <a:endParaRPr lang="nl-NL" dirty="0">
              <a:solidFill>
                <a:srgbClr val="FDF78F"/>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4479503"/>
            <a:ext cx="2182813" cy="1901825"/>
          </a:xfrm>
          <a:prstGeom prst="rect">
            <a:avLst/>
          </a:prstGeom>
          <a:noFill/>
          <a:ln>
            <a:noFill/>
          </a:ln>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3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additive="base">
                                        <p:cTn id="18" dur="500" fill="hold"/>
                                        <p:tgtEl>
                                          <p:spTgt spid="1026"/>
                                        </p:tgtEl>
                                        <p:attrNameLst>
                                          <p:attrName>ppt_x</p:attrName>
                                        </p:attrNameLst>
                                      </p:cBhvr>
                                      <p:tavLst>
                                        <p:tav tm="0">
                                          <p:val>
                                            <p:strVal val="#ppt_x"/>
                                          </p:val>
                                        </p:tav>
                                        <p:tav tm="100000">
                                          <p:val>
                                            <p:strVal val="#ppt_x"/>
                                          </p:val>
                                        </p:tav>
                                      </p:tavLst>
                                    </p:anim>
                                    <p:anim calcmode="lin" valueType="num">
                                      <p:cBhvr additive="base">
                                        <p:cTn id="1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519708" y="1484784"/>
            <a:ext cx="8064896" cy="1938992"/>
          </a:xfrm>
          <a:prstGeom prst="rect">
            <a:avLst/>
          </a:prstGeom>
          <a:solidFill>
            <a:schemeClr val="accent3">
              <a:lumMod val="40000"/>
              <a:lumOff val="60000"/>
              <a:alpha val="65098"/>
            </a:schemeClr>
          </a:solidFill>
          <a:ln>
            <a:noFill/>
          </a:ln>
        </p:spPr>
        <p:txBody>
          <a:bodyPr wrap="square">
            <a:spAutoFit/>
          </a:bodyPr>
          <a:lstStyle/>
          <a:p>
            <a:r>
              <a:rPr lang="nl-NL" sz="2400" dirty="0" smtClean="0">
                <a:latin typeface="Verdana" pitchFamily="34" charset="0"/>
              </a:rPr>
              <a:t>Psalm 22:28,29 </a:t>
            </a:r>
            <a:r>
              <a:rPr lang="nl-NL" sz="2400" i="1" dirty="0" smtClean="0">
                <a:latin typeface="Verdana" pitchFamily="34" charset="0"/>
              </a:rPr>
              <a:t> “Overal, tot aan de einden der aarde, zal men de HEER gedenken en zich tot hem wenden. Voor u zullen zich buigen alle stammen en volken. 29 Want het koningschap is aan de HEER, </a:t>
            </a:r>
            <a:r>
              <a:rPr lang="nl-NL" sz="2400" b="1" i="1" dirty="0" smtClean="0">
                <a:latin typeface="Verdana" pitchFamily="34" charset="0"/>
              </a:rPr>
              <a:t>hij heerst over de volken</a:t>
            </a:r>
            <a:r>
              <a:rPr lang="nl-NL" sz="2400" i="1" dirty="0" smtClean="0">
                <a:latin typeface="Verdana" pitchFamily="34" charset="0"/>
              </a:rPr>
              <a:t>.” </a:t>
            </a:r>
            <a:endParaRPr lang="nl-NL" sz="2400" i="1" dirty="0">
              <a:latin typeface="Verdana" pitchFamily="34" charset="0"/>
            </a:endParaRPr>
          </a:p>
        </p:txBody>
      </p:sp>
      <p:sp>
        <p:nvSpPr>
          <p:cNvPr id="4" name="Rechthoek 3"/>
          <p:cNvSpPr/>
          <p:nvPr/>
        </p:nvSpPr>
        <p:spPr>
          <a:xfrm>
            <a:off x="519708" y="260648"/>
            <a:ext cx="8064896" cy="923330"/>
          </a:xfrm>
          <a:prstGeom prst="rect">
            <a:avLst/>
          </a:prstGeom>
          <a:solidFill>
            <a:schemeClr val="accent3">
              <a:lumMod val="50000"/>
            </a:schemeClr>
          </a:solidFill>
        </p:spPr>
        <p:txBody>
          <a:bodyPr wrap="square" lIns="91440" tIns="45720" rIns="91440" bIns="4572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ctr"/>
            <a:r>
              <a:rPr lang="nl-NL" sz="5400" b="1" dirty="0" smtClean="0">
                <a:ln/>
                <a:solidFill>
                  <a:schemeClr val="accent3"/>
                </a:solidFill>
                <a:latin typeface="Arial Black" pitchFamily="34" charset="0"/>
              </a:rPr>
              <a:t>1. DE KONING</a:t>
            </a:r>
            <a:endParaRPr lang="nl-NL" sz="5400" b="1" dirty="0">
              <a:ln/>
              <a:solidFill>
                <a:schemeClr val="accent3"/>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67544" y="1484784"/>
            <a:ext cx="8136904" cy="3785652"/>
          </a:xfrm>
          <a:prstGeom prst="rect">
            <a:avLst/>
          </a:prstGeom>
          <a:solidFill>
            <a:schemeClr val="accent3">
              <a:lumMod val="40000"/>
              <a:lumOff val="60000"/>
              <a:alpha val="65098"/>
            </a:schemeClr>
          </a:solidFill>
          <a:ln>
            <a:noFill/>
          </a:ln>
        </p:spPr>
        <p:txBody>
          <a:bodyPr wrap="square">
            <a:spAutoFit/>
          </a:bodyPr>
          <a:lstStyle/>
          <a:p>
            <a:r>
              <a:rPr lang="nl-NL" sz="2400" i="1" dirty="0" smtClean="0">
                <a:latin typeface="Verdana" pitchFamily="34" charset="0"/>
              </a:rPr>
              <a:t>Lucas 1: </a:t>
            </a:r>
            <a:r>
              <a:rPr lang="nl-NL" sz="2400" dirty="0" smtClean="0">
                <a:latin typeface="Verdana" pitchFamily="34" charset="0"/>
              </a:rPr>
              <a:t>30 Maar de engel zei tegen haar: ‘Wees niet bang, Maria, God heeft je zijn gunst geschonken. 31 Luister, je zult zwanger worden en een zoon baren, en je moet hem Jesjoea noemen. 32 Hij zal een groot man worden en Zoon van de Allerhoogste worden genoemd, en God, de Heer, zal hem </a:t>
            </a:r>
            <a:r>
              <a:rPr lang="nl-NL" sz="2400" b="1" dirty="0" smtClean="0">
                <a:latin typeface="Verdana" pitchFamily="34" charset="0"/>
              </a:rPr>
              <a:t>de troon van zijn vader David </a:t>
            </a:r>
            <a:r>
              <a:rPr lang="nl-NL" sz="2400" dirty="0" smtClean="0">
                <a:latin typeface="Verdana" pitchFamily="34" charset="0"/>
              </a:rPr>
              <a:t>geven. 33 </a:t>
            </a:r>
            <a:r>
              <a:rPr lang="nl-NL" sz="2400" b="1" dirty="0" smtClean="0">
                <a:latin typeface="Verdana" pitchFamily="34" charset="0"/>
              </a:rPr>
              <a:t>Tot in eeuwigheid zal hij koning zijn over het volk van </a:t>
            </a:r>
            <a:r>
              <a:rPr lang="nl-NL" sz="2400" b="1" dirty="0" err="1" smtClean="0">
                <a:latin typeface="Verdana" pitchFamily="34" charset="0"/>
              </a:rPr>
              <a:t>Jakob</a:t>
            </a:r>
            <a:r>
              <a:rPr lang="nl-NL" sz="2400" b="1" dirty="0" smtClean="0">
                <a:latin typeface="Verdana" pitchFamily="34" charset="0"/>
              </a:rPr>
              <a:t>, en aan zijn koningschap zal geen einde komen.’ </a:t>
            </a:r>
            <a:endParaRPr lang="nl-NL" sz="2400" b="1" i="1" dirty="0">
              <a:latin typeface="Verdana" pitchFamily="34" charset="0"/>
            </a:endParaRPr>
          </a:p>
        </p:txBody>
      </p:sp>
      <p:sp>
        <p:nvSpPr>
          <p:cNvPr id="4" name="Rechthoek 3"/>
          <p:cNvSpPr/>
          <p:nvPr/>
        </p:nvSpPr>
        <p:spPr>
          <a:xfrm>
            <a:off x="519708" y="260648"/>
            <a:ext cx="8064896" cy="923330"/>
          </a:xfrm>
          <a:prstGeom prst="rect">
            <a:avLst/>
          </a:prstGeom>
          <a:solidFill>
            <a:schemeClr val="accent3">
              <a:lumMod val="50000"/>
            </a:schemeClr>
          </a:solidFill>
        </p:spPr>
        <p:txBody>
          <a:bodyPr wrap="square" lIns="91440" tIns="45720" rIns="91440" bIns="4572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ctr"/>
            <a:r>
              <a:rPr lang="nl-NL" sz="5400" b="1" dirty="0" smtClean="0">
                <a:ln/>
                <a:solidFill>
                  <a:schemeClr val="accent3"/>
                </a:solidFill>
                <a:latin typeface="Arial Black" pitchFamily="34" charset="0"/>
              </a:rPr>
              <a:t>1. DE KONING</a:t>
            </a:r>
            <a:endParaRPr lang="nl-NL" sz="5400" b="1" dirty="0">
              <a:ln/>
              <a:solidFill>
                <a:schemeClr val="accent3"/>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81005"/>
            <a:ext cx="4938713" cy="664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68101"/>
            <a:ext cx="4992687" cy="664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hoek 4"/>
          <p:cNvSpPr/>
          <p:nvPr/>
        </p:nvSpPr>
        <p:spPr>
          <a:xfrm>
            <a:off x="251520" y="404664"/>
            <a:ext cx="8604000" cy="864000"/>
          </a:xfrm>
          <a:prstGeom prst="rect">
            <a:avLst/>
          </a:prstGeom>
          <a:solidFill>
            <a:schemeClr val="accent3">
              <a:lumMod val="50000"/>
            </a:schemeClr>
          </a:solidFill>
        </p:spPr>
        <p:txBody>
          <a:bodyPr wrap="square" lIns="91440" tIns="45720" rIns="91440" bIns="4572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ctr"/>
            <a:r>
              <a:rPr lang="nl-NL" sz="5400" b="1" dirty="0">
                <a:ln/>
                <a:solidFill>
                  <a:schemeClr val="accent3"/>
                </a:solidFill>
                <a:latin typeface="Arial Black" pitchFamily="34" charset="0"/>
              </a:rPr>
              <a:t>2</a:t>
            </a:r>
            <a:r>
              <a:rPr lang="nl-NL" sz="5400" b="1" dirty="0" smtClean="0">
                <a:ln/>
                <a:solidFill>
                  <a:schemeClr val="accent3"/>
                </a:solidFill>
                <a:latin typeface="Arial Black" pitchFamily="34" charset="0"/>
              </a:rPr>
              <a:t>. ZIJN ONDERDANEN</a:t>
            </a:r>
            <a:endParaRPr lang="nl-NL" sz="5400" b="1" dirty="0">
              <a:ln/>
              <a:solidFill>
                <a:schemeClr val="accent3"/>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0-#ppt_w/2"/>
                                          </p:val>
                                        </p:tav>
                                        <p:tav tm="100000">
                                          <p:val>
                                            <p:strVal val="#ppt_x"/>
                                          </p:val>
                                        </p:tav>
                                      </p:tavLst>
                                    </p:anim>
                                    <p:anim calcmode="lin" valueType="num">
                                      <p:cBhvr additive="base">
                                        <p:cTn id="8" dur="500" fill="hold"/>
                                        <p:tgtEl>
                                          <p:spTgt spid="71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72"/>
                                        </p:tgtEl>
                                        <p:attrNameLst>
                                          <p:attrName>style.visibility</p:attrName>
                                        </p:attrNameLst>
                                      </p:cBhvr>
                                      <p:to>
                                        <p:strVal val="visible"/>
                                      </p:to>
                                    </p:set>
                                    <p:anim calcmode="lin" valueType="num">
                                      <p:cBhvr additive="base">
                                        <p:cTn id="13" dur="500" fill="hold"/>
                                        <p:tgtEl>
                                          <p:spTgt spid="7172"/>
                                        </p:tgtEl>
                                        <p:attrNameLst>
                                          <p:attrName>ppt_x</p:attrName>
                                        </p:attrNameLst>
                                      </p:cBhvr>
                                      <p:tavLst>
                                        <p:tav tm="0">
                                          <p:val>
                                            <p:strVal val="1+#ppt_w/2"/>
                                          </p:val>
                                        </p:tav>
                                        <p:tav tm="100000">
                                          <p:val>
                                            <p:strVal val="#ppt_x"/>
                                          </p:val>
                                        </p:tav>
                                      </p:tavLst>
                                    </p:anim>
                                    <p:anim calcmode="lin" valueType="num">
                                      <p:cBhvr additive="base">
                                        <p:cTn id="14"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323528" y="1556792"/>
            <a:ext cx="8532000" cy="1200329"/>
          </a:xfrm>
          <a:prstGeom prst="rect">
            <a:avLst/>
          </a:prstGeom>
          <a:solidFill>
            <a:schemeClr val="accent3">
              <a:lumMod val="40000"/>
              <a:lumOff val="60000"/>
              <a:alpha val="65098"/>
            </a:schemeClr>
          </a:solidFill>
          <a:ln>
            <a:noFill/>
          </a:ln>
        </p:spPr>
        <p:txBody>
          <a:bodyPr wrap="square">
            <a:spAutoFit/>
          </a:bodyPr>
          <a:lstStyle/>
          <a:p>
            <a:r>
              <a:rPr lang="nl-NL" sz="2400" dirty="0" smtClean="0">
                <a:latin typeface="Verdana" pitchFamily="34" charset="0"/>
              </a:rPr>
              <a:t>Marcus 1:15 ”Dit was wat hij zei: ‘De tijd is aangebroken, het </a:t>
            </a:r>
            <a:r>
              <a:rPr lang="nl-NL" sz="2400" b="1" dirty="0" smtClean="0">
                <a:latin typeface="Verdana" pitchFamily="34" charset="0"/>
              </a:rPr>
              <a:t>koninkrijk van God </a:t>
            </a:r>
            <a:r>
              <a:rPr lang="nl-NL" sz="2400" dirty="0" smtClean="0">
                <a:latin typeface="Verdana" pitchFamily="34" charset="0"/>
              </a:rPr>
              <a:t>is nabij: kom tot inkeer en hecht geloof aan dit </a:t>
            </a:r>
            <a:r>
              <a:rPr lang="nl-NL" sz="2400" b="1" dirty="0" smtClean="0">
                <a:latin typeface="Verdana" pitchFamily="34" charset="0"/>
              </a:rPr>
              <a:t>goede nieuws</a:t>
            </a:r>
            <a:r>
              <a:rPr lang="nl-NL" sz="2400" dirty="0" smtClean="0">
                <a:latin typeface="Verdana" pitchFamily="34" charset="0"/>
              </a:rPr>
              <a:t>.’”</a:t>
            </a:r>
          </a:p>
        </p:txBody>
      </p:sp>
      <p:sp>
        <p:nvSpPr>
          <p:cNvPr id="7" name="Rechthoek 6"/>
          <p:cNvSpPr/>
          <p:nvPr/>
        </p:nvSpPr>
        <p:spPr>
          <a:xfrm>
            <a:off x="1475656" y="3573016"/>
            <a:ext cx="7488832" cy="1200329"/>
          </a:xfrm>
          <a:prstGeom prst="rect">
            <a:avLst/>
          </a:prstGeom>
          <a:solidFill>
            <a:schemeClr val="accent3">
              <a:lumMod val="40000"/>
              <a:lumOff val="60000"/>
              <a:alpha val="65098"/>
            </a:schemeClr>
          </a:solidFill>
          <a:ln>
            <a:noFill/>
          </a:ln>
        </p:spPr>
        <p:txBody>
          <a:bodyPr wrap="square">
            <a:spAutoFit/>
          </a:bodyPr>
          <a:lstStyle/>
          <a:p>
            <a:r>
              <a:rPr lang="nl-NL" sz="2400" dirty="0" smtClean="0">
                <a:latin typeface="Verdana" pitchFamily="34" charset="0"/>
              </a:rPr>
              <a:t>Lucas 17:21 </a:t>
            </a:r>
            <a:r>
              <a:rPr lang="nl-NL" sz="2400" i="1" dirty="0" smtClean="0">
                <a:latin typeface="Verdana" pitchFamily="34" charset="0"/>
              </a:rPr>
              <a:t>”Maar weet wel: </a:t>
            </a:r>
            <a:r>
              <a:rPr lang="nl-NL" sz="2400" b="1" i="1" dirty="0" smtClean="0">
                <a:latin typeface="Verdana" pitchFamily="34" charset="0"/>
              </a:rPr>
              <a:t>het koninkrijk van God</a:t>
            </a:r>
            <a:r>
              <a:rPr lang="nl-NL" sz="2400" i="1" dirty="0" smtClean="0">
                <a:latin typeface="Verdana" pitchFamily="34" charset="0"/>
              </a:rPr>
              <a:t> ligt binnen uw bereik.’ </a:t>
            </a:r>
            <a:endParaRPr lang="nl-NL" sz="2400" i="1" dirty="0" smtClean="0">
              <a:latin typeface="Verdana" pitchFamily="34" charset="0"/>
            </a:endParaRPr>
          </a:p>
          <a:p>
            <a:r>
              <a:rPr lang="nl-NL" sz="2400" i="1" dirty="0" smtClean="0">
                <a:latin typeface="Verdana" panose="020B0604030504040204" pitchFamily="34" charset="0"/>
                <a:ea typeface="Verdana" panose="020B0604030504040204" pitchFamily="34" charset="0"/>
              </a:rPr>
              <a:t>SV: </a:t>
            </a:r>
            <a:r>
              <a:rPr lang="nl-NL" sz="2400" b="1" i="1" dirty="0">
                <a:latin typeface="Verdana" panose="020B0604030504040204" pitchFamily="34" charset="0"/>
                <a:ea typeface="Verdana" panose="020B0604030504040204" pitchFamily="34" charset="0"/>
              </a:rPr>
              <a:t>het Koninkrijk van God is binnen in u.</a:t>
            </a:r>
            <a:endParaRPr lang="nl-NL" sz="2400" b="1" i="1" dirty="0" smtClean="0">
              <a:latin typeface="Verdana" pitchFamily="34" charset="0"/>
              <a:ea typeface="Verdana" panose="020B0604030504040204" pitchFamily="34" charset="0"/>
            </a:endParaRPr>
          </a:p>
        </p:txBody>
      </p:sp>
      <p:sp>
        <p:nvSpPr>
          <p:cNvPr id="9" name="Rechthoek 8"/>
          <p:cNvSpPr/>
          <p:nvPr/>
        </p:nvSpPr>
        <p:spPr>
          <a:xfrm>
            <a:off x="251520" y="5847655"/>
            <a:ext cx="8424936" cy="461665"/>
          </a:xfrm>
          <a:prstGeom prst="rect">
            <a:avLst/>
          </a:prstGeom>
          <a:solidFill>
            <a:schemeClr val="accent3">
              <a:lumMod val="40000"/>
              <a:lumOff val="60000"/>
              <a:alpha val="65098"/>
            </a:schemeClr>
          </a:solidFill>
          <a:ln>
            <a:noFill/>
          </a:ln>
        </p:spPr>
        <p:txBody>
          <a:bodyPr wrap="square">
            <a:spAutoFit/>
          </a:bodyPr>
          <a:lstStyle/>
          <a:p>
            <a:pPr algn="ctr"/>
            <a:r>
              <a:rPr lang="nl-NL" sz="2400" b="1" dirty="0" smtClean="0">
                <a:latin typeface="Verdana" pitchFamily="34" charset="0"/>
              </a:rPr>
              <a:t>KONING + RIJK/ONDERDANEN = KONINKRIJK</a:t>
            </a:r>
            <a:endParaRPr lang="nl-NL" sz="2400" b="1" i="1" dirty="0" smtClean="0">
              <a:latin typeface="Verdana" pitchFamily="34" charset="0"/>
            </a:endParaRPr>
          </a:p>
        </p:txBody>
      </p:sp>
      <p:sp>
        <p:nvSpPr>
          <p:cNvPr id="6" name="Rechthoek 5"/>
          <p:cNvSpPr/>
          <p:nvPr/>
        </p:nvSpPr>
        <p:spPr>
          <a:xfrm>
            <a:off x="251520" y="366564"/>
            <a:ext cx="8604000" cy="864000"/>
          </a:xfrm>
          <a:prstGeom prst="rect">
            <a:avLst/>
          </a:prstGeom>
          <a:solidFill>
            <a:schemeClr val="accent3">
              <a:lumMod val="50000"/>
            </a:schemeClr>
          </a:solidFill>
        </p:spPr>
        <p:txBody>
          <a:bodyPr wrap="square" lIns="91440" tIns="45720" rIns="91440" bIns="4572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ctr"/>
            <a:r>
              <a:rPr lang="nl-NL" sz="5400" b="1" dirty="0">
                <a:ln/>
                <a:solidFill>
                  <a:schemeClr val="accent3"/>
                </a:solidFill>
                <a:latin typeface="Arial Black" pitchFamily="34" charset="0"/>
              </a:rPr>
              <a:t>2</a:t>
            </a:r>
            <a:r>
              <a:rPr lang="nl-NL" sz="5400" b="1" dirty="0" smtClean="0">
                <a:ln/>
                <a:solidFill>
                  <a:schemeClr val="accent3"/>
                </a:solidFill>
                <a:latin typeface="Arial Black" pitchFamily="34" charset="0"/>
              </a:rPr>
              <a:t>. ZIJN ONDERDANEN</a:t>
            </a:r>
            <a:endParaRPr lang="nl-NL" sz="5400" b="1" dirty="0">
              <a:ln/>
              <a:solidFill>
                <a:schemeClr val="accent3"/>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251520" y="1556792"/>
            <a:ext cx="8136904" cy="1200329"/>
          </a:xfrm>
          <a:prstGeom prst="rect">
            <a:avLst/>
          </a:prstGeom>
          <a:solidFill>
            <a:schemeClr val="accent3">
              <a:lumMod val="40000"/>
              <a:lumOff val="60000"/>
              <a:alpha val="65098"/>
            </a:schemeClr>
          </a:solidFill>
          <a:ln>
            <a:noFill/>
          </a:ln>
        </p:spPr>
        <p:txBody>
          <a:bodyPr wrap="square">
            <a:spAutoFit/>
          </a:bodyPr>
          <a:lstStyle/>
          <a:p>
            <a:r>
              <a:rPr lang="nl-NL" sz="2400" dirty="0" smtClean="0">
                <a:latin typeface="Verdana" pitchFamily="34" charset="0"/>
              </a:rPr>
              <a:t>Jacobus 2:8 </a:t>
            </a:r>
            <a:r>
              <a:rPr lang="nl-NL" sz="2400" i="1" dirty="0" smtClean="0">
                <a:latin typeface="Verdana" pitchFamily="34" charset="0"/>
              </a:rPr>
              <a:t>“Indien gij dan de </a:t>
            </a:r>
            <a:r>
              <a:rPr lang="nl-NL" sz="2400" b="1" i="1" dirty="0" err="1" smtClean="0">
                <a:latin typeface="Verdana" pitchFamily="34" charset="0"/>
              </a:rPr>
              <a:t>koninklijke</a:t>
            </a:r>
            <a:r>
              <a:rPr lang="nl-NL" sz="2400" b="1" i="1" dirty="0" smtClean="0">
                <a:latin typeface="Verdana" pitchFamily="34" charset="0"/>
              </a:rPr>
              <a:t> wet </a:t>
            </a:r>
            <a:r>
              <a:rPr lang="nl-NL" sz="2400" i="1" dirty="0" smtClean="0">
                <a:latin typeface="Verdana" pitchFamily="34" charset="0"/>
              </a:rPr>
              <a:t>volbrengt, naar de Schrift: Gij zult uw naaste liefhebben als </a:t>
            </a:r>
            <a:r>
              <a:rPr lang="nl-NL" sz="2400" i="1" dirty="0" err="1" smtClean="0">
                <a:latin typeface="Verdana" pitchFamily="34" charset="0"/>
              </a:rPr>
              <a:t>uzelven</a:t>
            </a:r>
            <a:r>
              <a:rPr lang="nl-NL" sz="2400" i="1" dirty="0" smtClean="0">
                <a:latin typeface="Verdana" pitchFamily="34" charset="0"/>
              </a:rPr>
              <a:t>, zo doet gij wel.”</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916832"/>
            <a:ext cx="4700587"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hoek 5"/>
          <p:cNvSpPr/>
          <p:nvPr/>
        </p:nvSpPr>
        <p:spPr>
          <a:xfrm>
            <a:off x="251520" y="366564"/>
            <a:ext cx="8604000" cy="923330"/>
          </a:xfrm>
          <a:prstGeom prst="rect">
            <a:avLst/>
          </a:prstGeom>
          <a:solidFill>
            <a:schemeClr val="accent3">
              <a:lumMod val="50000"/>
            </a:schemeClr>
          </a:solidFill>
        </p:spPr>
        <p:txBody>
          <a:bodyPr wrap="square" lIns="91440" tIns="45720" rIns="91440" bIns="4572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ctr"/>
            <a:r>
              <a:rPr lang="nl-NL" sz="5400" b="1" dirty="0" smtClean="0">
                <a:ln/>
                <a:solidFill>
                  <a:schemeClr val="accent3"/>
                </a:solidFill>
                <a:latin typeface="Arial Black" pitchFamily="34" charset="0"/>
              </a:rPr>
              <a:t>3. ZIJN WET</a:t>
            </a:r>
            <a:endParaRPr lang="nl-NL" sz="5400" b="1" dirty="0">
              <a:ln/>
              <a:solidFill>
                <a:schemeClr val="accent3"/>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8"/>
                                        </p:tgtEl>
                                        <p:attrNameLst>
                                          <p:attrName>style.visibility</p:attrName>
                                        </p:attrNameLst>
                                      </p:cBhvr>
                                      <p:to>
                                        <p:strVal val="visible"/>
                                      </p:to>
                                    </p:set>
                                    <p:anim calcmode="lin" valueType="num">
                                      <p:cBhvr additive="base">
                                        <p:cTn id="13" dur="500" fill="hold"/>
                                        <p:tgtEl>
                                          <p:spTgt spid="9218"/>
                                        </p:tgtEl>
                                        <p:attrNameLst>
                                          <p:attrName>ppt_x</p:attrName>
                                        </p:attrNameLst>
                                      </p:cBhvr>
                                      <p:tavLst>
                                        <p:tav tm="0">
                                          <p:val>
                                            <p:strVal val="#ppt_x"/>
                                          </p:val>
                                        </p:tav>
                                        <p:tav tm="100000">
                                          <p:val>
                                            <p:strVal val="#ppt_x"/>
                                          </p:val>
                                        </p:tav>
                                      </p:tavLst>
                                    </p:anim>
                                    <p:anim calcmode="lin" valueType="num">
                                      <p:cBhvr additive="base">
                                        <p:cTn id="14"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251520" y="1922056"/>
            <a:ext cx="8136904" cy="1938992"/>
          </a:xfrm>
          <a:prstGeom prst="rect">
            <a:avLst/>
          </a:prstGeom>
          <a:solidFill>
            <a:srgbClr val="39471D">
              <a:alpha val="64706"/>
            </a:srgbClr>
          </a:solidFill>
          <a:ln>
            <a:noFill/>
          </a:ln>
        </p:spPr>
        <p:txBody>
          <a:bodyPr wrap="square">
            <a:spAutoFit/>
          </a:bodyPr>
          <a:lstStyle/>
          <a:p>
            <a:r>
              <a:rPr lang="nl-NL" sz="2400" dirty="0" smtClean="0">
                <a:solidFill>
                  <a:schemeClr val="bg1"/>
                </a:solidFill>
                <a:latin typeface="Verdana" pitchFamily="34" charset="0"/>
              </a:rPr>
              <a:t>Op. 12: 17 </a:t>
            </a:r>
            <a:r>
              <a:rPr lang="nl-NL" sz="2400" i="1" dirty="0" smtClean="0">
                <a:solidFill>
                  <a:schemeClr val="bg1"/>
                </a:solidFill>
                <a:latin typeface="Verdana" pitchFamily="34" charset="0"/>
              </a:rPr>
              <a:t>”De draak was woedend op de vrouw en ging weg om strijd te leveren met </a:t>
            </a:r>
            <a:r>
              <a:rPr lang="nl-NL" sz="2400" b="1" i="1" dirty="0" smtClean="0">
                <a:solidFill>
                  <a:schemeClr val="bg1"/>
                </a:solidFill>
                <a:latin typeface="Verdana" pitchFamily="34" charset="0"/>
              </a:rPr>
              <a:t>de rest van haar nageslacht</a:t>
            </a:r>
            <a:r>
              <a:rPr lang="nl-NL" sz="2400" i="1" dirty="0" smtClean="0">
                <a:solidFill>
                  <a:schemeClr val="bg1"/>
                </a:solidFill>
                <a:latin typeface="Verdana" pitchFamily="34" charset="0"/>
              </a:rPr>
              <a:t>, met </a:t>
            </a:r>
            <a:r>
              <a:rPr lang="nl-NL" sz="2400" b="1" i="1" dirty="0" smtClean="0">
                <a:solidFill>
                  <a:schemeClr val="bg1"/>
                </a:solidFill>
                <a:latin typeface="Verdana" pitchFamily="34" charset="0"/>
              </a:rPr>
              <a:t>allen die zich aan Gods geboden houden en bij het getuigenis van Jezus blijven.”</a:t>
            </a:r>
          </a:p>
        </p:txBody>
      </p:sp>
      <p:sp>
        <p:nvSpPr>
          <p:cNvPr id="9" name="Rechthoek 8"/>
          <p:cNvSpPr/>
          <p:nvPr/>
        </p:nvSpPr>
        <p:spPr>
          <a:xfrm>
            <a:off x="683568" y="4091588"/>
            <a:ext cx="8136904" cy="1569660"/>
          </a:xfrm>
          <a:prstGeom prst="rect">
            <a:avLst/>
          </a:prstGeom>
          <a:solidFill>
            <a:srgbClr val="39471D">
              <a:alpha val="64706"/>
            </a:srgbClr>
          </a:solidFill>
          <a:ln>
            <a:noFill/>
          </a:ln>
        </p:spPr>
        <p:txBody>
          <a:bodyPr wrap="square">
            <a:spAutoFit/>
          </a:bodyPr>
          <a:lstStyle/>
          <a:p>
            <a:r>
              <a:rPr lang="nl-NL" sz="2400" dirty="0" smtClean="0">
                <a:solidFill>
                  <a:schemeClr val="bg1"/>
                </a:solidFill>
                <a:latin typeface="Verdana" pitchFamily="34" charset="0"/>
              </a:rPr>
              <a:t>Op. 14:12 </a:t>
            </a:r>
            <a:r>
              <a:rPr lang="nl-NL" sz="2400" i="1" dirty="0" smtClean="0">
                <a:solidFill>
                  <a:schemeClr val="bg1"/>
                </a:solidFill>
                <a:latin typeface="Verdana" pitchFamily="34" charset="0"/>
              </a:rPr>
              <a:t>” Hier komt het aan op de standvastigheid van </a:t>
            </a:r>
            <a:r>
              <a:rPr lang="nl-NL" sz="2400" b="1" i="1" dirty="0" smtClean="0">
                <a:solidFill>
                  <a:schemeClr val="bg1"/>
                </a:solidFill>
                <a:latin typeface="Verdana" pitchFamily="34" charset="0"/>
              </a:rPr>
              <a:t>de heiligen</a:t>
            </a:r>
            <a:r>
              <a:rPr lang="nl-NL" sz="2400" i="1" dirty="0" smtClean="0">
                <a:solidFill>
                  <a:schemeClr val="bg1"/>
                </a:solidFill>
                <a:latin typeface="Verdana" pitchFamily="34" charset="0"/>
              </a:rPr>
              <a:t>, </a:t>
            </a:r>
            <a:r>
              <a:rPr lang="nl-NL" sz="2400" b="1" i="1" dirty="0" smtClean="0">
                <a:solidFill>
                  <a:schemeClr val="bg1"/>
                </a:solidFill>
                <a:latin typeface="Verdana" pitchFamily="34" charset="0"/>
              </a:rPr>
              <a:t>die zich houden aan Gods geboden en aan de trouw van Jezus</a:t>
            </a:r>
            <a:r>
              <a:rPr lang="nl-NL" sz="2400" i="1" dirty="0" smtClean="0">
                <a:solidFill>
                  <a:schemeClr val="bg1"/>
                </a:solidFill>
                <a:latin typeface="Verdana" pitchFamily="34" charset="0"/>
              </a:rPr>
              <a:t>.” </a:t>
            </a:r>
            <a:endParaRPr lang="nl-NL" sz="2400" b="1" i="1" dirty="0" smtClean="0">
              <a:solidFill>
                <a:schemeClr val="bg1"/>
              </a:solidFill>
              <a:latin typeface="Verdana" pitchFamily="34" charset="0"/>
            </a:endParaRPr>
          </a:p>
        </p:txBody>
      </p:sp>
      <p:sp>
        <p:nvSpPr>
          <p:cNvPr id="6" name="Rechthoek 5"/>
          <p:cNvSpPr/>
          <p:nvPr/>
        </p:nvSpPr>
        <p:spPr>
          <a:xfrm>
            <a:off x="251520" y="366564"/>
            <a:ext cx="8604000" cy="923330"/>
          </a:xfrm>
          <a:prstGeom prst="rect">
            <a:avLst/>
          </a:prstGeom>
          <a:solidFill>
            <a:schemeClr val="accent3">
              <a:lumMod val="50000"/>
            </a:schemeClr>
          </a:solidFill>
        </p:spPr>
        <p:txBody>
          <a:bodyPr wrap="square" lIns="91440" tIns="45720" rIns="91440" bIns="4572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ctr"/>
            <a:r>
              <a:rPr lang="nl-NL" sz="5400" b="1" dirty="0" smtClean="0">
                <a:ln/>
                <a:solidFill>
                  <a:schemeClr val="accent3"/>
                </a:solidFill>
                <a:latin typeface="Arial Black" pitchFamily="34" charset="0"/>
              </a:rPr>
              <a:t>3. ZIJN WET</a:t>
            </a:r>
            <a:endParaRPr lang="nl-NL" sz="5400" b="1" dirty="0">
              <a:ln/>
              <a:solidFill>
                <a:schemeClr val="accent3"/>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251520" y="1922056"/>
            <a:ext cx="8136904" cy="3785652"/>
          </a:xfrm>
          <a:prstGeom prst="rect">
            <a:avLst/>
          </a:prstGeom>
          <a:solidFill>
            <a:schemeClr val="accent3">
              <a:lumMod val="40000"/>
              <a:lumOff val="60000"/>
              <a:alpha val="65098"/>
            </a:schemeClr>
          </a:solidFill>
          <a:ln>
            <a:noFill/>
          </a:ln>
        </p:spPr>
        <p:txBody>
          <a:bodyPr wrap="square">
            <a:spAutoFit/>
          </a:bodyPr>
          <a:lstStyle/>
          <a:p>
            <a:r>
              <a:rPr lang="nl-NL" sz="2400" dirty="0" smtClean="0">
                <a:latin typeface="Verdana" pitchFamily="34" charset="0"/>
              </a:rPr>
              <a:t>Matth.5:19 </a:t>
            </a:r>
            <a:r>
              <a:rPr lang="nl-NL" sz="2400" i="1" dirty="0" smtClean="0">
                <a:latin typeface="Verdana" pitchFamily="34" charset="0"/>
              </a:rPr>
              <a:t>”Wie dus ook maar een van de kleinste van deze geboden afschaft en aan anderen leert datzelfde te doen, zal als de kleinste worden beschouwd in </a:t>
            </a:r>
            <a:r>
              <a:rPr lang="nl-NL" sz="2400" b="1" i="1" dirty="0" smtClean="0">
                <a:latin typeface="Verdana" pitchFamily="34" charset="0"/>
              </a:rPr>
              <a:t>het koninkrijk van de hemel</a:t>
            </a:r>
            <a:r>
              <a:rPr lang="nl-NL" sz="2400" i="1" dirty="0" smtClean="0">
                <a:latin typeface="Verdana" pitchFamily="34" charset="0"/>
              </a:rPr>
              <a:t>. Maar wie ze onderhoudt en dat aan anderen leert, zal in </a:t>
            </a:r>
            <a:r>
              <a:rPr lang="nl-NL" sz="2400" b="1" i="1" dirty="0" smtClean="0">
                <a:latin typeface="Verdana" pitchFamily="34" charset="0"/>
              </a:rPr>
              <a:t>het koninkrijk van de hemel </a:t>
            </a:r>
            <a:r>
              <a:rPr lang="nl-NL" sz="2400" i="1" dirty="0" smtClean="0">
                <a:latin typeface="Verdana" pitchFamily="34" charset="0"/>
              </a:rPr>
              <a:t>in hoog aanzien staan. 20 Want ik zeg jullie: als jullie gerechtigheid niet groter is dan die van de schriftgeleerden en de farizeeën, zullen jullie zeker </a:t>
            </a:r>
            <a:r>
              <a:rPr lang="nl-NL" sz="2400" b="1" i="1" dirty="0" smtClean="0">
                <a:latin typeface="Verdana" pitchFamily="34" charset="0"/>
              </a:rPr>
              <a:t>het koninkrijk van de hemel </a:t>
            </a:r>
            <a:r>
              <a:rPr lang="nl-NL" sz="2400" i="1" dirty="0" smtClean="0">
                <a:latin typeface="Verdana" pitchFamily="34" charset="0"/>
              </a:rPr>
              <a:t>niet binnengaan.”</a:t>
            </a:r>
            <a:endParaRPr lang="nl-NL" sz="2400" b="1" i="1" dirty="0" smtClean="0">
              <a:latin typeface="Verdana" pitchFamily="34" charset="0"/>
            </a:endParaRPr>
          </a:p>
        </p:txBody>
      </p:sp>
      <p:sp>
        <p:nvSpPr>
          <p:cNvPr id="4" name="Rechthoek 3"/>
          <p:cNvSpPr/>
          <p:nvPr/>
        </p:nvSpPr>
        <p:spPr>
          <a:xfrm>
            <a:off x="251520" y="366564"/>
            <a:ext cx="8604000" cy="923330"/>
          </a:xfrm>
          <a:prstGeom prst="rect">
            <a:avLst/>
          </a:prstGeom>
          <a:solidFill>
            <a:schemeClr val="accent3">
              <a:lumMod val="50000"/>
            </a:schemeClr>
          </a:solidFill>
        </p:spPr>
        <p:txBody>
          <a:bodyPr wrap="square" lIns="91440" tIns="45720" rIns="91440" bIns="4572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ctr"/>
            <a:r>
              <a:rPr lang="nl-NL" sz="5400" b="1" dirty="0" smtClean="0">
                <a:ln/>
                <a:solidFill>
                  <a:schemeClr val="accent3"/>
                </a:solidFill>
                <a:latin typeface="Arial Black" pitchFamily="34" charset="0"/>
              </a:rPr>
              <a:t>3. ZIJN WET</a:t>
            </a:r>
            <a:endParaRPr lang="nl-NL" sz="5400" b="1" dirty="0">
              <a:ln/>
              <a:solidFill>
                <a:schemeClr val="accent3"/>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251520" y="1922056"/>
            <a:ext cx="8136904" cy="1938992"/>
          </a:xfrm>
          <a:prstGeom prst="rect">
            <a:avLst/>
          </a:prstGeom>
          <a:solidFill>
            <a:schemeClr val="accent3">
              <a:lumMod val="40000"/>
              <a:lumOff val="60000"/>
              <a:alpha val="65098"/>
            </a:schemeClr>
          </a:solidFill>
          <a:ln>
            <a:noFill/>
          </a:ln>
        </p:spPr>
        <p:txBody>
          <a:bodyPr wrap="square">
            <a:spAutoFit/>
          </a:bodyPr>
          <a:lstStyle/>
          <a:p>
            <a:r>
              <a:rPr lang="nl-NL" sz="2400" dirty="0" smtClean="0">
                <a:latin typeface="Verdana" pitchFamily="34" charset="0"/>
              </a:rPr>
              <a:t>Lucas 10: </a:t>
            </a:r>
            <a:r>
              <a:rPr lang="nl-NL" sz="2400" i="1" dirty="0" smtClean="0">
                <a:latin typeface="Verdana" pitchFamily="34" charset="0"/>
              </a:rPr>
              <a:t>”</a:t>
            </a:r>
            <a:r>
              <a:rPr lang="nl-NL" sz="2400" dirty="0" smtClean="0">
                <a:latin typeface="Verdana" pitchFamily="34" charset="0"/>
              </a:rPr>
              <a:t> 25 Er kwam een </a:t>
            </a:r>
            <a:r>
              <a:rPr lang="nl-NL" sz="2400" b="1" dirty="0" smtClean="0">
                <a:latin typeface="Verdana" pitchFamily="34" charset="0"/>
              </a:rPr>
              <a:t>wetgeleerde</a:t>
            </a:r>
            <a:r>
              <a:rPr lang="nl-NL" sz="2400" dirty="0" smtClean="0">
                <a:latin typeface="Verdana" pitchFamily="34" charset="0"/>
              </a:rPr>
              <a:t> die hem op de proef wilde stellen. Hij vroeg: ‘Meester, wat moet ik doen om deel te krijgen aan het eeuwige leven?’ 26 Jezus antwoordde: ‘</a:t>
            </a:r>
            <a:r>
              <a:rPr lang="nl-NL" sz="2400" b="1" dirty="0" smtClean="0">
                <a:latin typeface="Verdana" pitchFamily="34" charset="0"/>
              </a:rPr>
              <a:t>Wat staat er in de wet geschreven?</a:t>
            </a:r>
            <a:r>
              <a:rPr lang="nl-NL" sz="2400" dirty="0" smtClean="0">
                <a:latin typeface="Verdana" pitchFamily="34" charset="0"/>
              </a:rPr>
              <a:t> Wat leest u daar</a:t>
            </a:r>
            <a:r>
              <a:rPr lang="nl-NL" sz="2400" dirty="0" smtClean="0">
                <a:latin typeface="Verdana" pitchFamily="34" charset="0"/>
              </a:rPr>
              <a:t>?’</a:t>
            </a:r>
            <a:r>
              <a:rPr lang="nl-NL" sz="2400" i="1" dirty="0" smtClean="0">
                <a:latin typeface="Verdana" pitchFamily="34" charset="0"/>
              </a:rPr>
              <a:t>”</a:t>
            </a:r>
            <a:endParaRPr lang="nl-NL" sz="2400" b="1" i="1" dirty="0" smtClean="0">
              <a:latin typeface="Verdana" pitchFamily="34" charset="0"/>
            </a:endParaRPr>
          </a:p>
        </p:txBody>
      </p:sp>
      <p:sp>
        <p:nvSpPr>
          <p:cNvPr id="6" name="Rechthoek 5"/>
          <p:cNvSpPr/>
          <p:nvPr/>
        </p:nvSpPr>
        <p:spPr>
          <a:xfrm>
            <a:off x="251520" y="366564"/>
            <a:ext cx="8604000" cy="923330"/>
          </a:xfrm>
          <a:prstGeom prst="rect">
            <a:avLst/>
          </a:prstGeom>
          <a:solidFill>
            <a:schemeClr val="accent3">
              <a:lumMod val="50000"/>
            </a:schemeClr>
          </a:solidFill>
        </p:spPr>
        <p:txBody>
          <a:bodyPr wrap="square" lIns="91440" tIns="45720" rIns="91440" bIns="4572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ctr"/>
            <a:r>
              <a:rPr lang="nl-NL" sz="5400" b="1" dirty="0" smtClean="0">
                <a:ln/>
                <a:solidFill>
                  <a:schemeClr val="accent3"/>
                </a:solidFill>
                <a:latin typeface="Arial Black" pitchFamily="34" charset="0"/>
              </a:rPr>
              <a:t>3. ZIJN WET</a:t>
            </a:r>
            <a:endParaRPr lang="nl-NL" sz="5400" b="1" dirty="0">
              <a:ln/>
              <a:solidFill>
                <a:schemeClr val="accent3"/>
              </a:solidFill>
              <a:latin typeface="Arial Black" pitchFamily="34"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6024" y="3429000"/>
            <a:ext cx="4700587" cy="330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additive="base">
                                        <p:cTn id="13" dur="500" fill="hold"/>
                                        <p:tgtEl>
                                          <p:spTgt spid="11266"/>
                                        </p:tgtEl>
                                        <p:attrNameLst>
                                          <p:attrName>ppt_x</p:attrName>
                                        </p:attrNameLst>
                                      </p:cBhvr>
                                      <p:tavLst>
                                        <p:tav tm="0">
                                          <p:val>
                                            <p:strVal val="#ppt_x"/>
                                          </p:val>
                                        </p:tav>
                                        <p:tav tm="100000">
                                          <p:val>
                                            <p:strVal val="#ppt_x"/>
                                          </p:val>
                                        </p:tav>
                                      </p:tavLst>
                                    </p:anim>
                                    <p:anim calcmode="lin" valueType="num">
                                      <p:cBhvr additive="base">
                                        <p:cTn id="14"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251520" y="1922056"/>
            <a:ext cx="8136904" cy="2677656"/>
          </a:xfrm>
          <a:prstGeom prst="rect">
            <a:avLst/>
          </a:prstGeom>
          <a:solidFill>
            <a:schemeClr val="accent3">
              <a:lumMod val="40000"/>
              <a:lumOff val="60000"/>
              <a:alpha val="65098"/>
            </a:schemeClr>
          </a:solidFill>
          <a:ln>
            <a:noFill/>
          </a:ln>
        </p:spPr>
        <p:txBody>
          <a:bodyPr wrap="square">
            <a:spAutoFit/>
          </a:bodyPr>
          <a:lstStyle/>
          <a:p>
            <a:r>
              <a:rPr lang="nl-NL" sz="2400" dirty="0" smtClean="0">
                <a:latin typeface="Verdana" pitchFamily="34" charset="0"/>
              </a:rPr>
              <a:t>Matth19: </a:t>
            </a:r>
            <a:r>
              <a:rPr lang="nl-NL" sz="2400" i="1" dirty="0" smtClean="0">
                <a:latin typeface="Verdana" pitchFamily="34" charset="0"/>
              </a:rPr>
              <a:t>”</a:t>
            </a:r>
            <a:r>
              <a:rPr lang="nl-NL" sz="2400" dirty="0" smtClean="0">
                <a:latin typeface="Verdana" pitchFamily="34" charset="0"/>
              </a:rPr>
              <a:t> </a:t>
            </a:r>
            <a:r>
              <a:rPr lang="nl-NL" sz="2400" i="1" dirty="0" smtClean="0">
                <a:latin typeface="Verdana" pitchFamily="34" charset="0"/>
              </a:rPr>
              <a:t>16 Nu kwam er iemand naar Jezus toe met de vraag: ‘Meester, wat voor goeds moet ik doen om het eeuwige leven te verwerven?’ 17 Hij antwoordde: ‘Waarom vraag je me naar het goede? Er is er maar één die goed is. Als je het leven wilt binnengaan, </a:t>
            </a:r>
            <a:r>
              <a:rPr lang="nl-NL" sz="2400" b="1" i="1" dirty="0" smtClean="0">
                <a:latin typeface="Verdana" pitchFamily="34" charset="0"/>
              </a:rPr>
              <a:t>houd je dan aan zijn geboden</a:t>
            </a:r>
            <a:r>
              <a:rPr lang="nl-NL" sz="2400" i="1" dirty="0" smtClean="0">
                <a:latin typeface="Verdana" pitchFamily="34" charset="0"/>
              </a:rPr>
              <a:t>.’ </a:t>
            </a:r>
            <a:endParaRPr lang="nl-NL" sz="2400" b="1" i="1" dirty="0" smtClean="0">
              <a:latin typeface="Verdana" pitchFamily="34" charset="0"/>
            </a:endParaRPr>
          </a:p>
        </p:txBody>
      </p:sp>
      <p:sp>
        <p:nvSpPr>
          <p:cNvPr id="4" name="Rechthoek 3"/>
          <p:cNvSpPr/>
          <p:nvPr/>
        </p:nvSpPr>
        <p:spPr>
          <a:xfrm>
            <a:off x="251520" y="366564"/>
            <a:ext cx="8604000" cy="923330"/>
          </a:xfrm>
          <a:prstGeom prst="rect">
            <a:avLst/>
          </a:prstGeom>
          <a:solidFill>
            <a:schemeClr val="accent3">
              <a:lumMod val="50000"/>
            </a:schemeClr>
          </a:solidFill>
        </p:spPr>
        <p:txBody>
          <a:bodyPr wrap="square" lIns="91440" tIns="45720" rIns="91440" bIns="4572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ctr"/>
            <a:r>
              <a:rPr lang="nl-NL" sz="5400" b="1" dirty="0" smtClean="0">
                <a:ln/>
                <a:solidFill>
                  <a:schemeClr val="accent3"/>
                </a:solidFill>
                <a:latin typeface="Arial Black" pitchFamily="34" charset="0"/>
              </a:rPr>
              <a:t>3. ZIJN WET</a:t>
            </a:r>
            <a:endParaRPr lang="nl-NL" sz="5400" b="1" dirty="0">
              <a:ln/>
              <a:solidFill>
                <a:schemeClr val="accent3"/>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009" y="19698"/>
            <a:ext cx="9144000" cy="6858000"/>
          </a:xfrm>
          <a:prstGeom prst="rect">
            <a:avLst/>
          </a:prstGeom>
          <a:noFill/>
          <a:ln w="9525">
            <a:noFill/>
            <a:miter lim="800000"/>
            <a:headEnd/>
            <a:tailEnd/>
          </a:ln>
        </p:spPr>
      </p:pic>
      <p:sp>
        <p:nvSpPr>
          <p:cNvPr id="8" name="Rechthoek 7"/>
          <p:cNvSpPr/>
          <p:nvPr/>
        </p:nvSpPr>
        <p:spPr>
          <a:xfrm>
            <a:off x="2405326" y="548680"/>
            <a:ext cx="412940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nl-NL" sz="5400" b="1" dirty="0" smtClean="0">
                <a:ln w="11430"/>
                <a:solidFill>
                  <a:srgbClr val="FDF78F"/>
                </a:solidFill>
                <a:effectLst>
                  <a:outerShdw blurRad="50800" dist="39000" dir="5460000" algn="tl">
                    <a:srgbClr val="000000">
                      <a:alpha val="38000"/>
                    </a:srgbClr>
                  </a:outerShdw>
                </a:effectLst>
                <a:latin typeface="Arial Black" pitchFamily="34" charset="0"/>
              </a:rPr>
              <a:t>DE POORT</a:t>
            </a:r>
            <a:endParaRPr lang="nl-NL" sz="5400" b="1" dirty="0">
              <a:ln w="11430"/>
              <a:solidFill>
                <a:srgbClr val="FDF78F"/>
              </a:solidFill>
              <a:effectLst>
                <a:outerShdw blurRad="50800" dist="39000" dir="5460000" algn="tl">
                  <a:srgbClr val="000000">
                    <a:alpha val="38000"/>
                  </a:srgbClr>
                </a:outerShdw>
              </a:effectLst>
              <a:latin typeface="Arial Black" pitchFamily="34" charset="0"/>
            </a:endParaRPr>
          </a:p>
        </p:txBody>
      </p:sp>
      <p:sp>
        <p:nvSpPr>
          <p:cNvPr id="5" name="Rechthoek 4"/>
          <p:cNvSpPr/>
          <p:nvPr/>
        </p:nvSpPr>
        <p:spPr>
          <a:xfrm>
            <a:off x="1" y="6213344"/>
            <a:ext cx="9141990" cy="646332"/>
          </a:xfrm>
          <a:prstGeom prst="rect">
            <a:avLst/>
          </a:prstGeom>
          <a:solidFill>
            <a:schemeClr val="accent3">
              <a:lumMod val="40000"/>
              <a:lumOff val="60000"/>
              <a:alpha val="65098"/>
            </a:schemeClr>
          </a:solidFill>
          <a:ln>
            <a:noFill/>
          </a:ln>
        </p:spPr>
        <p:txBody>
          <a:bodyPr wrap="square">
            <a:spAutoFit/>
          </a:bodyPr>
          <a:lstStyle/>
          <a:p>
            <a:r>
              <a:rPr lang="nl-NL" i="1" dirty="0" smtClean="0">
                <a:latin typeface="Verdana" pitchFamily="34" charset="0"/>
              </a:rPr>
              <a:t>Joh.10:9 ” </a:t>
            </a:r>
            <a:r>
              <a:rPr lang="nl-NL" b="1" i="1" dirty="0" smtClean="0">
                <a:latin typeface="Verdana" pitchFamily="34" charset="0"/>
              </a:rPr>
              <a:t>Ik ben de deur</a:t>
            </a:r>
            <a:r>
              <a:rPr lang="nl-NL" i="1" dirty="0" smtClean="0">
                <a:latin typeface="Verdana" pitchFamily="34" charset="0"/>
              </a:rPr>
              <a:t>: wanneer iemand door mij binnenkomt zal hij gered worden; hij zal in en uit lopen, en hij zal weidegrond vinden. </a:t>
            </a:r>
            <a:endParaRPr lang="nl-NL" b="1" i="1" dirty="0" smtClean="0">
              <a:latin typeface="Verdana" pitchFamily="34" charset="0"/>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3178" y="3519771"/>
            <a:ext cx="2196000" cy="269359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nodeType="clickEffect">
                                  <p:stCondLst>
                                    <p:cond delay="0"/>
                                  </p:stCondLst>
                                  <p:childTnLst>
                                    <p:animEffect transition="out" filter="barn(outVertical)">
                                      <p:cBhvr>
                                        <p:cTn id="6" dur="500"/>
                                        <p:tgtEl>
                                          <p:spTgt spid="10242"/>
                                        </p:tgtEl>
                                      </p:cBhvr>
                                    </p:animEffect>
                                    <p:set>
                                      <p:cBhvr>
                                        <p:cTn id="7" dur="1" fill="hold">
                                          <p:stCondLst>
                                            <p:cond delay="499"/>
                                          </p:stCondLst>
                                        </p:cTn>
                                        <p:tgtEl>
                                          <p:spTgt spid="10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1124744"/>
            <a:ext cx="7742237" cy="552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5111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251520" y="1556792"/>
            <a:ext cx="8568952" cy="1938992"/>
          </a:xfrm>
          <a:prstGeom prst="rect">
            <a:avLst/>
          </a:prstGeom>
          <a:solidFill>
            <a:schemeClr val="accent3">
              <a:lumMod val="40000"/>
              <a:lumOff val="60000"/>
              <a:alpha val="65098"/>
            </a:schemeClr>
          </a:solidFill>
          <a:ln>
            <a:noFill/>
          </a:ln>
        </p:spPr>
        <p:txBody>
          <a:bodyPr wrap="square">
            <a:spAutoFit/>
          </a:bodyPr>
          <a:lstStyle/>
          <a:p>
            <a:r>
              <a:rPr lang="nl-NL" sz="2400" b="1" dirty="0" smtClean="0">
                <a:latin typeface="Verdana" pitchFamily="34" charset="0"/>
              </a:rPr>
              <a:t>JESJOEA</a:t>
            </a:r>
          </a:p>
          <a:p>
            <a:r>
              <a:rPr lang="nl-NL" sz="2400" dirty="0" smtClean="0">
                <a:latin typeface="Verdana" pitchFamily="34" charset="0"/>
              </a:rPr>
              <a:t>Matth.4:23 </a:t>
            </a:r>
            <a:r>
              <a:rPr lang="nl-NL" sz="2400" i="1" dirty="0" smtClean="0">
                <a:latin typeface="Verdana" pitchFamily="34" charset="0"/>
              </a:rPr>
              <a:t>“Hij trok rond in heel </a:t>
            </a:r>
            <a:r>
              <a:rPr lang="nl-NL" sz="2400" i="1" dirty="0" err="1" smtClean="0">
                <a:latin typeface="Verdana" pitchFamily="34" charset="0"/>
              </a:rPr>
              <a:t>Galilea</a:t>
            </a:r>
            <a:r>
              <a:rPr lang="nl-NL" sz="2400" i="1" dirty="0" smtClean="0">
                <a:latin typeface="Verdana" pitchFamily="34" charset="0"/>
              </a:rPr>
              <a:t>; hij gaf er onderricht in de synagogen, verkondigde het </a:t>
            </a:r>
            <a:r>
              <a:rPr lang="nl-NL" sz="2400" b="1" i="1" dirty="0" smtClean="0">
                <a:latin typeface="Verdana" pitchFamily="34" charset="0"/>
              </a:rPr>
              <a:t>goede nieuws van het koninkrijk </a:t>
            </a:r>
            <a:r>
              <a:rPr lang="nl-NL" sz="2400" i="1" dirty="0" smtClean="0">
                <a:latin typeface="Verdana" pitchFamily="34" charset="0"/>
              </a:rPr>
              <a:t>en genas iedere ziekte en elke kwaal onder het volk. “</a:t>
            </a:r>
          </a:p>
        </p:txBody>
      </p:sp>
      <p:sp>
        <p:nvSpPr>
          <p:cNvPr id="7" name="Rechthoek 6"/>
          <p:cNvSpPr/>
          <p:nvPr/>
        </p:nvSpPr>
        <p:spPr>
          <a:xfrm>
            <a:off x="251520" y="3650248"/>
            <a:ext cx="8568952" cy="2308324"/>
          </a:xfrm>
          <a:prstGeom prst="rect">
            <a:avLst/>
          </a:prstGeom>
          <a:solidFill>
            <a:schemeClr val="accent3">
              <a:lumMod val="40000"/>
              <a:lumOff val="60000"/>
              <a:alpha val="65098"/>
            </a:schemeClr>
          </a:solidFill>
          <a:ln>
            <a:noFill/>
          </a:ln>
        </p:spPr>
        <p:txBody>
          <a:bodyPr wrap="square">
            <a:spAutoFit/>
          </a:bodyPr>
          <a:lstStyle/>
          <a:p>
            <a:r>
              <a:rPr lang="nl-NL" sz="2400" b="1" dirty="0" smtClean="0">
                <a:latin typeface="Verdana" pitchFamily="34" charset="0"/>
              </a:rPr>
              <a:t>TALMIDIEM</a:t>
            </a:r>
          </a:p>
          <a:p>
            <a:r>
              <a:rPr lang="nl-NL" sz="2400" dirty="0" smtClean="0">
                <a:latin typeface="Verdana" pitchFamily="34" charset="0"/>
              </a:rPr>
              <a:t>Lucas 9: </a:t>
            </a:r>
            <a:r>
              <a:rPr lang="nl-NL" sz="2400" i="1" dirty="0" smtClean="0">
                <a:latin typeface="Verdana" pitchFamily="34" charset="0"/>
              </a:rPr>
              <a:t>“1 Hij riep de twaalf bij zich en gaf hun macht en gezag over alle demonen, en de kracht om ziekten te genezen. 2 Daarna zond hij hen uit </a:t>
            </a:r>
            <a:r>
              <a:rPr lang="nl-NL" sz="2400" b="1" i="1" dirty="0" smtClean="0">
                <a:latin typeface="Verdana" pitchFamily="34" charset="0"/>
              </a:rPr>
              <a:t>om het koninkrijk van God te verkondigen</a:t>
            </a:r>
            <a:r>
              <a:rPr lang="nl-NL" sz="2400" i="1" dirty="0" smtClean="0">
                <a:latin typeface="Verdana" pitchFamily="34" charset="0"/>
              </a:rPr>
              <a:t> en zieken te genezen. “</a:t>
            </a:r>
          </a:p>
        </p:txBody>
      </p:sp>
      <p:sp>
        <p:nvSpPr>
          <p:cNvPr id="6" name="Rechthoek 5"/>
          <p:cNvSpPr/>
          <p:nvPr/>
        </p:nvSpPr>
        <p:spPr>
          <a:xfrm>
            <a:off x="223416" y="332656"/>
            <a:ext cx="8604000" cy="923330"/>
          </a:xfrm>
          <a:prstGeom prst="rect">
            <a:avLst/>
          </a:prstGeom>
          <a:solidFill>
            <a:schemeClr val="accent3">
              <a:lumMod val="50000"/>
            </a:schemeClr>
          </a:solidFill>
        </p:spPr>
        <p:txBody>
          <a:bodyPr wrap="square" lIns="91440" tIns="45720" rIns="91440" bIns="4572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ctr"/>
            <a:r>
              <a:rPr lang="nl-NL" sz="5400" b="1" dirty="0">
                <a:ln/>
                <a:solidFill>
                  <a:schemeClr val="accent3"/>
                </a:solidFill>
                <a:latin typeface="Arial Black" pitchFamily="34" charset="0"/>
              </a:rPr>
              <a:t>4</a:t>
            </a:r>
            <a:r>
              <a:rPr lang="nl-NL" sz="5400" b="1" dirty="0" smtClean="0">
                <a:ln/>
                <a:solidFill>
                  <a:schemeClr val="accent3"/>
                </a:solidFill>
                <a:latin typeface="Arial Black" pitchFamily="34" charset="0"/>
              </a:rPr>
              <a:t>. ZIJN MACHT</a:t>
            </a:r>
            <a:endParaRPr lang="nl-NL" sz="5400" b="1" dirty="0">
              <a:ln/>
              <a:solidFill>
                <a:schemeClr val="accent3"/>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3347864" y="2019612"/>
            <a:ext cx="5040560" cy="3785652"/>
          </a:xfrm>
          <a:prstGeom prst="rect">
            <a:avLst/>
          </a:prstGeom>
          <a:solidFill>
            <a:schemeClr val="accent3">
              <a:lumMod val="40000"/>
              <a:lumOff val="60000"/>
              <a:alpha val="65098"/>
            </a:schemeClr>
          </a:solidFill>
          <a:ln>
            <a:noFill/>
          </a:ln>
        </p:spPr>
        <p:txBody>
          <a:bodyPr wrap="square">
            <a:spAutoFit/>
          </a:bodyPr>
          <a:lstStyle/>
          <a:p>
            <a:r>
              <a:rPr lang="nl-NL" sz="2400" dirty="0" smtClean="0">
                <a:latin typeface="Verdana" pitchFamily="34" charset="0"/>
              </a:rPr>
              <a:t>Johannes 18:36 </a:t>
            </a:r>
            <a:r>
              <a:rPr lang="nl-NL" sz="2400" i="1" dirty="0" smtClean="0">
                <a:latin typeface="Verdana" pitchFamily="34" charset="0"/>
              </a:rPr>
              <a:t>”Jesjoea antwoordde: ‘</a:t>
            </a:r>
            <a:r>
              <a:rPr lang="nl-NL" sz="2400" b="1" i="1" dirty="0" smtClean="0">
                <a:latin typeface="Verdana" pitchFamily="34" charset="0"/>
              </a:rPr>
              <a:t>Mijn koningschap hoort niet bij deze wereld</a:t>
            </a:r>
            <a:r>
              <a:rPr lang="nl-NL" sz="2400" i="1" dirty="0" smtClean="0">
                <a:latin typeface="Verdana" pitchFamily="34" charset="0"/>
              </a:rPr>
              <a:t>. Als mijn koningschap bij deze wereld hoorde, zouden mijn dienaren wel gevochten hebben om te voorkomen dat ik aan de Joden werd uitgeleverd. Maar </a:t>
            </a:r>
            <a:r>
              <a:rPr lang="nl-NL" sz="2400" b="1" i="1" dirty="0" smtClean="0">
                <a:latin typeface="Verdana" pitchFamily="34" charset="0"/>
              </a:rPr>
              <a:t>mijn koninkrijk is niet van hier</a:t>
            </a:r>
            <a:r>
              <a:rPr lang="nl-NL" sz="2400" i="1" dirty="0" smtClean="0">
                <a:latin typeface="Verdana" pitchFamily="34" charset="0"/>
              </a:rPr>
              <a:t>.’</a:t>
            </a:r>
          </a:p>
        </p:txBody>
      </p:sp>
      <p:sp>
        <p:nvSpPr>
          <p:cNvPr id="4" name="Rechthoek 3"/>
          <p:cNvSpPr/>
          <p:nvPr/>
        </p:nvSpPr>
        <p:spPr>
          <a:xfrm rot="20859209">
            <a:off x="284857" y="1696446"/>
            <a:ext cx="3092771" cy="64633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nl-NL" sz="3600" b="1" dirty="0" smtClean="0">
                <a:ln/>
                <a:solidFill>
                  <a:srgbClr val="FDF78F"/>
                </a:solidFill>
                <a:latin typeface="Arial Black" pitchFamily="34" charset="0"/>
              </a:rPr>
              <a:t>Lech </a:t>
            </a:r>
            <a:r>
              <a:rPr lang="nl-NL" sz="3600" b="1" dirty="0" err="1" smtClean="0">
                <a:ln/>
                <a:solidFill>
                  <a:srgbClr val="FDF78F"/>
                </a:solidFill>
                <a:latin typeface="Arial Black" pitchFamily="34" charset="0"/>
              </a:rPr>
              <a:t>lecha</a:t>
            </a:r>
            <a:r>
              <a:rPr lang="nl-NL" sz="3600" b="1" dirty="0" smtClean="0">
                <a:ln/>
                <a:solidFill>
                  <a:srgbClr val="FDF78F"/>
                </a:solidFill>
                <a:latin typeface="Arial Black" pitchFamily="34" charset="0"/>
              </a:rPr>
              <a:t>!</a:t>
            </a:r>
            <a:endParaRPr lang="nl-NL" sz="3600" b="1" dirty="0">
              <a:ln/>
              <a:solidFill>
                <a:srgbClr val="FDF78F"/>
              </a:solidFill>
              <a:latin typeface="Arial Black" pitchFamily="34" charset="0"/>
            </a:endParaRPr>
          </a:p>
        </p:txBody>
      </p:sp>
      <p:sp>
        <p:nvSpPr>
          <p:cNvPr id="6" name="Rechthoek 5"/>
          <p:cNvSpPr/>
          <p:nvPr/>
        </p:nvSpPr>
        <p:spPr>
          <a:xfrm>
            <a:off x="288480" y="260648"/>
            <a:ext cx="8604000" cy="923330"/>
          </a:xfrm>
          <a:prstGeom prst="rect">
            <a:avLst/>
          </a:prstGeom>
          <a:solidFill>
            <a:schemeClr val="accent3">
              <a:lumMod val="50000"/>
            </a:schemeClr>
          </a:solidFill>
        </p:spPr>
        <p:txBody>
          <a:bodyPr wrap="square" lIns="91440" tIns="45720" rIns="91440" bIns="4572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ctr"/>
            <a:r>
              <a:rPr lang="nl-NL" sz="5400" b="1" dirty="0" smtClean="0">
                <a:ln/>
                <a:solidFill>
                  <a:schemeClr val="accent3"/>
                </a:solidFill>
                <a:latin typeface="Arial Black" pitchFamily="34" charset="0"/>
              </a:rPr>
              <a:t>5. ZIJN STRIJD</a:t>
            </a:r>
            <a:endParaRPr lang="nl-NL" sz="5400" b="1" dirty="0">
              <a:ln/>
              <a:solidFill>
                <a:schemeClr val="accent3"/>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3347864" y="2019612"/>
            <a:ext cx="5040560" cy="3785652"/>
          </a:xfrm>
          <a:prstGeom prst="rect">
            <a:avLst/>
          </a:prstGeom>
          <a:solidFill>
            <a:schemeClr val="accent3">
              <a:lumMod val="40000"/>
              <a:lumOff val="60000"/>
              <a:alpha val="65098"/>
            </a:schemeClr>
          </a:solidFill>
          <a:ln>
            <a:noFill/>
          </a:ln>
        </p:spPr>
        <p:txBody>
          <a:bodyPr wrap="square">
            <a:spAutoFit/>
          </a:bodyPr>
          <a:lstStyle/>
          <a:p>
            <a:r>
              <a:rPr lang="nl-NL" sz="2400" dirty="0" smtClean="0">
                <a:latin typeface="Verdana" pitchFamily="34" charset="0"/>
              </a:rPr>
              <a:t>1 Tim. </a:t>
            </a:r>
            <a:r>
              <a:rPr lang="nl-NL" sz="2400" i="1" dirty="0" smtClean="0">
                <a:latin typeface="Verdana" pitchFamily="34" charset="0"/>
              </a:rPr>
              <a:t>”</a:t>
            </a:r>
            <a:r>
              <a:rPr lang="nl-NL" sz="2400" dirty="0" smtClean="0">
                <a:latin typeface="Verdana" pitchFamily="34" charset="0"/>
              </a:rPr>
              <a:t> Streef naar rechtvaardigheid, vroomheid, geloof, liefde, volharding en zachtmoedigheid. 12 </a:t>
            </a:r>
            <a:r>
              <a:rPr lang="nl-NL" sz="2400" b="1" dirty="0" smtClean="0">
                <a:latin typeface="Verdana" pitchFamily="34" charset="0"/>
              </a:rPr>
              <a:t>Strijd de goede strijd van het geloof</a:t>
            </a:r>
            <a:r>
              <a:rPr lang="nl-NL" sz="2400" dirty="0" smtClean="0">
                <a:latin typeface="Verdana" pitchFamily="34" charset="0"/>
              </a:rPr>
              <a:t>, win het eeuwige leven waartoe je geroepen bent en waarvan je in aanwezigheid van velen zo’n krachtig getuigenis hebt afgelegd</a:t>
            </a:r>
            <a:r>
              <a:rPr lang="nl-NL" sz="2400" i="1" dirty="0" smtClean="0">
                <a:latin typeface="Verdana" pitchFamily="34" charset="0"/>
              </a:rPr>
              <a:t>.’</a:t>
            </a:r>
          </a:p>
        </p:txBody>
      </p:sp>
      <p:sp>
        <p:nvSpPr>
          <p:cNvPr id="4" name="Rechthoek 3"/>
          <p:cNvSpPr/>
          <p:nvPr/>
        </p:nvSpPr>
        <p:spPr>
          <a:xfrm rot="20859209">
            <a:off x="284857" y="1696446"/>
            <a:ext cx="3092771" cy="64633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nl-NL" sz="3600" b="1" dirty="0" smtClean="0">
                <a:ln/>
                <a:solidFill>
                  <a:srgbClr val="FDF78F"/>
                </a:solidFill>
                <a:latin typeface="Arial Black" pitchFamily="34" charset="0"/>
              </a:rPr>
              <a:t>Lech </a:t>
            </a:r>
            <a:r>
              <a:rPr lang="nl-NL" sz="3600" b="1" dirty="0" err="1" smtClean="0">
                <a:ln/>
                <a:solidFill>
                  <a:srgbClr val="FDF78F"/>
                </a:solidFill>
                <a:latin typeface="Arial Black" pitchFamily="34" charset="0"/>
              </a:rPr>
              <a:t>lecha</a:t>
            </a:r>
            <a:r>
              <a:rPr lang="nl-NL" sz="3600" b="1" dirty="0" smtClean="0">
                <a:ln/>
                <a:solidFill>
                  <a:srgbClr val="FDF78F"/>
                </a:solidFill>
                <a:latin typeface="Arial Black" pitchFamily="34" charset="0"/>
              </a:rPr>
              <a:t>!</a:t>
            </a:r>
            <a:endParaRPr lang="nl-NL" sz="3600" b="1" dirty="0">
              <a:ln/>
              <a:solidFill>
                <a:srgbClr val="FDF78F"/>
              </a:solidFill>
              <a:latin typeface="Arial Black" pitchFamily="34" charset="0"/>
            </a:endParaRPr>
          </a:p>
        </p:txBody>
      </p:sp>
      <p:sp>
        <p:nvSpPr>
          <p:cNvPr id="6" name="Rechthoek 5"/>
          <p:cNvSpPr/>
          <p:nvPr/>
        </p:nvSpPr>
        <p:spPr>
          <a:xfrm>
            <a:off x="288480" y="260648"/>
            <a:ext cx="8604000" cy="923330"/>
          </a:xfrm>
          <a:prstGeom prst="rect">
            <a:avLst/>
          </a:prstGeom>
          <a:solidFill>
            <a:schemeClr val="accent3">
              <a:lumMod val="50000"/>
            </a:schemeClr>
          </a:solidFill>
        </p:spPr>
        <p:txBody>
          <a:bodyPr wrap="square" lIns="91440" tIns="45720" rIns="91440" bIns="4572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ctr"/>
            <a:r>
              <a:rPr lang="nl-NL" sz="5400" b="1" dirty="0" smtClean="0">
                <a:ln/>
                <a:solidFill>
                  <a:schemeClr val="accent3"/>
                </a:solidFill>
                <a:latin typeface="Arial Black" pitchFamily="34" charset="0"/>
              </a:rPr>
              <a:t>5. ZIJN STRIJD</a:t>
            </a:r>
            <a:endParaRPr lang="nl-NL" sz="5400" b="1" dirty="0">
              <a:ln/>
              <a:solidFill>
                <a:schemeClr val="accent3"/>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0528" y="0"/>
            <a:ext cx="5184576" cy="6912768"/>
          </a:xfrm>
          <a:prstGeom prst="rect">
            <a:avLst/>
          </a:prstGeom>
          <a:noFill/>
          <a:ln w="9525">
            <a:noFill/>
            <a:miter lim="800000"/>
            <a:headEnd/>
            <a:tailEnd/>
          </a:ln>
        </p:spPr>
      </p:pic>
      <p:sp>
        <p:nvSpPr>
          <p:cNvPr id="5" name="Rechthoek 4"/>
          <p:cNvSpPr/>
          <p:nvPr/>
        </p:nvSpPr>
        <p:spPr>
          <a:xfrm>
            <a:off x="5076056" y="2019612"/>
            <a:ext cx="3816424" cy="2677656"/>
          </a:xfrm>
          <a:prstGeom prst="rect">
            <a:avLst/>
          </a:prstGeom>
          <a:solidFill>
            <a:schemeClr val="accent3">
              <a:lumMod val="40000"/>
              <a:lumOff val="60000"/>
              <a:alpha val="65098"/>
            </a:schemeClr>
          </a:solidFill>
          <a:ln>
            <a:noFill/>
          </a:ln>
        </p:spPr>
        <p:txBody>
          <a:bodyPr wrap="square">
            <a:spAutoFit/>
          </a:bodyPr>
          <a:lstStyle/>
          <a:p>
            <a:r>
              <a:rPr lang="nl-NL" sz="2400" dirty="0" smtClean="0">
                <a:latin typeface="Verdana" pitchFamily="34" charset="0"/>
              </a:rPr>
              <a:t>Matth.10:</a:t>
            </a:r>
            <a:r>
              <a:rPr lang="nl-NL" sz="2400" i="1" dirty="0" smtClean="0">
                <a:latin typeface="Verdana" pitchFamily="34" charset="0"/>
              </a:rPr>
              <a:t>”</a:t>
            </a:r>
            <a:r>
              <a:rPr lang="nl-NL" sz="2400" dirty="0" smtClean="0">
                <a:latin typeface="Verdana" pitchFamily="34" charset="0"/>
              </a:rPr>
              <a:t> 34 Denk niet dat ik gekomen ben om op aarde vrede te brengen. Ik ben niet gekomen om vrede te brengen, maar het zwaard.”</a:t>
            </a:r>
            <a:endParaRPr lang="nl-NL" sz="2400" i="1" dirty="0" smtClean="0">
              <a:latin typeface="Verdana" pitchFamily="34" charset="0"/>
            </a:endParaRPr>
          </a:p>
        </p:txBody>
      </p:sp>
      <p:sp>
        <p:nvSpPr>
          <p:cNvPr id="6" name="Rechthoek 5"/>
          <p:cNvSpPr/>
          <p:nvPr/>
        </p:nvSpPr>
        <p:spPr>
          <a:xfrm rot="20859209">
            <a:off x="5437881" y="5264348"/>
            <a:ext cx="3092771" cy="64633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nl-NL" sz="3600" b="1" dirty="0" smtClean="0">
                <a:ln/>
                <a:solidFill>
                  <a:srgbClr val="FDF78F"/>
                </a:solidFill>
                <a:latin typeface="Arial Black" pitchFamily="34" charset="0"/>
              </a:rPr>
              <a:t>Lech </a:t>
            </a:r>
            <a:r>
              <a:rPr lang="nl-NL" sz="3600" b="1" dirty="0" err="1" smtClean="0">
                <a:ln/>
                <a:solidFill>
                  <a:srgbClr val="FDF78F"/>
                </a:solidFill>
                <a:latin typeface="Arial Black" pitchFamily="34" charset="0"/>
              </a:rPr>
              <a:t>lecha</a:t>
            </a:r>
            <a:r>
              <a:rPr lang="nl-NL" sz="3600" b="1" dirty="0" smtClean="0">
                <a:ln/>
                <a:solidFill>
                  <a:srgbClr val="FDF78F"/>
                </a:solidFill>
                <a:latin typeface="Arial Black" pitchFamily="34" charset="0"/>
              </a:rPr>
              <a:t>!</a:t>
            </a:r>
            <a:endParaRPr lang="nl-NL" sz="3600" b="1" dirty="0">
              <a:ln/>
              <a:solidFill>
                <a:srgbClr val="FDF78F"/>
              </a:solidFill>
              <a:latin typeface="Arial Black" pitchFamily="34" charset="0"/>
            </a:endParaRPr>
          </a:p>
        </p:txBody>
      </p:sp>
      <p:sp>
        <p:nvSpPr>
          <p:cNvPr id="7" name="Rechthoek 6"/>
          <p:cNvSpPr/>
          <p:nvPr/>
        </p:nvSpPr>
        <p:spPr>
          <a:xfrm>
            <a:off x="288480" y="260648"/>
            <a:ext cx="8604000" cy="923330"/>
          </a:xfrm>
          <a:prstGeom prst="rect">
            <a:avLst/>
          </a:prstGeom>
          <a:solidFill>
            <a:schemeClr val="accent3">
              <a:lumMod val="50000"/>
            </a:schemeClr>
          </a:solidFill>
        </p:spPr>
        <p:txBody>
          <a:bodyPr wrap="square" lIns="91440" tIns="45720" rIns="91440" bIns="4572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ctr"/>
            <a:r>
              <a:rPr lang="nl-NL" sz="5400" b="1" dirty="0" smtClean="0">
                <a:ln/>
                <a:solidFill>
                  <a:schemeClr val="accent3"/>
                </a:solidFill>
                <a:latin typeface="Arial Black" pitchFamily="34" charset="0"/>
              </a:rPr>
              <a:t>5. ZIJN STRIJD</a:t>
            </a:r>
            <a:endParaRPr lang="nl-NL" sz="5400" b="1" dirty="0">
              <a:ln/>
              <a:solidFill>
                <a:schemeClr val="accent3"/>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2000"/>
                                        <p:tgtEl>
                                          <p:spTgt spid="1026"/>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932040" y="1556792"/>
            <a:ext cx="3672408" cy="4893647"/>
          </a:xfrm>
          <a:prstGeom prst="rect">
            <a:avLst/>
          </a:prstGeom>
          <a:solidFill>
            <a:schemeClr val="accent3">
              <a:lumMod val="40000"/>
              <a:lumOff val="60000"/>
              <a:alpha val="65098"/>
            </a:schemeClr>
          </a:solidFill>
          <a:ln>
            <a:noFill/>
          </a:ln>
        </p:spPr>
        <p:txBody>
          <a:bodyPr wrap="square">
            <a:spAutoFit/>
          </a:bodyPr>
          <a:lstStyle/>
          <a:p>
            <a:r>
              <a:rPr lang="nl-NL" sz="2400" dirty="0" smtClean="0">
                <a:latin typeface="Verdana" pitchFamily="34" charset="0"/>
              </a:rPr>
              <a:t>Exodus 31:”12 De HEER zei tegen Mozes: 13 ‘Zeg tegen de Israëlieten: “Neem wel steeds mijn sabbat in acht, want elke generatie opnieuw is die dag voor mij en voor jullie een </a:t>
            </a:r>
            <a:r>
              <a:rPr lang="nl-NL" sz="2400" b="1" dirty="0" smtClean="0">
                <a:latin typeface="Verdana" pitchFamily="34" charset="0"/>
              </a:rPr>
              <a:t>teken</a:t>
            </a:r>
            <a:r>
              <a:rPr lang="nl-NL" sz="2400" dirty="0" smtClean="0">
                <a:latin typeface="Verdana" pitchFamily="34" charset="0"/>
              </a:rPr>
              <a:t> dat eraan herinnert dat ik, de HEER, jullie geheiligd heb. “</a:t>
            </a:r>
          </a:p>
        </p:txBody>
      </p:sp>
      <p:pic>
        <p:nvPicPr>
          <p:cNvPr id="17410" name="Picture 2" descr="http://www.sherwoodsgallery.com/artists/hart/keepcolorsflying@45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1556792"/>
            <a:ext cx="4002487" cy="4977777"/>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288480" y="260648"/>
            <a:ext cx="8604000" cy="923330"/>
          </a:xfrm>
          <a:prstGeom prst="rect">
            <a:avLst/>
          </a:prstGeom>
          <a:solidFill>
            <a:schemeClr val="accent3">
              <a:lumMod val="50000"/>
            </a:schemeClr>
          </a:solidFill>
        </p:spPr>
        <p:txBody>
          <a:bodyPr wrap="square" lIns="91440" tIns="45720" rIns="91440" bIns="4572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ctr"/>
            <a:r>
              <a:rPr lang="nl-NL" sz="5400" b="1" dirty="0">
                <a:ln/>
                <a:solidFill>
                  <a:schemeClr val="accent3"/>
                </a:solidFill>
                <a:latin typeface="Arial Black" pitchFamily="34" charset="0"/>
              </a:rPr>
              <a:t>6</a:t>
            </a:r>
            <a:r>
              <a:rPr lang="nl-NL" sz="5400" b="1" dirty="0" smtClean="0">
                <a:ln/>
                <a:solidFill>
                  <a:schemeClr val="accent3"/>
                </a:solidFill>
                <a:latin typeface="Arial Black" pitchFamily="34" charset="0"/>
              </a:rPr>
              <a:t>. ZIJN TEKEN</a:t>
            </a:r>
            <a:endParaRPr lang="nl-NL" sz="5400" b="1" dirty="0">
              <a:ln/>
              <a:solidFill>
                <a:schemeClr val="accent3"/>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7410"/>
                                        </p:tgtEl>
                                        <p:attrNameLst>
                                          <p:attrName>style.visibility</p:attrName>
                                        </p:attrNameLst>
                                      </p:cBhvr>
                                      <p:to>
                                        <p:strVal val="visible"/>
                                      </p:to>
                                    </p:set>
                                    <p:anim calcmode="lin" valueType="num">
                                      <p:cBhvr additive="base">
                                        <p:cTn id="12" dur="500" fill="hold"/>
                                        <p:tgtEl>
                                          <p:spTgt spid="17410"/>
                                        </p:tgtEl>
                                        <p:attrNameLst>
                                          <p:attrName>ppt_x</p:attrName>
                                        </p:attrNameLst>
                                      </p:cBhvr>
                                      <p:tavLst>
                                        <p:tav tm="0">
                                          <p:val>
                                            <p:strVal val="#ppt_x"/>
                                          </p:val>
                                        </p:tav>
                                        <p:tav tm="100000">
                                          <p:val>
                                            <p:strVal val="#ppt_x"/>
                                          </p:val>
                                        </p:tav>
                                      </p:tavLst>
                                    </p:anim>
                                    <p:anim calcmode="lin" valueType="num">
                                      <p:cBhvr additive="base">
                                        <p:cTn id="13"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3347864" y="1556792"/>
            <a:ext cx="5040560" cy="3416320"/>
          </a:xfrm>
          <a:prstGeom prst="rect">
            <a:avLst/>
          </a:prstGeom>
          <a:solidFill>
            <a:schemeClr val="accent3">
              <a:lumMod val="40000"/>
              <a:lumOff val="60000"/>
              <a:alpha val="65098"/>
            </a:schemeClr>
          </a:solidFill>
          <a:ln>
            <a:noFill/>
          </a:ln>
        </p:spPr>
        <p:txBody>
          <a:bodyPr wrap="square">
            <a:spAutoFit/>
          </a:bodyPr>
          <a:lstStyle/>
          <a:p>
            <a:r>
              <a:rPr lang="nl-NL" sz="2400" dirty="0" smtClean="0">
                <a:latin typeface="Verdana" pitchFamily="34" charset="0"/>
              </a:rPr>
              <a:t>Exodus 31:”12 De HEER zei tegen Mozes: 13 ‘Zeg tegen de Israëlieten: “Neem wel steeds mijn sabbat in acht, want elke generatie opnieuw is die dag voor mij en voor jullie een </a:t>
            </a:r>
            <a:r>
              <a:rPr lang="nl-NL" sz="2400" b="1" dirty="0" smtClean="0">
                <a:latin typeface="Verdana" pitchFamily="34" charset="0"/>
              </a:rPr>
              <a:t>teken</a:t>
            </a:r>
            <a:r>
              <a:rPr lang="nl-NL" sz="2400" dirty="0" smtClean="0">
                <a:latin typeface="Verdana" pitchFamily="34" charset="0"/>
              </a:rPr>
              <a:t> dat eraan herinnert dat ik, de HEER, jullie geheiligd heb. “</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781" y="3860179"/>
            <a:ext cx="4932363" cy="309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hoek 5"/>
          <p:cNvSpPr/>
          <p:nvPr/>
        </p:nvSpPr>
        <p:spPr>
          <a:xfrm>
            <a:off x="288480" y="260648"/>
            <a:ext cx="8604000" cy="923330"/>
          </a:xfrm>
          <a:prstGeom prst="rect">
            <a:avLst/>
          </a:prstGeom>
          <a:solidFill>
            <a:schemeClr val="accent3">
              <a:lumMod val="50000"/>
            </a:schemeClr>
          </a:solidFill>
        </p:spPr>
        <p:txBody>
          <a:bodyPr wrap="square" lIns="91440" tIns="45720" rIns="91440" bIns="4572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ctr"/>
            <a:r>
              <a:rPr lang="nl-NL" sz="5400" b="1" dirty="0">
                <a:ln/>
                <a:solidFill>
                  <a:schemeClr val="accent3"/>
                </a:solidFill>
                <a:latin typeface="Arial Black" pitchFamily="34" charset="0"/>
              </a:rPr>
              <a:t>6</a:t>
            </a:r>
            <a:r>
              <a:rPr lang="nl-NL" sz="5400" b="1" dirty="0" smtClean="0">
                <a:ln/>
                <a:solidFill>
                  <a:schemeClr val="accent3"/>
                </a:solidFill>
                <a:latin typeface="Arial Black" pitchFamily="34" charset="0"/>
              </a:rPr>
              <a:t>. ZIJN TEKEN</a:t>
            </a:r>
            <a:endParaRPr lang="nl-NL" sz="5400" b="1" dirty="0">
              <a:ln/>
              <a:solidFill>
                <a:schemeClr val="accent3"/>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8434"/>
                                        </p:tgtEl>
                                        <p:attrNameLst>
                                          <p:attrName>style.visibility</p:attrName>
                                        </p:attrNameLst>
                                      </p:cBhvr>
                                      <p:to>
                                        <p:strVal val="visible"/>
                                      </p:to>
                                    </p:set>
                                    <p:anim calcmode="lin" valueType="num">
                                      <p:cBhvr additive="base">
                                        <p:cTn id="12" dur="600" fill="hold"/>
                                        <p:tgtEl>
                                          <p:spTgt spid="18434"/>
                                        </p:tgtEl>
                                        <p:attrNameLst>
                                          <p:attrName>ppt_x</p:attrName>
                                        </p:attrNameLst>
                                      </p:cBhvr>
                                      <p:tavLst>
                                        <p:tav tm="0">
                                          <p:val>
                                            <p:strVal val="#ppt_x"/>
                                          </p:val>
                                        </p:tav>
                                        <p:tav tm="100000">
                                          <p:val>
                                            <p:strVal val="#ppt_x"/>
                                          </p:val>
                                        </p:tav>
                                      </p:tavLst>
                                    </p:anim>
                                    <p:anim calcmode="lin" valueType="num">
                                      <p:cBhvr additive="base">
                                        <p:cTn id="13" dur="600" fill="hold"/>
                                        <p:tgtEl>
                                          <p:spTgt spid="184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hthoek 4"/>
          <p:cNvSpPr/>
          <p:nvPr/>
        </p:nvSpPr>
        <p:spPr>
          <a:xfrm>
            <a:off x="288480" y="260648"/>
            <a:ext cx="8604000" cy="923330"/>
          </a:xfrm>
          <a:prstGeom prst="rect">
            <a:avLst/>
          </a:prstGeom>
          <a:solidFill>
            <a:schemeClr val="accent3">
              <a:lumMod val="50000"/>
            </a:schemeClr>
          </a:solidFill>
        </p:spPr>
        <p:txBody>
          <a:bodyPr wrap="square" lIns="91440" tIns="45720" rIns="91440" bIns="4572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ctr"/>
            <a:r>
              <a:rPr lang="nl-NL" sz="5400" b="1" dirty="0">
                <a:ln/>
                <a:solidFill>
                  <a:schemeClr val="accent3"/>
                </a:solidFill>
                <a:latin typeface="Arial Black" pitchFamily="34" charset="0"/>
              </a:rPr>
              <a:t>6</a:t>
            </a:r>
            <a:r>
              <a:rPr lang="nl-NL" sz="5400" b="1" dirty="0" smtClean="0">
                <a:ln/>
                <a:solidFill>
                  <a:schemeClr val="accent3"/>
                </a:solidFill>
                <a:latin typeface="Arial Black" pitchFamily="34" charset="0"/>
              </a:rPr>
              <a:t>. ZIJN TEKEN</a:t>
            </a:r>
            <a:endParaRPr lang="nl-NL" sz="5400" b="1" dirty="0">
              <a:ln/>
              <a:solidFill>
                <a:schemeClr val="accent3"/>
              </a:solidFill>
              <a:latin typeface="Arial Black" pitchFamily="34" charset="0"/>
            </a:endParaRPr>
          </a:p>
        </p:txBody>
      </p:sp>
      <p:pic>
        <p:nvPicPr>
          <p:cNvPr id="11" name="Afbeelding 10" descr="scarlet.jpg"/>
          <p:cNvPicPr>
            <a:picLocks noChangeAspect="1"/>
          </p:cNvPicPr>
          <p:nvPr/>
        </p:nvPicPr>
        <p:blipFill>
          <a:blip r:embed="rId3" cstate="print">
            <a:clrChange>
              <a:clrFrom>
                <a:srgbClr val="FFFFFF"/>
              </a:clrFrom>
              <a:clrTo>
                <a:srgbClr val="FFFFFF">
                  <a:alpha val="0"/>
                </a:srgbClr>
              </a:clrTo>
            </a:clrChange>
          </a:blip>
          <a:stretch>
            <a:fillRect/>
          </a:stretch>
        </p:blipFill>
        <p:spPr>
          <a:xfrm rot="959121">
            <a:off x="-1139652" y="-794097"/>
            <a:ext cx="3505515" cy="50315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2699792" y="1556792"/>
            <a:ext cx="5040560" cy="2554545"/>
          </a:xfrm>
          <a:prstGeom prst="rect">
            <a:avLst/>
          </a:prstGeom>
          <a:solidFill>
            <a:schemeClr val="accent3">
              <a:lumMod val="40000"/>
              <a:lumOff val="60000"/>
              <a:alpha val="65098"/>
            </a:schemeClr>
          </a:solidFill>
          <a:ln>
            <a:noFill/>
          </a:ln>
        </p:spPr>
        <p:txBody>
          <a:bodyPr wrap="square">
            <a:spAutoFit/>
          </a:bodyPr>
          <a:lstStyle/>
          <a:p>
            <a:r>
              <a:rPr lang="nl-NL" sz="2400" dirty="0" smtClean="0">
                <a:latin typeface="Verdana" pitchFamily="34" charset="0"/>
              </a:rPr>
              <a:t>Ezechiël 20</a:t>
            </a:r>
            <a:r>
              <a:rPr lang="nl-NL" sz="2400" i="1" dirty="0" smtClean="0">
                <a:latin typeface="Verdana" pitchFamily="34" charset="0"/>
              </a:rPr>
              <a:t>:”12 ook gaf ik hun mijn sabbatten om </a:t>
            </a:r>
            <a:r>
              <a:rPr lang="nl-NL" sz="2400" b="1" i="1" dirty="0" smtClean="0">
                <a:latin typeface="Verdana" pitchFamily="34" charset="0"/>
              </a:rPr>
              <a:t>tot teken </a:t>
            </a:r>
            <a:r>
              <a:rPr lang="nl-NL" sz="2400" i="1" dirty="0" smtClean="0">
                <a:latin typeface="Verdana" pitchFamily="34" charset="0"/>
              </a:rPr>
              <a:t>te zijn tussen mij en hen,-</a:t>
            </a:r>
            <a:br>
              <a:rPr lang="nl-NL" sz="2400" i="1" dirty="0" smtClean="0">
                <a:latin typeface="Verdana" pitchFamily="34" charset="0"/>
              </a:rPr>
            </a:br>
            <a:r>
              <a:rPr lang="nl-NL" sz="2400" i="1" dirty="0" smtClean="0">
                <a:latin typeface="Verdana" pitchFamily="34" charset="0"/>
              </a:rPr>
              <a:t>opdat ze zouden weten</a:t>
            </a:r>
            <a:br>
              <a:rPr lang="nl-NL" sz="2400" i="1" dirty="0" smtClean="0">
                <a:latin typeface="Verdana" pitchFamily="34" charset="0"/>
              </a:rPr>
            </a:br>
            <a:r>
              <a:rPr lang="nl-NL" sz="2400" i="1" dirty="0" smtClean="0">
                <a:latin typeface="Verdana" pitchFamily="34" charset="0"/>
              </a:rPr>
              <a:t>dat ik, de Ene, het ben die hen heiligt.”</a:t>
            </a:r>
          </a:p>
          <a:p>
            <a:pPr algn="r"/>
            <a:r>
              <a:rPr lang="nl-NL" sz="1600" i="1" dirty="0" err="1" smtClean="0">
                <a:latin typeface="Verdana" pitchFamily="34" charset="0"/>
              </a:rPr>
              <a:t>Naardense</a:t>
            </a:r>
            <a:r>
              <a:rPr lang="nl-NL" sz="1600" i="1" dirty="0" smtClean="0">
                <a:latin typeface="Verdana" pitchFamily="34" charset="0"/>
              </a:rPr>
              <a:t> vertaling</a:t>
            </a:r>
          </a:p>
        </p:txBody>
      </p:sp>
      <p:sp>
        <p:nvSpPr>
          <p:cNvPr id="6" name="Rechthoek 5"/>
          <p:cNvSpPr/>
          <p:nvPr/>
        </p:nvSpPr>
        <p:spPr>
          <a:xfrm>
            <a:off x="288480" y="260648"/>
            <a:ext cx="8604000" cy="923330"/>
          </a:xfrm>
          <a:prstGeom prst="rect">
            <a:avLst/>
          </a:prstGeom>
          <a:solidFill>
            <a:schemeClr val="accent3">
              <a:lumMod val="50000"/>
            </a:schemeClr>
          </a:solidFill>
        </p:spPr>
        <p:txBody>
          <a:bodyPr wrap="square" lIns="91440" tIns="45720" rIns="91440" bIns="4572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ctr"/>
            <a:r>
              <a:rPr lang="nl-NL" sz="5400" b="1" dirty="0">
                <a:ln/>
                <a:solidFill>
                  <a:schemeClr val="accent3"/>
                </a:solidFill>
                <a:latin typeface="Arial Black" pitchFamily="34" charset="0"/>
              </a:rPr>
              <a:t>6</a:t>
            </a:r>
            <a:r>
              <a:rPr lang="nl-NL" sz="5400" b="1" dirty="0" smtClean="0">
                <a:ln/>
                <a:solidFill>
                  <a:schemeClr val="accent3"/>
                </a:solidFill>
                <a:latin typeface="Arial Black" pitchFamily="34" charset="0"/>
              </a:rPr>
              <a:t>. ZIJN TEKEN</a:t>
            </a:r>
            <a:endParaRPr lang="nl-NL" sz="5400" b="1" dirty="0">
              <a:ln/>
              <a:solidFill>
                <a:schemeClr val="accent3"/>
              </a:solidFill>
              <a:latin typeface="Arial Black"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004" y="1988840"/>
            <a:ext cx="1981200" cy="455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additive="base">
                                        <p:cTn id="12" dur="500" fill="hold"/>
                                        <p:tgtEl>
                                          <p:spTgt spid="7170"/>
                                        </p:tgtEl>
                                        <p:attrNameLst>
                                          <p:attrName>ppt_x</p:attrName>
                                        </p:attrNameLst>
                                      </p:cBhvr>
                                      <p:tavLst>
                                        <p:tav tm="0">
                                          <p:val>
                                            <p:strVal val="#ppt_x"/>
                                          </p:val>
                                        </p:tav>
                                        <p:tav tm="100000">
                                          <p:val>
                                            <p:strVal val="#ppt_x"/>
                                          </p:val>
                                        </p:tav>
                                      </p:tavLst>
                                    </p:anim>
                                    <p:anim calcmode="lin" valueType="num">
                                      <p:cBhvr additive="base">
                                        <p:cTn id="13"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6"/>
          <p:cNvGraphicFramePr>
            <a:graphicFrameLocks noGrp="1"/>
          </p:cNvGraphicFramePr>
          <p:nvPr>
            <p:extLst>
              <p:ext uri="{D42A27DB-BD31-4B8C-83A1-F6EECF244321}">
                <p14:modId xmlns:p14="http://schemas.microsoft.com/office/powerpoint/2010/main" val="3558790856"/>
              </p:ext>
            </p:extLst>
          </p:nvPr>
        </p:nvGraphicFramePr>
        <p:xfrm>
          <a:off x="395532" y="1711712"/>
          <a:ext cx="8280924" cy="2839720"/>
        </p:xfrm>
        <a:graphic>
          <a:graphicData uri="http://schemas.openxmlformats.org/drawingml/2006/table">
            <a:tbl>
              <a:tblPr firstRow="1" bandRow="1">
                <a:tableStyleId>{306799F8-075E-4A3A-A7F6-7FBC6576F1A4}</a:tableStyleId>
              </a:tblPr>
              <a:tblGrid>
                <a:gridCol w="1380154"/>
                <a:gridCol w="1380154"/>
                <a:gridCol w="1380154"/>
                <a:gridCol w="1548174"/>
                <a:gridCol w="1212134"/>
                <a:gridCol w="1380154"/>
              </a:tblGrid>
              <a:tr h="370840">
                <a:tc>
                  <a:txBody>
                    <a:bodyPr/>
                    <a:lstStyle/>
                    <a:p>
                      <a:pPr algn="ctr"/>
                      <a:r>
                        <a:rPr lang="nl-NL" dirty="0" smtClean="0">
                          <a:latin typeface="Arial Black" pitchFamily="34" charset="0"/>
                        </a:rPr>
                        <a:t>3000</a:t>
                      </a:r>
                      <a:endParaRPr lang="nl-NL" dirty="0">
                        <a:latin typeface="Arial Black" pitchFamily="34" charset="0"/>
                      </a:endParaRPr>
                    </a:p>
                  </a:txBody>
                  <a:tcPr/>
                </a:tc>
                <a:tc>
                  <a:txBody>
                    <a:bodyPr/>
                    <a:lstStyle/>
                    <a:p>
                      <a:pPr algn="ctr"/>
                      <a:r>
                        <a:rPr lang="nl-NL" dirty="0" smtClean="0">
                          <a:latin typeface="Arial Black" pitchFamily="34" charset="0"/>
                        </a:rPr>
                        <a:t>2000</a:t>
                      </a:r>
                      <a:endParaRPr lang="nl-NL" dirty="0">
                        <a:latin typeface="Arial Black" pitchFamily="34" charset="0"/>
                      </a:endParaRPr>
                    </a:p>
                  </a:txBody>
                  <a:tcPr/>
                </a:tc>
                <a:tc>
                  <a:txBody>
                    <a:bodyPr/>
                    <a:lstStyle/>
                    <a:p>
                      <a:pPr algn="ctr"/>
                      <a:r>
                        <a:rPr lang="nl-NL" dirty="0" smtClean="0">
                          <a:latin typeface="Arial Black" pitchFamily="34" charset="0"/>
                        </a:rPr>
                        <a:t>1000</a:t>
                      </a:r>
                      <a:endParaRPr lang="nl-NL" dirty="0">
                        <a:latin typeface="Arial Black" pitchFamily="34" charset="0"/>
                      </a:endParaRPr>
                    </a:p>
                  </a:txBody>
                  <a:tcPr/>
                </a:tc>
                <a:tc>
                  <a:txBody>
                    <a:bodyPr/>
                    <a:lstStyle/>
                    <a:p>
                      <a:pPr algn="ctr"/>
                      <a:r>
                        <a:rPr lang="nl-NL" dirty="0" smtClean="0">
                          <a:latin typeface="Arial Black" pitchFamily="34" charset="0"/>
                        </a:rPr>
                        <a:t>0</a:t>
                      </a:r>
                      <a:endParaRPr lang="nl-NL" dirty="0">
                        <a:latin typeface="Arial Black" pitchFamily="34" charset="0"/>
                      </a:endParaRPr>
                    </a:p>
                  </a:txBody>
                  <a:tcPr/>
                </a:tc>
                <a:tc>
                  <a:txBody>
                    <a:bodyPr/>
                    <a:lstStyle/>
                    <a:p>
                      <a:pPr algn="ctr"/>
                      <a:r>
                        <a:rPr lang="nl-NL" dirty="0" smtClean="0">
                          <a:latin typeface="Arial Black" pitchFamily="34" charset="0"/>
                        </a:rPr>
                        <a:t>1000</a:t>
                      </a:r>
                      <a:endParaRPr lang="nl-NL" dirty="0">
                        <a:latin typeface="Arial Black" pitchFamily="34" charset="0"/>
                      </a:endParaRPr>
                    </a:p>
                  </a:txBody>
                  <a:tcPr/>
                </a:tc>
                <a:tc>
                  <a:txBody>
                    <a:bodyPr/>
                    <a:lstStyle/>
                    <a:p>
                      <a:pPr algn="ctr"/>
                      <a:r>
                        <a:rPr lang="nl-NL" dirty="0" smtClean="0">
                          <a:latin typeface="Arial Black" pitchFamily="34" charset="0"/>
                        </a:rPr>
                        <a:t>2000</a:t>
                      </a:r>
                      <a:endParaRPr lang="nl-NL" dirty="0">
                        <a:latin typeface="Arial Black" pitchFamily="34" charset="0"/>
                      </a:endParaRPr>
                    </a:p>
                  </a:txBody>
                  <a:tcPr/>
                </a:tc>
              </a:tr>
              <a:tr h="370840">
                <a:tc>
                  <a:txBody>
                    <a:bodyPr/>
                    <a:lstStyle/>
                    <a:p>
                      <a:endParaRPr lang="nl-NL" dirty="0">
                        <a:latin typeface="Verdana" pitchFamily="34" charset="0"/>
                      </a:endParaRPr>
                    </a:p>
                  </a:txBody>
                  <a:tcPr/>
                </a:tc>
                <a:tc>
                  <a:txBody>
                    <a:bodyPr/>
                    <a:lstStyle/>
                    <a:p>
                      <a:r>
                        <a:rPr lang="nl-NL" dirty="0" smtClean="0">
                          <a:latin typeface="Verdana" pitchFamily="34" charset="0"/>
                        </a:rPr>
                        <a:t>Evangelie aan Abraham</a:t>
                      </a:r>
                      <a:endParaRPr lang="nl-NL" dirty="0">
                        <a:latin typeface="Verdana" pitchFamily="34" charset="0"/>
                      </a:endParaRPr>
                    </a:p>
                  </a:txBody>
                  <a:tcPr/>
                </a:tc>
                <a:tc>
                  <a:txBody>
                    <a:bodyPr/>
                    <a:lstStyle/>
                    <a:p>
                      <a:r>
                        <a:rPr lang="nl-NL" dirty="0" smtClean="0">
                          <a:latin typeface="Verdana" pitchFamily="34" charset="0"/>
                        </a:rPr>
                        <a:t>Koninkrijk van David</a:t>
                      </a:r>
                      <a:endParaRPr lang="nl-NL" dirty="0">
                        <a:latin typeface="Verdana" pitchFamily="34" charset="0"/>
                      </a:endParaRPr>
                    </a:p>
                  </a:txBody>
                  <a:tcPr/>
                </a:tc>
                <a:tc>
                  <a:txBody>
                    <a:bodyPr/>
                    <a:lstStyle/>
                    <a:p>
                      <a:r>
                        <a:rPr lang="nl-NL" dirty="0" smtClean="0">
                          <a:latin typeface="Verdana" pitchFamily="34" charset="0"/>
                        </a:rPr>
                        <a:t>Evangelie van het Koninkrijk</a:t>
                      </a:r>
                      <a:endParaRPr lang="nl-NL" dirty="0">
                        <a:latin typeface="Verdana" pitchFamily="34" charset="0"/>
                      </a:endParaRPr>
                    </a:p>
                  </a:txBody>
                  <a:tcPr/>
                </a:tc>
                <a:tc>
                  <a:txBody>
                    <a:bodyPr/>
                    <a:lstStyle/>
                    <a:p>
                      <a:endParaRPr lang="nl-NL" dirty="0">
                        <a:latin typeface="Verdana" pitchFamily="34" charset="0"/>
                      </a:endParaRPr>
                    </a:p>
                  </a:txBody>
                  <a:tcPr/>
                </a:tc>
                <a:tc>
                  <a:txBody>
                    <a:bodyPr/>
                    <a:lstStyle/>
                    <a:p>
                      <a:endParaRPr lang="nl-NL" dirty="0">
                        <a:latin typeface="Verdana" pitchFamily="34" charset="0"/>
                      </a:endParaRPr>
                    </a:p>
                  </a:txBody>
                  <a:tcPr/>
                </a:tc>
              </a:tr>
              <a:tr h="370840">
                <a:tc>
                  <a:txBody>
                    <a:bodyPr/>
                    <a:lstStyle/>
                    <a:p>
                      <a:endParaRPr lang="nl-NL" dirty="0">
                        <a:latin typeface="Verdana" pitchFamily="34" charset="0"/>
                      </a:endParaRPr>
                    </a:p>
                  </a:txBody>
                  <a:tcPr/>
                </a:tc>
                <a:tc>
                  <a:txBody>
                    <a:bodyPr/>
                    <a:lstStyle/>
                    <a:p>
                      <a:r>
                        <a:rPr lang="nl-NL" dirty="0" smtClean="0">
                          <a:latin typeface="Verdana" pitchFamily="34" charset="0"/>
                        </a:rPr>
                        <a:t>Verbond met Abraham</a:t>
                      </a:r>
                      <a:endParaRPr lang="nl-NL" dirty="0">
                        <a:latin typeface="Verdana" pitchFamily="34" charset="0"/>
                      </a:endParaRPr>
                    </a:p>
                  </a:txBody>
                  <a:tcPr/>
                </a:tc>
                <a:tc>
                  <a:txBody>
                    <a:bodyPr/>
                    <a:lstStyle/>
                    <a:p>
                      <a:r>
                        <a:rPr lang="nl-NL" dirty="0" smtClean="0">
                          <a:latin typeface="Verdana" pitchFamily="34" charset="0"/>
                        </a:rPr>
                        <a:t>Verbond met David</a:t>
                      </a:r>
                      <a:endParaRPr lang="nl-NL" dirty="0">
                        <a:latin typeface="Verdana" pitchFamily="34" charset="0"/>
                      </a:endParaRPr>
                    </a:p>
                  </a:txBody>
                  <a:tcPr/>
                </a:tc>
                <a:tc>
                  <a:txBody>
                    <a:bodyPr/>
                    <a:lstStyle/>
                    <a:p>
                      <a:r>
                        <a:rPr lang="nl-NL" dirty="0" smtClean="0">
                          <a:latin typeface="Verdana" pitchFamily="34" charset="0"/>
                        </a:rPr>
                        <a:t>Het vernieuwde verbond</a:t>
                      </a:r>
                      <a:endParaRPr lang="nl-NL" dirty="0">
                        <a:latin typeface="Verdana" pitchFamily="34" charset="0"/>
                      </a:endParaRPr>
                    </a:p>
                  </a:txBody>
                  <a:tcPr/>
                </a:tc>
                <a:tc>
                  <a:txBody>
                    <a:bodyPr/>
                    <a:lstStyle/>
                    <a:p>
                      <a:endParaRPr lang="nl-NL" dirty="0">
                        <a:latin typeface="Verdana" pitchFamily="34" charset="0"/>
                      </a:endParaRPr>
                    </a:p>
                  </a:txBody>
                  <a:tcPr/>
                </a:tc>
                <a:tc>
                  <a:txBody>
                    <a:bodyPr/>
                    <a:lstStyle/>
                    <a:p>
                      <a:endParaRPr lang="nl-NL" dirty="0">
                        <a:latin typeface="Verdana" pitchFamily="34" charset="0"/>
                      </a:endParaRPr>
                    </a:p>
                  </a:txBody>
                  <a:tcPr/>
                </a:tc>
              </a:tr>
              <a:tr h="370840">
                <a:tc>
                  <a:txBody>
                    <a:bodyPr/>
                    <a:lstStyle/>
                    <a:p>
                      <a:endParaRPr lang="nl-NL" dirty="0">
                        <a:latin typeface="Verdana" pitchFamily="34" charset="0"/>
                      </a:endParaRPr>
                    </a:p>
                  </a:txBody>
                  <a:tcPr/>
                </a:tc>
                <a:tc>
                  <a:txBody>
                    <a:bodyPr/>
                    <a:lstStyle/>
                    <a:p>
                      <a:r>
                        <a:rPr lang="nl-NL" dirty="0" smtClean="0">
                          <a:latin typeface="Verdana" pitchFamily="34" charset="0"/>
                        </a:rPr>
                        <a:t>Genesis</a:t>
                      </a:r>
                      <a:r>
                        <a:rPr lang="nl-NL" baseline="0" dirty="0" smtClean="0">
                          <a:latin typeface="Verdana" pitchFamily="34" charset="0"/>
                        </a:rPr>
                        <a:t> </a:t>
                      </a:r>
                      <a:r>
                        <a:rPr lang="nl-NL" dirty="0" smtClean="0">
                          <a:latin typeface="Verdana" pitchFamily="34" charset="0"/>
                        </a:rPr>
                        <a:t>14:18</a:t>
                      </a:r>
                      <a:endParaRPr lang="nl-NL" dirty="0">
                        <a:latin typeface="Verdana" pitchFamily="34" charset="0"/>
                      </a:endParaRPr>
                    </a:p>
                  </a:txBody>
                  <a:tcPr/>
                </a:tc>
                <a:tc>
                  <a:txBody>
                    <a:bodyPr/>
                    <a:lstStyle/>
                    <a:p>
                      <a:r>
                        <a:rPr lang="nl-NL" dirty="0" smtClean="0">
                          <a:latin typeface="Verdana" pitchFamily="34" charset="0"/>
                        </a:rPr>
                        <a:t>II </a:t>
                      </a:r>
                      <a:r>
                        <a:rPr lang="nl-NL" dirty="0" err="1" smtClean="0">
                          <a:latin typeface="Verdana" pitchFamily="34" charset="0"/>
                        </a:rPr>
                        <a:t>Kron</a:t>
                      </a:r>
                      <a:r>
                        <a:rPr lang="nl-NL" dirty="0" smtClean="0">
                          <a:latin typeface="Verdana" pitchFamily="34" charset="0"/>
                        </a:rPr>
                        <a:t>.  13:5</a:t>
                      </a:r>
                      <a:endParaRPr lang="nl-NL" dirty="0">
                        <a:latin typeface="Verdana" pitchFamily="34" charset="0"/>
                      </a:endParaRPr>
                    </a:p>
                  </a:txBody>
                  <a:tcPr/>
                </a:tc>
                <a:tc>
                  <a:txBody>
                    <a:bodyPr/>
                    <a:lstStyle/>
                    <a:p>
                      <a:r>
                        <a:rPr lang="nl-NL" dirty="0" smtClean="0">
                          <a:latin typeface="Verdana" pitchFamily="34" charset="0"/>
                        </a:rPr>
                        <a:t>Jeremia</a:t>
                      </a:r>
                      <a:r>
                        <a:rPr lang="nl-NL" baseline="0" dirty="0" smtClean="0">
                          <a:latin typeface="Verdana" pitchFamily="34" charset="0"/>
                        </a:rPr>
                        <a:t> 31:31</a:t>
                      </a:r>
                      <a:endParaRPr lang="nl-NL" dirty="0">
                        <a:latin typeface="Verdana" pitchFamily="34" charset="0"/>
                      </a:endParaRPr>
                    </a:p>
                  </a:txBody>
                  <a:tcPr/>
                </a:tc>
                <a:tc>
                  <a:txBody>
                    <a:bodyPr/>
                    <a:lstStyle/>
                    <a:p>
                      <a:endParaRPr lang="nl-NL" dirty="0">
                        <a:latin typeface="Verdana" pitchFamily="34" charset="0"/>
                      </a:endParaRPr>
                    </a:p>
                  </a:txBody>
                  <a:tcPr/>
                </a:tc>
                <a:tc>
                  <a:txBody>
                    <a:bodyPr/>
                    <a:lstStyle/>
                    <a:p>
                      <a:endParaRPr lang="nl-NL" dirty="0">
                        <a:latin typeface="Verdana" pitchFamily="34" charset="0"/>
                      </a:endParaRPr>
                    </a:p>
                  </a:txBody>
                  <a:tcPr/>
                </a:tc>
              </a:tr>
            </a:tbl>
          </a:graphicData>
        </a:graphic>
      </p:graphicFrame>
      <p:sp>
        <p:nvSpPr>
          <p:cNvPr id="4" name="Rechthoek 3"/>
          <p:cNvSpPr/>
          <p:nvPr/>
        </p:nvSpPr>
        <p:spPr>
          <a:xfrm>
            <a:off x="288480" y="260648"/>
            <a:ext cx="8604000" cy="923330"/>
          </a:xfrm>
          <a:prstGeom prst="rect">
            <a:avLst/>
          </a:prstGeom>
          <a:solidFill>
            <a:schemeClr val="accent3">
              <a:lumMod val="50000"/>
            </a:schemeClr>
          </a:solidFill>
        </p:spPr>
        <p:txBody>
          <a:bodyPr wrap="square" lIns="91440" tIns="45720" rIns="91440" bIns="4572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ctr"/>
            <a:r>
              <a:rPr lang="nl-NL" sz="5400" b="1" dirty="0" smtClean="0">
                <a:ln/>
                <a:solidFill>
                  <a:schemeClr val="accent3"/>
                </a:solidFill>
                <a:latin typeface="Arial Black" pitchFamily="34" charset="0"/>
              </a:rPr>
              <a:t>HET KONINKRIJK</a:t>
            </a:r>
            <a:endParaRPr lang="nl-NL" sz="5400" b="1" dirty="0">
              <a:ln/>
              <a:solidFill>
                <a:schemeClr val="accent3"/>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251520" y="1628800"/>
            <a:ext cx="8640960" cy="3416320"/>
          </a:xfrm>
          <a:prstGeom prst="rect">
            <a:avLst/>
          </a:prstGeom>
          <a:solidFill>
            <a:schemeClr val="accent3">
              <a:lumMod val="40000"/>
              <a:lumOff val="60000"/>
              <a:alpha val="65098"/>
            </a:schemeClr>
          </a:solidFill>
          <a:ln>
            <a:noFill/>
          </a:ln>
        </p:spPr>
        <p:txBody>
          <a:bodyPr wrap="square">
            <a:spAutoFit/>
          </a:bodyPr>
          <a:lstStyle/>
          <a:p>
            <a:r>
              <a:rPr lang="nl-NL" sz="2400" i="1" dirty="0" smtClean="0">
                <a:latin typeface="Verdana" pitchFamily="34" charset="0"/>
              </a:rPr>
              <a:t>Genesis 12:1</a:t>
            </a:r>
          </a:p>
          <a:p>
            <a:r>
              <a:rPr lang="nl-NL" sz="2400" i="1" dirty="0" smtClean="0">
                <a:latin typeface="Verdana" pitchFamily="34" charset="0"/>
              </a:rPr>
              <a:t>JHWH zei tegen </a:t>
            </a:r>
            <a:r>
              <a:rPr lang="nl-NL" sz="2400" i="1" dirty="0" err="1" smtClean="0">
                <a:latin typeface="Verdana" pitchFamily="34" charset="0"/>
              </a:rPr>
              <a:t>Abram</a:t>
            </a:r>
            <a:r>
              <a:rPr lang="nl-NL" sz="2400" i="1" dirty="0" smtClean="0">
                <a:latin typeface="Verdana" pitchFamily="34" charset="0"/>
              </a:rPr>
              <a:t>: ‘Trek weg uit je land, verlaat je familie, verlaat ook je naaste verwanten, en ga naar het land dat ik je zal wijzen. 2 Ik zal je tot een groot volk maken, ik zal je zegenen, ik zal je aanzien geven, </a:t>
            </a:r>
            <a:r>
              <a:rPr lang="nl-NL" sz="2400" b="1" i="1" dirty="0" smtClean="0">
                <a:latin typeface="Verdana" pitchFamily="34" charset="0"/>
              </a:rPr>
              <a:t>een bron van zegen zul je zijn.</a:t>
            </a:r>
            <a:r>
              <a:rPr lang="nl-NL" sz="2400" i="1" dirty="0" smtClean="0">
                <a:latin typeface="Verdana" pitchFamily="34" charset="0"/>
              </a:rPr>
              <a:t> 3 Ik zal zegenen wie jou zegenen, wie jou bespot, zal ik vervloeken. Alle volken op aarde zullen wensen gezegend te worden als jij.</a:t>
            </a:r>
            <a:endParaRPr lang="nl-NL" sz="2400" dirty="0">
              <a:latin typeface="Verdana" pitchFamily="34" charset="0"/>
            </a:endParaRPr>
          </a:p>
        </p:txBody>
      </p:sp>
      <p:sp>
        <p:nvSpPr>
          <p:cNvPr id="7" name="Rechthoek 6"/>
          <p:cNvSpPr/>
          <p:nvPr/>
        </p:nvSpPr>
        <p:spPr>
          <a:xfrm>
            <a:off x="252524" y="6368059"/>
            <a:ext cx="6192688" cy="461665"/>
          </a:xfrm>
          <a:prstGeom prst="rect">
            <a:avLst/>
          </a:prstGeom>
          <a:solidFill>
            <a:schemeClr val="accent3">
              <a:lumMod val="40000"/>
              <a:lumOff val="60000"/>
              <a:alpha val="65098"/>
            </a:schemeClr>
          </a:solidFill>
          <a:ln>
            <a:noFill/>
          </a:ln>
        </p:spPr>
        <p:txBody>
          <a:bodyPr wrap="square">
            <a:spAutoFit/>
          </a:bodyPr>
          <a:lstStyle/>
          <a:p>
            <a:r>
              <a:rPr lang="nl-NL" sz="2400" b="1" i="1" dirty="0" smtClean="0">
                <a:latin typeface="Verdana" pitchFamily="34" charset="0"/>
              </a:rPr>
              <a:t>VOEG JE NAAR DE WIL VAN JHWH</a:t>
            </a:r>
            <a:endParaRPr lang="nl-NL" sz="2400" b="1" dirty="0">
              <a:latin typeface="Verdana" pitchFamily="34" charset="0"/>
            </a:endParaRPr>
          </a:p>
        </p:txBody>
      </p:sp>
      <p:sp>
        <p:nvSpPr>
          <p:cNvPr id="6" name="Rechthoek 5"/>
          <p:cNvSpPr/>
          <p:nvPr/>
        </p:nvSpPr>
        <p:spPr>
          <a:xfrm>
            <a:off x="1802552" y="5805264"/>
            <a:ext cx="7272000" cy="468000"/>
          </a:xfrm>
          <a:prstGeom prst="rect">
            <a:avLst/>
          </a:prstGeom>
          <a:solidFill>
            <a:schemeClr val="accent3">
              <a:lumMod val="40000"/>
              <a:lumOff val="60000"/>
              <a:alpha val="65098"/>
            </a:schemeClr>
          </a:solidFill>
          <a:ln>
            <a:noFill/>
          </a:ln>
        </p:spPr>
        <p:txBody>
          <a:bodyPr wrap="square">
            <a:spAutoFit/>
          </a:bodyPr>
          <a:lstStyle/>
          <a:p>
            <a:r>
              <a:rPr lang="nl-NL" sz="2400" b="1" i="1" dirty="0" smtClean="0">
                <a:latin typeface="Verdana" pitchFamily="34" charset="0"/>
              </a:rPr>
              <a:t>GA NAAR HET BEELD VAN GOD IN JEZELF</a:t>
            </a:r>
            <a:endParaRPr lang="nl-NL" sz="2400" b="1" dirty="0">
              <a:latin typeface="Verdana" pitchFamily="34" charset="0"/>
            </a:endParaRPr>
          </a:p>
        </p:txBody>
      </p:sp>
      <p:sp>
        <p:nvSpPr>
          <p:cNvPr id="9" name="Rechthoek 8"/>
          <p:cNvSpPr/>
          <p:nvPr/>
        </p:nvSpPr>
        <p:spPr>
          <a:xfrm>
            <a:off x="1475656" y="5157192"/>
            <a:ext cx="6192688" cy="461665"/>
          </a:xfrm>
          <a:prstGeom prst="rect">
            <a:avLst/>
          </a:prstGeom>
          <a:solidFill>
            <a:schemeClr val="accent3">
              <a:lumMod val="40000"/>
              <a:lumOff val="60000"/>
              <a:alpha val="65098"/>
            </a:schemeClr>
          </a:solidFill>
          <a:ln>
            <a:noFill/>
          </a:ln>
        </p:spPr>
        <p:txBody>
          <a:bodyPr wrap="square">
            <a:spAutoFit/>
          </a:bodyPr>
          <a:lstStyle/>
          <a:p>
            <a:r>
              <a:rPr lang="nl-NL" sz="2400" b="1" i="1" dirty="0" smtClean="0">
                <a:latin typeface="Verdana" pitchFamily="34" charset="0"/>
              </a:rPr>
              <a:t>LECH LECHA – GA NAAR JEZELF</a:t>
            </a:r>
            <a:endParaRPr lang="nl-NL" sz="2400" b="1" dirty="0">
              <a:latin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p:nvPr/>
        </p:nvSpPr>
        <p:spPr>
          <a:xfrm>
            <a:off x="14809" y="7937"/>
            <a:ext cx="9144000" cy="430887"/>
          </a:xfrm>
          <a:prstGeom prst="rect">
            <a:avLst/>
          </a:prstGeom>
          <a:solidFill>
            <a:schemeClr val="accent3">
              <a:lumMod val="40000"/>
              <a:lumOff val="60000"/>
              <a:alpha val="65098"/>
            </a:schemeClr>
          </a:solidFill>
          <a:ln>
            <a:noFill/>
          </a:ln>
        </p:spPr>
        <p:txBody>
          <a:bodyPr wrap="square">
            <a:spAutoFit/>
          </a:bodyPr>
          <a:lstStyle/>
          <a:p>
            <a:r>
              <a:rPr lang="nl-NL" sz="2200" b="1" i="1" dirty="0" err="1" smtClean="0">
                <a:latin typeface="Verdana" panose="020B0604030504040204" pitchFamily="34" charset="0"/>
                <a:ea typeface="Verdana" panose="020B0604030504040204" pitchFamily="34" charset="0"/>
                <a:cs typeface="Verdana" panose="020B0604030504040204" pitchFamily="34" charset="0"/>
              </a:rPr>
              <a:t>Baroech</a:t>
            </a:r>
            <a:r>
              <a:rPr lang="nl-NL" sz="2200" b="1" i="1" dirty="0" smtClean="0">
                <a:latin typeface="Verdana" panose="020B0604030504040204" pitchFamily="34" charset="0"/>
                <a:ea typeface="Verdana" panose="020B0604030504040204" pitchFamily="34" charset="0"/>
                <a:cs typeface="Verdana" panose="020B0604030504040204" pitchFamily="34" charset="0"/>
              </a:rPr>
              <a:t> </a:t>
            </a:r>
            <a:r>
              <a:rPr lang="nl-NL" sz="2200" b="1" i="1" dirty="0" err="1" smtClean="0">
                <a:latin typeface="Verdana" panose="020B0604030504040204" pitchFamily="34" charset="0"/>
                <a:ea typeface="Verdana" panose="020B0604030504040204" pitchFamily="34" charset="0"/>
                <a:cs typeface="Verdana" panose="020B0604030504040204" pitchFamily="34" charset="0"/>
              </a:rPr>
              <a:t>ata</a:t>
            </a:r>
            <a:r>
              <a:rPr lang="nl-NL" sz="2200" b="1" i="1" dirty="0" smtClean="0">
                <a:latin typeface="Verdana" panose="020B0604030504040204" pitchFamily="34" charset="0"/>
                <a:ea typeface="Verdana" panose="020B0604030504040204" pitchFamily="34" charset="0"/>
                <a:cs typeface="Verdana" panose="020B0604030504040204" pitchFamily="34" charset="0"/>
              </a:rPr>
              <a:t>: Gezegend bent U/U bent de bron van zegen</a:t>
            </a:r>
          </a:p>
        </p:txBody>
      </p:sp>
      <p:sp>
        <p:nvSpPr>
          <p:cNvPr id="4" name="AutoShape 2" descr="imap://gjwijtsma%40gmail%2Ecom@imap.googlemail.com:993/fetch%3EUID%3E/INBOX%3E8641?part=1.2&amp;type=image/jpeg&amp;filename=FullSizeRende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4" descr="imap://gjwijtsma%40gmail%2Ecom@imap.googlemail.com:993/fetch%3EUID%3E/INBOX%3E8641?part=1.2&amp;type=image/jpeg&amp;filename=FullSizeRender.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129" name="Picture 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789"/>
          <a:stretch/>
        </p:blipFill>
        <p:spPr bwMode="auto">
          <a:xfrm>
            <a:off x="2018298" y="2420888"/>
            <a:ext cx="5107405" cy="259106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395" y="1340768"/>
            <a:ext cx="6254750"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kstvak 22"/>
          <p:cNvSpPr txBox="1"/>
          <p:nvPr/>
        </p:nvSpPr>
        <p:spPr>
          <a:xfrm>
            <a:off x="-72008" y="4959518"/>
            <a:ext cx="9216008" cy="1925866"/>
          </a:xfrm>
          <a:prstGeom prst="triangle">
            <a:avLst/>
          </a:prstGeom>
          <a:solidFill>
            <a:schemeClr val="bg2">
              <a:lumMod val="10000"/>
            </a:schemeClr>
          </a:solidFill>
        </p:spPr>
        <p:txBody>
          <a:bodyPr wrap="square" lIns="36000" tIns="0" rIns="36000" bIns="36000" rtlCol="0">
            <a:spAutoFit/>
          </a:bodyPr>
          <a:lstStyle/>
          <a:p>
            <a:pPr algn="ct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000"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Hejéh</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beracha</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betekent: </a:t>
            </a:r>
          </a:p>
          <a:p>
            <a:pPr algn="ct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D</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 zegeningen liggen in jou hand. (</a:t>
            </a:r>
            <a:r>
              <a:rPr lang="nl-NL" sz="2000"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Rashi</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630564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130"/>
                                        </p:tgtEl>
                                        <p:attrNameLst>
                                          <p:attrName>style.visibility</p:attrName>
                                        </p:attrNameLst>
                                      </p:cBhvr>
                                      <p:to>
                                        <p:strVal val="visible"/>
                                      </p:to>
                                    </p:set>
                                    <p:anim calcmode="lin" valueType="num">
                                      <p:cBhvr additive="base">
                                        <p:cTn id="7" dur="500" fill="hold"/>
                                        <p:tgtEl>
                                          <p:spTgt spid="5130"/>
                                        </p:tgtEl>
                                        <p:attrNameLst>
                                          <p:attrName>ppt_x</p:attrName>
                                        </p:attrNameLst>
                                      </p:cBhvr>
                                      <p:tavLst>
                                        <p:tav tm="0">
                                          <p:val>
                                            <p:strVal val="#ppt_x"/>
                                          </p:val>
                                        </p:tav>
                                        <p:tav tm="100000">
                                          <p:val>
                                            <p:strVal val="#ppt_x"/>
                                          </p:val>
                                        </p:tav>
                                      </p:tavLst>
                                    </p:anim>
                                    <p:anim calcmode="lin" valueType="num">
                                      <p:cBhvr additive="base">
                                        <p:cTn id="8" dur="500" fill="hold"/>
                                        <p:tgtEl>
                                          <p:spTgt spid="51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129"/>
                                        </p:tgtEl>
                                        <p:attrNameLst>
                                          <p:attrName>style.visibility</p:attrName>
                                        </p:attrNameLst>
                                      </p:cBhvr>
                                      <p:to>
                                        <p:strVal val="visible"/>
                                      </p:to>
                                    </p:set>
                                    <p:anim calcmode="lin" valueType="num">
                                      <p:cBhvr additive="base">
                                        <p:cTn id="12" dur="500" fill="hold"/>
                                        <p:tgtEl>
                                          <p:spTgt spid="5129"/>
                                        </p:tgtEl>
                                        <p:attrNameLst>
                                          <p:attrName>ppt_x</p:attrName>
                                        </p:attrNameLst>
                                      </p:cBhvr>
                                      <p:tavLst>
                                        <p:tav tm="0">
                                          <p:val>
                                            <p:strVal val="#ppt_x"/>
                                          </p:val>
                                        </p:tav>
                                        <p:tav tm="100000">
                                          <p:val>
                                            <p:strVal val="#ppt_x"/>
                                          </p:val>
                                        </p:tav>
                                      </p:tavLst>
                                    </p:anim>
                                    <p:anim calcmode="lin" valueType="num">
                                      <p:cBhvr additive="base">
                                        <p:cTn id="13" dur="500" fill="hold"/>
                                        <p:tgtEl>
                                          <p:spTgt spid="512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fbeeldingsresultaat voor grafting&quot;"/>
          <p:cNvPicPr>
            <a:picLocks noChangeAspect="1" noChangeArrowheads="1"/>
          </p:cNvPicPr>
          <p:nvPr/>
        </p:nvPicPr>
        <p:blipFill rotWithShape="1">
          <a:blip r:embed="rId2">
            <a:extLst>
              <a:ext uri="{28A0092B-C50C-407E-A947-70E740481C1C}">
                <a14:useLocalDpi xmlns:a14="http://schemas.microsoft.com/office/drawing/2010/main" val="0"/>
              </a:ext>
            </a:extLst>
          </a:blip>
          <a:srcRect l="30142"/>
          <a:stretch/>
        </p:blipFill>
        <p:spPr bwMode="auto">
          <a:xfrm>
            <a:off x="5436096" y="2246925"/>
            <a:ext cx="3527775" cy="2693298"/>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107504" y="5783586"/>
            <a:ext cx="8928000" cy="972000"/>
          </a:xfrm>
          <a:prstGeom prst="rect">
            <a:avLst/>
          </a:prstGeom>
          <a:solidFill>
            <a:schemeClr val="accent3">
              <a:lumMod val="50000"/>
            </a:schemeClr>
          </a:solidFill>
        </p:spPr>
        <p:txBody>
          <a:bodyPr wrap="square">
            <a:spAutoFit/>
          </a:bodyPr>
          <a:lstStyle/>
          <a:p>
            <a:r>
              <a:rPr lang="nl-NL" i="1" dirty="0" smtClean="0">
                <a:solidFill>
                  <a:srgbClr val="FDF78F"/>
                </a:solidFill>
                <a:latin typeface="Verdana" panose="020B0604030504040204" pitchFamily="34" charset="0"/>
                <a:ea typeface="Verdana" panose="020B0604030504040204" pitchFamily="34" charset="0"/>
              </a:rPr>
              <a:t>“Want </a:t>
            </a:r>
            <a:r>
              <a:rPr lang="nl-NL" i="1" dirty="0">
                <a:solidFill>
                  <a:srgbClr val="FDF78F"/>
                </a:solidFill>
                <a:latin typeface="Verdana" panose="020B0604030504040204" pitchFamily="34" charset="0"/>
                <a:ea typeface="Verdana" panose="020B0604030504040204" pitchFamily="34" charset="0"/>
              </a:rPr>
              <a:t>indien gij uit de wilde olijf, waartoe gij naar uw natuur behoort, weggekapt en tegen uw natuur op de edele olijf geënt zijt, hoeveel te meer zullen dezen, naar hun natuur, op hun eigen olijf geënt worden</a:t>
            </a:r>
            <a:r>
              <a:rPr lang="nl-NL" i="1" dirty="0" smtClean="0">
                <a:solidFill>
                  <a:srgbClr val="FDF78F"/>
                </a:solidFill>
                <a:latin typeface="Verdana" panose="020B0604030504040204" pitchFamily="34" charset="0"/>
                <a:ea typeface="Verdana" panose="020B0604030504040204" pitchFamily="34" charset="0"/>
              </a:rPr>
              <a:t>.” </a:t>
            </a:r>
            <a:r>
              <a:rPr lang="nl-NL" sz="1400" i="1" dirty="0" smtClean="0">
                <a:solidFill>
                  <a:srgbClr val="FDF78F"/>
                </a:solidFill>
                <a:latin typeface="Verdana" panose="020B0604030504040204" pitchFamily="34" charset="0"/>
                <a:ea typeface="Verdana" panose="020B0604030504040204" pitchFamily="34" charset="0"/>
              </a:rPr>
              <a:t>Rom.11:24</a:t>
            </a:r>
            <a:endParaRPr lang="nl-NL" sz="1400" i="1" dirty="0">
              <a:solidFill>
                <a:srgbClr val="FDF78F"/>
              </a:solidFill>
              <a:latin typeface="Verdana" panose="020B0604030504040204" pitchFamily="34" charset="0"/>
              <a:ea typeface="Verdana" panose="020B0604030504040204" pitchFamily="34" charset="0"/>
            </a:endParaRPr>
          </a:p>
        </p:txBody>
      </p:sp>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1977"/>
          <a:stretch/>
        </p:blipFill>
        <p:spPr bwMode="auto">
          <a:xfrm>
            <a:off x="179512" y="2132856"/>
            <a:ext cx="2451100" cy="1355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6964"/>
          <a:stretch/>
        </p:blipFill>
        <p:spPr bwMode="auto">
          <a:xfrm>
            <a:off x="162496" y="3501008"/>
            <a:ext cx="2451100" cy="2049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19978"/>
          <a:stretch/>
        </p:blipFill>
        <p:spPr bwMode="auto">
          <a:xfrm>
            <a:off x="2579812" y="2132856"/>
            <a:ext cx="2743200" cy="164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t="13446"/>
          <a:stretch/>
        </p:blipFill>
        <p:spPr bwMode="auto">
          <a:xfrm>
            <a:off x="2698874" y="3717032"/>
            <a:ext cx="2505075" cy="209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2" y="-80392"/>
            <a:ext cx="9382126"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al 3"/>
          <p:cNvSpPr/>
          <p:nvPr/>
        </p:nvSpPr>
        <p:spPr>
          <a:xfrm>
            <a:off x="827584" y="1988840"/>
            <a:ext cx="1152128" cy="9684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p:cNvSpPr/>
          <p:nvPr/>
        </p:nvSpPr>
        <p:spPr>
          <a:xfrm>
            <a:off x="828998" y="3474569"/>
            <a:ext cx="1152128" cy="9684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p:cNvSpPr/>
          <p:nvPr/>
        </p:nvSpPr>
        <p:spPr>
          <a:xfrm>
            <a:off x="7380312" y="260648"/>
            <a:ext cx="1152128" cy="9684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p:cNvSpPr/>
          <p:nvPr/>
        </p:nvSpPr>
        <p:spPr>
          <a:xfrm>
            <a:off x="3347864" y="2028478"/>
            <a:ext cx="1152128" cy="9684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59230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5" presetClass="entr" presetSubtype="0" repeatCount="indefinite"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additive="base">
                                        <p:cTn id="19" dur="500" fill="hold"/>
                                        <p:tgtEl>
                                          <p:spTgt spid="8196"/>
                                        </p:tgtEl>
                                        <p:attrNameLst>
                                          <p:attrName>ppt_x</p:attrName>
                                        </p:attrNameLst>
                                      </p:cBhvr>
                                      <p:tavLst>
                                        <p:tav tm="0">
                                          <p:val>
                                            <p:strVal val="#ppt_x"/>
                                          </p:val>
                                        </p:tav>
                                        <p:tav tm="100000">
                                          <p:val>
                                            <p:strVal val="#ppt_x"/>
                                          </p:val>
                                        </p:tav>
                                      </p:tavLst>
                                    </p:anim>
                                    <p:anim calcmode="lin" valueType="num">
                                      <p:cBhvr additive="base">
                                        <p:cTn id="20" dur="500" fill="hold"/>
                                        <p:tgtEl>
                                          <p:spTgt spid="8196"/>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45" presetClass="entr" presetSubtype="0" repeatCount="indefinite"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anim calcmode="lin" valueType="num">
                                      <p:cBhvr>
                                        <p:cTn id="25" dur="2000" fill="hold"/>
                                        <p:tgtEl>
                                          <p:spTgt spid="11"/>
                                        </p:tgtEl>
                                        <p:attrNameLst>
                                          <p:attrName>ppt_w</p:attrName>
                                        </p:attrNameLst>
                                      </p:cBhvr>
                                      <p:tavLst>
                                        <p:tav tm="0" fmla="#ppt_w*sin(2.5*pi*$)">
                                          <p:val>
                                            <p:fltVal val="0"/>
                                          </p:val>
                                        </p:tav>
                                        <p:tav tm="100000">
                                          <p:val>
                                            <p:fltVal val="1"/>
                                          </p:val>
                                        </p:tav>
                                      </p:tavLst>
                                    </p:anim>
                                    <p:anim calcmode="lin" valueType="num">
                                      <p:cBhvr>
                                        <p:cTn id="26"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97"/>
                                        </p:tgtEl>
                                        <p:attrNameLst>
                                          <p:attrName>style.visibility</p:attrName>
                                        </p:attrNameLst>
                                      </p:cBhvr>
                                      <p:to>
                                        <p:strVal val="visible"/>
                                      </p:to>
                                    </p:set>
                                    <p:anim calcmode="lin" valueType="num">
                                      <p:cBhvr additive="base">
                                        <p:cTn id="31" dur="500" fill="hold"/>
                                        <p:tgtEl>
                                          <p:spTgt spid="8197"/>
                                        </p:tgtEl>
                                        <p:attrNameLst>
                                          <p:attrName>ppt_x</p:attrName>
                                        </p:attrNameLst>
                                      </p:cBhvr>
                                      <p:tavLst>
                                        <p:tav tm="0">
                                          <p:val>
                                            <p:strVal val="#ppt_x"/>
                                          </p:val>
                                        </p:tav>
                                        <p:tav tm="100000">
                                          <p:val>
                                            <p:strVal val="#ppt_x"/>
                                          </p:val>
                                        </p:tav>
                                      </p:tavLst>
                                    </p:anim>
                                    <p:anim calcmode="lin" valueType="num">
                                      <p:cBhvr additive="base">
                                        <p:cTn id="32" dur="500" fill="hold"/>
                                        <p:tgtEl>
                                          <p:spTgt spid="8197"/>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45" presetClass="entr" presetSubtype="0" repeatCount="indefinite"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000"/>
                                        <p:tgtEl>
                                          <p:spTgt spid="13"/>
                                        </p:tgtEl>
                                      </p:cBhvr>
                                    </p:animEffect>
                                    <p:anim calcmode="lin" valueType="num">
                                      <p:cBhvr>
                                        <p:cTn id="37" dur="2000" fill="hold"/>
                                        <p:tgtEl>
                                          <p:spTgt spid="13"/>
                                        </p:tgtEl>
                                        <p:attrNameLst>
                                          <p:attrName>ppt_w</p:attrName>
                                        </p:attrNameLst>
                                      </p:cBhvr>
                                      <p:tavLst>
                                        <p:tav tm="0" fmla="#ppt_w*sin(2.5*pi*$)">
                                          <p:val>
                                            <p:fltVal val="0"/>
                                          </p:val>
                                        </p:tav>
                                        <p:tav tm="100000">
                                          <p:val>
                                            <p:fltVal val="1"/>
                                          </p:val>
                                        </p:tav>
                                      </p:tavLst>
                                    </p:anim>
                                    <p:anim calcmode="lin" valueType="num">
                                      <p:cBhvr>
                                        <p:cTn id="38"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5" presetClass="entr" presetSubtype="0" repeatCount="indefinite"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000"/>
                                        <p:tgtEl>
                                          <p:spTgt spid="12"/>
                                        </p:tgtEl>
                                      </p:cBhvr>
                                    </p:animEffect>
                                    <p:anim calcmode="lin" valueType="num">
                                      <p:cBhvr>
                                        <p:cTn id="44" dur="2000" fill="hold"/>
                                        <p:tgtEl>
                                          <p:spTgt spid="12"/>
                                        </p:tgtEl>
                                        <p:attrNameLst>
                                          <p:attrName>ppt_w</p:attrName>
                                        </p:attrNameLst>
                                      </p:cBhvr>
                                      <p:tavLst>
                                        <p:tav tm="0" fmla="#ppt_w*sin(2.5*pi*$)">
                                          <p:val>
                                            <p:fltVal val="0"/>
                                          </p:val>
                                        </p:tav>
                                        <p:tav tm="100000">
                                          <p:val>
                                            <p:fltVal val="1"/>
                                          </p:val>
                                        </p:tav>
                                      </p:tavLst>
                                    </p:anim>
                                    <p:anim calcmode="lin" valueType="num">
                                      <p:cBhvr>
                                        <p:cTn id="45"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8198"/>
                                        </p:tgtEl>
                                        <p:attrNameLst>
                                          <p:attrName>style.visibility</p:attrName>
                                        </p:attrNameLst>
                                      </p:cBhvr>
                                      <p:to>
                                        <p:strVal val="visible"/>
                                      </p:to>
                                    </p:set>
                                    <p:anim calcmode="lin" valueType="num">
                                      <p:cBhvr additive="base">
                                        <p:cTn id="50" dur="500" fill="hold"/>
                                        <p:tgtEl>
                                          <p:spTgt spid="8198"/>
                                        </p:tgtEl>
                                        <p:attrNameLst>
                                          <p:attrName>ppt_x</p:attrName>
                                        </p:attrNameLst>
                                      </p:cBhvr>
                                      <p:tavLst>
                                        <p:tav tm="0">
                                          <p:val>
                                            <p:strVal val="#ppt_x"/>
                                          </p:val>
                                        </p:tav>
                                        <p:tav tm="100000">
                                          <p:val>
                                            <p:strVal val="#ppt_x"/>
                                          </p:val>
                                        </p:tav>
                                      </p:tavLst>
                                    </p:anim>
                                    <p:anim calcmode="lin" valueType="num">
                                      <p:cBhvr additive="base">
                                        <p:cTn id="51" dur="500" fill="hold"/>
                                        <p:tgtEl>
                                          <p:spTgt spid="8198"/>
                                        </p:tgtEl>
                                        <p:attrNameLst>
                                          <p:attrName>ppt_y</p:attrName>
                                        </p:attrNameLst>
                                      </p:cBhvr>
                                      <p:tavLst>
                                        <p:tav tm="0">
                                          <p:val>
                                            <p:strVal val="1+#ppt_h/2"/>
                                          </p:val>
                                        </p:tav>
                                        <p:tav tm="100000">
                                          <p:val>
                                            <p:strVal val="#ppt_y"/>
                                          </p:val>
                                        </p:tav>
                                      </p:tavLst>
                                    </p:anim>
                                  </p:childTnLst>
                                </p:cTn>
                              </p:par>
                            </p:childTnLst>
                          </p:cTn>
                        </p:par>
                        <p:par>
                          <p:cTn id="52" fill="hold">
                            <p:stCondLst>
                              <p:cond delay="500"/>
                            </p:stCondLst>
                            <p:childTnLst>
                              <p:par>
                                <p:cTn id="53" presetID="2" presetClass="entr" presetSubtype="2" fill="hold" nodeType="afterEffect">
                                  <p:stCondLst>
                                    <p:cond delay="0"/>
                                  </p:stCondLst>
                                  <p:childTnLst>
                                    <p:set>
                                      <p:cBhvr>
                                        <p:cTn id="54" dur="1" fill="hold">
                                          <p:stCondLst>
                                            <p:cond delay="0"/>
                                          </p:stCondLst>
                                        </p:cTn>
                                        <p:tgtEl>
                                          <p:spTgt spid="8194"/>
                                        </p:tgtEl>
                                        <p:attrNameLst>
                                          <p:attrName>style.visibility</p:attrName>
                                        </p:attrNameLst>
                                      </p:cBhvr>
                                      <p:to>
                                        <p:strVal val="visible"/>
                                      </p:to>
                                    </p:set>
                                    <p:anim calcmode="lin" valueType="num">
                                      <p:cBhvr additive="base">
                                        <p:cTn id="55" dur="500" fill="hold"/>
                                        <p:tgtEl>
                                          <p:spTgt spid="8194"/>
                                        </p:tgtEl>
                                        <p:attrNameLst>
                                          <p:attrName>ppt_x</p:attrName>
                                        </p:attrNameLst>
                                      </p:cBhvr>
                                      <p:tavLst>
                                        <p:tav tm="0">
                                          <p:val>
                                            <p:strVal val="1+#ppt_w/2"/>
                                          </p:val>
                                        </p:tav>
                                        <p:tav tm="100000">
                                          <p:val>
                                            <p:strVal val="#ppt_x"/>
                                          </p:val>
                                        </p:tav>
                                      </p:tavLst>
                                    </p:anim>
                                    <p:anim calcmode="lin" valueType="num">
                                      <p:cBhvr additive="base">
                                        <p:cTn id="56"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P spid="12" grpId="0" animBg="1"/>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olkvormige toelichting 6"/>
          <p:cNvSpPr/>
          <p:nvPr/>
        </p:nvSpPr>
        <p:spPr>
          <a:xfrm>
            <a:off x="4355976" y="1412776"/>
            <a:ext cx="4427984" cy="2952328"/>
          </a:xfrm>
          <a:prstGeom prst="cloudCallout">
            <a:avLst>
              <a:gd name="adj1" fmla="val -71465"/>
              <a:gd name="adj2" fmla="val 93908"/>
            </a:avLst>
          </a:prstGeom>
          <a:solidFill>
            <a:srgbClr val="77933C">
              <a:alpha val="65098"/>
            </a:srgb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latin typeface="Arial Black" pitchFamily="34" charset="0"/>
              </a:rPr>
              <a:t>Wat is het evangelie?</a:t>
            </a:r>
            <a:endParaRPr lang="nl-NL" sz="2400" dirty="0">
              <a:latin typeface="Arial Black" pitchFamily="34" charset="0"/>
            </a:endParaRPr>
          </a:p>
        </p:txBody>
      </p:sp>
      <p:sp>
        <p:nvSpPr>
          <p:cNvPr id="4" name="Rechthoek 3"/>
          <p:cNvSpPr/>
          <p:nvPr/>
        </p:nvSpPr>
        <p:spPr>
          <a:xfrm>
            <a:off x="288480" y="260648"/>
            <a:ext cx="8604000" cy="923330"/>
          </a:xfrm>
          <a:prstGeom prst="rect">
            <a:avLst/>
          </a:prstGeom>
          <a:solidFill>
            <a:schemeClr val="accent3">
              <a:lumMod val="50000"/>
            </a:schemeClr>
          </a:solidFill>
        </p:spPr>
        <p:txBody>
          <a:bodyPr wrap="square" lIns="91440" tIns="45720" rIns="91440" bIns="4572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ctr"/>
            <a:r>
              <a:rPr lang="nl-NL" sz="5400" b="1" dirty="0" smtClean="0">
                <a:ln/>
                <a:solidFill>
                  <a:schemeClr val="accent3"/>
                </a:solidFill>
                <a:latin typeface="Arial Black" pitchFamily="34" charset="0"/>
              </a:rPr>
              <a:t>EVANGELIE</a:t>
            </a:r>
            <a:endParaRPr lang="nl-NL" sz="5400" b="1" dirty="0">
              <a:ln/>
              <a:solidFill>
                <a:schemeClr val="accent3"/>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p:nvPr/>
        </p:nvSpPr>
        <p:spPr>
          <a:xfrm>
            <a:off x="288480" y="260648"/>
            <a:ext cx="8604000" cy="923330"/>
          </a:xfrm>
          <a:prstGeom prst="rect">
            <a:avLst/>
          </a:prstGeom>
          <a:solidFill>
            <a:schemeClr val="accent3">
              <a:lumMod val="50000"/>
            </a:schemeClr>
          </a:solidFill>
        </p:spPr>
        <p:txBody>
          <a:bodyPr wrap="square" lIns="91440" tIns="45720" rIns="91440" bIns="4572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ctr"/>
            <a:r>
              <a:rPr lang="nl-NL" sz="5400" b="1" dirty="0" smtClean="0">
                <a:ln/>
                <a:solidFill>
                  <a:schemeClr val="accent3"/>
                </a:solidFill>
                <a:latin typeface="Arial Black" pitchFamily="34" charset="0"/>
              </a:rPr>
              <a:t>EVANGELIE</a:t>
            </a:r>
            <a:endParaRPr lang="nl-NL" sz="5400" b="1" dirty="0">
              <a:ln/>
              <a:solidFill>
                <a:schemeClr val="accent3"/>
              </a:solidFill>
              <a:latin typeface="Arial Black" pitchFamily="34" charset="0"/>
            </a:endParaRPr>
          </a:p>
        </p:txBody>
      </p:sp>
      <p:sp>
        <p:nvSpPr>
          <p:cNvPr id="7" name="Wolkvormige toelichting 6"/>
          <p:cNvSpPr/>
          <p:nvPr/>
        </p:nvSpPr>
        <p:spPr>
          <a:xfrm>
            <a:off x="0" y="188640"/>
            <a:ext cx="3275856" cy="2376264"/>
          </a:xfrm>
          <a:prstGeom prst="cloudCallout">
            <a:avLst>
              <a:gd name="adj1" fmla="val 123928"/>
              <a:gd name="adj2" fmla="val 199594"/>
            </a:avLst>
          </a:prstGeom>
          <a:solidFill>
            <a:srgbClr val="77933C">
              <a:alpha val="65098"/>
            </a:srgb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latin typeface="Arial Black" pitchFamily="34" charset="0"/>
              </a:rPr>
              <a:t>De blijde boodschap</a:t>
            </a:r>
            <a:endParaRPr lang="nl-NL" sz="2400" dirty="0">
              <a:latin typeface="Arial Black" pitchFamily="34" charset="0"/>
            </a:endParaRPr>
          </a:p>
        </p:txBody>
      </p:sp>
      <p:sp>
        <p:nvSpPr>
          <p:cNvPr id="5" name="Wolkvormige toelichting 4"/>
          <p:cNvSpPr/>
          <p:nvPr/>
        </p:nvSpPr>
        <p:spPr>
          <a:xfrm>
            <a:off x="5508104" y="188640"/>
            <a:ext cx="3275856" cy="2376264"/>
          </a:xfrm>
          <a:prstGeom prst="cloudCallout">
            <a:avLst>
              <a:gd name="adj1" fmla="val -67140"/>
              <a:gd name="adj2" fmla="val 126969"/>
            </a:avLst>
          </a:prstGeom>
          <a:solidFill>
            <a:srgbClr val="77933C">
              <a:alpha val="65098"/>
            </a:srgb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latin typeface="Arial Black" pitchFamily="34" charset="0"/>
              </a:rPr>
              <a:t>Dat Jezus stierf voor onze zonden</a:t>
            </a:r>
            <a:endParaRPr lang="nl-NL" sz="2400" dirty="0">
              <a:latin typeface="Arial Black" pitchFamily="34" charset="0"/>
            </a:endParaRPr>
          </a:p>
        </p:txBody>
      </p:sp>
      <p:sp>
        <p:nvSpPr>
          <p:cNvPr id="9" name="Wolkvormige toelichting 8"/>
          <p:cNvSpPr/>
          <p:nvPr/>
        </p:nvSpPr>
        <p:spPr>
          <a:xfrm>
            <a:off x="1763688" y="2060848"/>
            <a:ext cx="3960440" cy="2520280"/>
          </a:xfrm>
          <a:prstGeom prst="cloudCallout">
            <a:avLst>
              <a:gd name="adj1" fmla="val 31620"/>
              <a:gd name="adj2" fmla="val 83688"/>
            </a:avLst>
          </a:prstGeom>
          <a:solidFill>
            <a:srgbClr val="77933C">
              <a:alpha val="65098"/>
            </a:srgb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latin typeface="Arial Black" pitchFamily="34" charset="0"/>
              </a:rPr>
              <a:t>Dat Hij opvoer en zit aan de rechterhand van de Vader</a:t>
            </a:r>
            <a:endParaRPr lang="nl-NL" sz="2400" dirty="0">
              <a:latin typeface="Arial Black" pitchFamily="34" charset="0"/>
            </a:endParaRPr>
          </a:p>
        </p:txBody>
      </p:sp>
      <p:sp>
        <p:nvSpPr>
          <p:cNvPr id="6" name="Wolkvormige toelichting 5"/>
          <p:cNvSpPr/>
          <p:nvPr/>
        </p:nvSpPr>
        <p:spPr>
          <a:xfrm>
            <a:off x="5508104" y="3392996"/>
            <a:ext cx="3275856" cy="2376264"/>
          </a:xfrm>
          <a:prstGeom prst="cloudCallout">
            <a:avLst>
              <a:gd name="adj1" fmla="val -67140"/>
              <a:gd name="adj2" fmla="val 126969"/>
            </a:avLst>
          </a:prstGeom>
          <a:solidFill>
            <a:srgbClr val="77933C">
              <a:alpha val="65098"/>
            </a:srgb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9" grpId="0" animBg="1"/>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1196753"/>
            <a:ext cx="8964488" cy="5400599"/>
          </a:xfrm>
          <a:prstGeom prst="rect">
            <a:avLst/>
          </a:prstGeom>
          <a:solidFill>
            <a:schemeClr val="accent3">
              <a:lumMod val="40000"/>
              <a:lumOff val="60000"/>
              <a:alpha val="65098"/>
            </a:schemeClr>
          </a:solidFill>
          <a:ln>
            <a:noFill/>
          </a:ln>
        </p:spPr>
        <p:txBody>
          <a:bodyPr wrap="square">
            <a:spAutoFit/>
          </a:bodyPr>
          <a:lstStyle/>
          <a:p>
            <a:r>
              <a:rPr lang="nl-NL" sz="2000" b="1" i="1" dirty="0" err="1" smtClean="0">
                <a:latin typeface="Verdana" pitchFamily="34" charset="0"/>
              </a:rPr>
              <a:t>Mattheüs</a:t>
            </a:r>
            <a:r>
              <a:rPr lang="nl-NL" sz="2000" b="1" i="1" dirty="0" smtClean="0">
                <a:latin typeface="Verdana" pitchFamily="34" charset="0"/>
              </a:rPr>
              <a:t> 4:</a:t>
            </a:r>
            <a:r>
              <a:rPr lang="nl-NL" sz="2000" b="1" dirty="0" smtClean="0">
                <a:latin typeface="Verdana" pitchFamily="34" charset="0"/>
              </a:rPr>
              <a:t> 23 </a:t>
            </a:r>
            <a:r>
              <a:rPr lang="nl-NL" sz="2000" i="1" dirty="0" smtClean="0">
                <a:latin typeface="Verdana" pitchFamily="34" charset="0"/>
              </a:rPr>
              <a:t>“En Hij trok rond in geheel </a:t>
            </a:r>
            <a:r>
              <a:rPr lang="nl-NL" sz="2000" i="1" dirty="0" err="1" smtClean="0">
                <a:latin typeface="Verdana" pitchFamily="34" charset="0"/>
              </a:rPr>
              <a:t>Galilea</a:t>
            </a:r>
            <a:r>
              <a:rPr lang="nl-NL" sz="2000" i="1" dirty="0" smtClean="0">
                <a:latin typeface="Verdana" pitchFamily="34" charset="0"/>
              </a:rPr>
              <a:t> en leerde in hun synagogen en verkondigde </a:t>
            </a:r>
            <a:r>
              <a:rPr lang="nl-NL" sz="2000" i="1" u="sng" dirty="0" smtClean="0">
                <a:latin typeface="Verdana" pitchFamily="34" charset="0"/>
              </a:rPr>
              <a:t>het evangelie van het Koninkrijk</a:t>
            </a:r>
            <a:r>
              <a:rPr lang="nl-NL" sz="2000" i="1" dirty="0" smtClean="0">
                <a:latin typeface="Verdana" pitchFamily="34" charset="0"/>
              </a:rPr>
              <a:t>” </a:t>
            </a:r>
            <a:r>
              <a:rPr lang="nl-NL" sz="2000" b="1" i="1" dirty="0" err="1" smtClean="0">
                <a:latin typeface="Verdana" pitchFamily="34" charset="0"/>
              </a:rPr>
              <a:t>Mattheüs</a:t>
            </a:r>
            <a:r>
              <a:rPr lang="nl-NL" sz="2000" b="1" i="1" dirty="0" smtClean="0">
                <a:latin typeface="Verdana" pitchFamily="34" charset="0"/>
              </a:rPr>
              <a:t> 9:</a:t>
            </a:r>
            <a:r>
              <a:rPr lang="nl-NL" sz="2000" b="1" dirty="0" smtClean="0">
                <a:latin typeface="Verdana" pitchFamily="34" charset="0"/>
              </a:rPr>
              <a:t> </a:t>
            </a:r>
            <a:r>
              <a:rPr lang="nl-NL" sz="2000" b="1" i="1" dirty="0" smtClean="0">
                <a:latin typeface="Verdana" pitchFamily="34" charset="0"/>
              </a:rPr>
              <a:t>35 </a:t>
            </a:r>
            <a:r>
              <a:rPr lang="nl-NL" sz="2000" i="1" dirty="0" smtClean="0">
                <a:latin typeface="Verdana" pitchFamily="34" charset="0"/>
              </a:rPr>
              <a:t>“En Jezus ging alle steden en dorpen langs en leerde in hun synagogen en verkondigde </a:t>
            </a:r>
            <a:r>
              <a:rPr lang="nl-NL" sz="2000" i="1" u="sng" dirty="0" smtClean="0">
                <a:latin typeface="Verdana" pitchFamily="34" charset="0"/>
              </a:rPr>
              <a:t>het evangelie van het Koninkrijk </a:t>
            </a:r>
            <a:r>
              <a:rPr lang="nl-NL" sz="2000" i="1" dirty="0" smtClean="0">
                <a:latin typeface="Verdana" pitchFamily="34" charset="0"/>
              </a:rPr>
              <a:t>“ </a:t>
            </a:r>
            <a:r>
              <a:rPr lang="nl-NL" sz="2000" b="1" dirty="0" err="1" smtClean="0">
                <a:latin typeface="Verdana" pitchFamily="34" charset="0"/>
              </a:rPr>
              <a:t>Mattheüs</a:t>
            </a:r>
            <a:r>
              <a:rPr lang="nl-NL" sz="2000" b="1" dirty="0" smtClean="0">
                <a:latin typeface="Verdana" pitchFamily="34" charset="0"/>
              </a:rPr>
              <a:t> 24:14 </a:t>
            </a:r>
            <a:r>
              <a:rPr lang="nl-NL" sz="2000" i="1" dirty="0" smtClean="0">
                <a:latin typeface="Verdana" pitchFamily="34" charset="0"/>
              </a:rPr>
              <a:t>“En </a:t>
            </a:r>
            <a:r>
              <a:rPr lang="nl-NL" sz="2000" i="1" u="sng" dirty="0" smtClean="0">
                <a:latin typeface="Verdana" pitchFamily="34" charset="0"/>
              </a:rPr>
              <a:t>dit evangelie van het Koninkrijk </a:t>
            </a:r>
            <a:r>
              <a:rPr lang="nl-NL" sz="2000" i="1" dirty="0" smtClean="0">
                <a:latin typeface="Verdana" pitchFamily="34" charset="0"/>
              </a:rPr>
              <a:t>zal in de gehele wereld gepredikt worden tot een getuigenis voor alle volken,” </a:t>
            </a:r>
            <a:r>
              <a:rPr lang="nl-NL" sz="2000" b="1" dirty="0" smtClean="0">
                <a:latin typeface="Verdana" pitchFamily="34" charset="0"/>
              </a:rPr>
              <a:t>Lucas 4:43 </a:t>
            </a:r>
            <a:r>
              <a:rPr lang="nl-NL" sz="2000" i="1" dirty="0" smtClean="0">
                <a:latin typeface="Verdana" pitchFamily="34" charset="0"/>
              </a:rPr>
              <a:t>“Maar Hij sprak tot hen: Ook aan de andere steden moet Ik </a:t>
            </a:r>
            <a:r>
              <a:rPr lang="nl-NL" sz="2000" i="1" u="sng" dirty="0" smtClean="0">
                <a:latin typeface="Verdana" pitchFamily="34" charset="0"/>
              </a:rPr>
              <a:t>het evangelie van het Koninkrijk Gods </a:t>
            </a:r>
            <a:r>
              <a:rPr lang="nl-NL" sz="2000" i="1" dirty="0" smtClean="0">
                <a:latin typeface="Verdana" pitchFamily="34" charset="0"/>
              </a:rPr>
              <a:t>verkondigen, want daartoe ben Ik uitgezonden.” </a:t>
            </a:r>
            <a:r>
              <a:rPr lang="nl-NL" sz="2000" b="1" dirty="0" smtClean="0">
                <a:latin typeface="Verdana" pitchFamily="34" charset="0"/>
              </a:rPr>
              <a:t>Lucas 8:1 </a:t>
            </a:r>
            <a:r>
              <a:rPr lang="nl-NL" sz="2000" i="1" dirty="0" smtClean="0">
                <a:latin typeface="Verdana" pitchFamily="34" charset="0"/>
              </a:rPr>
              <a:t>“En het geschiedde kort daarna, dat Hij van stad tot stad en van dorp tot dorp trok, verkondigende </a:t>
            </a:r>
            <a:r>
              <a:rPr lang="nl-NL" sz="2000" i="1" u="sng" dirty="0" smtClean="0">
                <a:latin typeface="Verdana" pitchFamily="34" charset="0"/>
              </a:rPr>
              <a:t>het evangelie van het Koninkrijk Gods</a:t>
            </a:r>
            <a:r>
              <a:rPr lang="nl-NL" sz="2000" i="1" dirty="0" smtClean="0">
                <a:latin typeface="Verdana" pitchFamily="34" charset="0"/>
              </a:rPr>
              <a:t>, en de twaalven met Hem,”  </a:t>
            </a:r>
            <a:r>
              <a:rPr lang="nl-NL" sz="2000" b="1" dirty="0" smtClean="0">
                <a:latin typeface="Verdana" pitchFamily="34" charset="0"/>
              </a:rPr>
              <a:t>Lucas 16:16 </a:t>
            </a:r>
            <a:r>
              <a:rPr lang="nl-NL" sz="2000" dirty="0" smtClean="0">
                <a:latin typeface="Verdana" pitchFamily="34" charset="0"/>
              </a:rPr>
              <a:t>“De wet en de profeten gaan tot Johannes; sinds die tijd wordt het </a:t>
            </a:r>
            <a:r>
              <a:rPr lang="nl-NL" sz="2000" u="sng" dirty="0" smtClean="0">
                <a:latin typeface="Verdana" pitchFamily="34" charset="0"/>
              </a:rPr>
              <a:t>evangelie gepredikt van het Koninkrijk Gods</a:t>
            </a:r>
            <a:r>
              <a:rPr lang="nl-NL" sz="2000" dirty="0" smtClean="0">
                <a:latin typeface="Verdana" pitchFamily="34" charset="0"/>
              </a:rPr>
              <a:t> en ieder dringt zich erin. “ </a:t>
            </a:r>
            <a:r>
              <a:rPr lang="nl-NL" sz="2000" b="1" dirty="0" smtClean="0">
                <a:latin typeface="Verdana" pitchFamily="34" charset="0"/>
              </a:rPr>
              <a:t>Handelingen 8:12 </a:t>
            </a:r>
            <a:r>
              <a:rPr lang="nl-NL" sz="2000" dirty="0" smtClean="0">
                <a:latin typeface="Verdana" pitchFamily="34" charset="0"/>
              </a:rPr>
              <a:t>“Toen zij echter geloof schonken aan </a:t>
            </a:r>
            <a:r>
              <a:rPr lang="nl-NL" sz="2000" dirty="0" err="1" smtClean="0">
                <a:latin typeface="Verdana" pitchFamily="34" charset="0"/>
              </a:rPr>
              <a:t>Filippus</a:t>
            </a:r>
            <a:r>
              <a:rPr lang="nl-NL" sz="2000" dirty="0" smtClean="0">
                <a:latin typeface="Verdana" pitchFamily="34" charset="0"/>
              </a:rPr>
              <a:t>, die </a:t>
            </a:r>
            <a:r>
              <a:rPr lang="nl-NL" sz="2000" u="sng" dirty="0" smtClean="0">
                <a:latin typeface="Verdana" pitchFamily="34" charset="0"/>
              </a:rPr>
              <a:t>het evangelie van het Koninkrijk Gods </a:t>
            </a:r>
            <a:r>
              <a:rPr lang="nl-NL" sz="2000" dirty="0" smtClean="0">
                <a:latin typeface="Verdana" pitchFamily="34" charset="0"/>
              </a:rPr>
              <a:t>en van de naam van Jezus Christus predikte, lieten zij zich dopen, zowel mannen als vrouwen.“</a:t>
            </a:r>
            <a:endParaRPr lang="nl-NL" sz="2000" i="1" dirty="0" smtClean="0">
              <a:latin typeface="Verdana"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9" y="188640"/>
            <a:ext cx="8609013"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611560" y="1196752"/>
            <a:ext cx="7848872" cy="1200329"/>
          </a:xfrm>
          <a:prstGeom prst="rect">
            <a:avLst/>
          </a:prstGeom>
          <a:solidFill>
            <a:schemeClr val="accent3">
              <a:lumMod val="40000"/>
              <a:lumOff val="60000"/>
              <a:alpha val="65098"/>
            </a:schemeClr>
          </a:solidFill>
          <a:ln>
            <a:noFill/>
          </a:ln>
        </p:spPr>
        <p:txBody>
          <a:bodyPr wrap="square">
            <a:spAutoFit/>
          </a:bodyPr>
          <a:lstStyle/>
          <a:p>
            <a:r>
              <a:rPr lang="nl-NL" sz="2400" dirty="0" smtClean="0">
                <a:latin typeface="Verdana" pitchFamily="34" charset="0"/>
              </a:rPr>
              <a:t>Johannes 12:13 </a:t>
            </a:r>
          </a:p>
          <a:p>
            <a:r>
              <a:rPr lang="nl-NL" sz="2400" i="1" dirty="0" smtClean="0">
                <a:latin typeface="Verdana" pitchFamily="34" charset="0"/>
              </a:rPr>
              <a:t>‘Hosanna! Gezegend hij die komt in de naam van de Heer, </a:t>
            </a:r>
            <a:r>
              <a:rPr lang="nl-NL" sz="2400" b="1" i="1" dirty="0" smtClean="0">
                <a:latin typeface="Verdana" pitchFamily="34" charset="0"/>
              </a:rPr>
              <a:t>de koning van Israël</a:t>
            </a:r>
            <a:r>
              <a:rPr lang="nl-NL" sz="2400" i="1" dirty="0" smtClean="0">
                <a:latin typeface="Verdana" pitchFamily="34" charset="0"/>
              </a:rPr>
              <a:t>.’ </a:t>
            </a:r>
          </a:p>
        </p:txBody>
      </p:sp>
      <p:sp>
        <p:nvSpPr>
          <p:cNvPr id="5" name="Rechthoek 4"/>
          <p:cNvSpPr/>
          <p:nvPr/>
        </p:nvSpPr>
        <p:spPr>
          <a:xfrm>
            <a:off x="288480" y="260648"/>
            <a:ext cx="8604000" cy="828000"/>
          </a:xfrm>
          <a:prstGeom prst="rect">
            <a:avLst/>
          </a:prstGeom>
          <a:solidFill>
            <a:schemeClr val="accent3">
              <a:lumMod val="50000"/>
            </a:schemeClr>
          </a:solidFill>
        </p:spPr>
        <p:txBody>
          <a:bodyPr wrap="square" lIns="91440" tIns="45720" rIns="91440" bIns="45720" anchor="ctr">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ctr"/>
            <a:r>
              <a:rPr lang="nl-NL" sz="2800" b="1" dirty="0" smtClean="0">
                <a:ln/>
                <a:solidFill>
                  <a:schemeClr val="accent3"/>
                </a:solidFill>
                <a:latin typeface="Arial Black" pitchFamily="34" charset="0"/>
              </a:rPr>
              <a:t>HET EVANGELIE VAN HET KONINKRIJK</a:t>
            </a:r>
            <a:endParaRPr lang="nl-NL" sz="2800" b="1" dirty="0">
              <a:ln/>
              <a:solidFill>
                <a:schemeClr val="accent3"/>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51520" y="1124744"/>
            <a:ext cx="8640960" cy="3108543"/>
          </a:xfrm>
          <a:prstGeom prst="rect">
            <a:avLst/>
          </a:prstGeom>
          <a:solidFill>
            <a:schemeClr val="accent3">
              <a:lumMod val="40000"/>
              <a:lumOff val="60000"/>
              <a:alpha val="65098"/>
            </a:schemeClr>
          </a:solidFill>
          <a:ln>
            <a:noFill/>
          </a:ln>
        </p:spPr>
        <p:txBody>
          <a:bodyPr wrap="square">
            <a:spAutoFit/>
          </a:bodyPr>
          <a:lstStyle/>
          <a:p>
            <a:endParaRPr lang="nl-NL" sz="2400" b="1" i="1" dirty="0" smtClean="0">
              <a:latin typeface="Ain Yiddishe Font-Modern" pitchFamily="34" charset="0"/>
            </a:endParaRPr>
          </a:p>
          <a:p>
            <a:pPr marL="357188"/>
            <a:r>
              <a:rPr lang="nl-NL" sz="2400" dirty="0" smtClean="0">
                <a:latin typeface="Verdana" pitchFamily="34" charset="0"/>
              </a:rPr>
              <a:t>Jesaja 61:1 </a:t>
            </a:r>
            <a:r>
              <a:rPr lang="nl-NL" sz="2400" i="1" dirty="0" smtClean="0">
                <a:latin typeface="Verdana" pitchFamily="34" charset="0"/>
              </a:rPr>
              <a:t>“De geest van God, de HEER, rust op mij, want de HEER heeft mij gezalfd. Om aan armen </a:t>
            </a:r>
            <a:r>
              <a:rPr lang="nl-NL" sz="2400" b="1" i="1" dirty="0" smtClean="0">
                <a:latin typeface="Verdana" pitchFamily="34" charset="0"/>
              </a:rPr>
              <a:t>het goede nieuws </a:t>
            </a:r>
            <a:r>
              <a:rPr lang="nl-NL" sz="2400" i="1" dirty="0" smtClean="0">
                <a:latin typeface="Verdana" pitchFamily="34" charset="0"/>
              </a:rPr>
              <a:t>te brengen heeft hij mij gezonden, om aan verslagen harten hoop te bieden, om aan gevangenen hun vrijlating bekend te maken en aan </a:t>
            </a:r>
            <a:r>
              <a:rPr lang="nl-NL" sz="2400" i="1" dirty="0" err="1" smtClean="0">
                <a:latin typeface="Verdana" pitchFamily="34" charset="0"/>
              </a:rPr>
              <a:t>geketenden</a:t>
            </a:r>
            <a:r>
              <a:rPr lang="nl-NL" sz="2400" i="1" dirty="0" smtClean="0">
                <a:latin typeface="Verdana" pitchFamily="34" charset="0"/>
              </a:rPr>
              <a:t> hun bevrijding,” </a:t>
            </a:r>
            <a:endParaRPr lang="nl-NL" sz="2400" b="1" i="1" dirty="0" smtClean="0">
              <a:latin typeface="Verdana" pitchFamily="34" charset="0"/>
            </a:endParaRPr>
          </a:p>
          <a:p>
            <a:endParaRPr lang="nl-NL" sz="2800" i="1" dirty="0" smtClean="0">
              <a:latin typeface="Verdana" pitchFamily="34" charset="0"/>
            </a:endParaRPr>
          </a:p>
        </p:txBody>
      </p:sp>
      <p:pic>
        <p:nvPicPr>
          <p:cNvPr id="7" name="Afbeelding 6" descr="http://www.ancient-hebrew.org/files/heb_lg_02.jpg">
            <a:hlinkClick r:id="rId2"/>
          </p:cNvPr>
          <p:cNvPicPr>
            <a:picLocks noChangeAspect="1"/>
          </p:cNvPicPr>
          <p:nvPr/>
        </p:nvPicPr>
        <p:blipFill>
          <a:blip r:embed="rId3" cstate="print"/>
          <a:srcRect/>
          <a:stretch>
            <a:fillRect/>
          </a:stretch>
        </p:blipFill>
        <p:spPr bwMode="auto">
          <a:xfrm>
            <a:off x="6401401" y="3933056"/>
            <a:ext cx="2346334" cy="2624713"/>
          </a:xfrm>
          <a:prstGeom prst="rect">
            <a:avLst/>
          </a:prstGeom>
          <a:noFill/>
          <a:ln w="9525">
            <a:noFill/>
            <a:miter lim="800000"/>
            <a:headEnd/>
            <a:tailEnd/>
          </a:ln>
        </p:spPr>
      </p:pic>
      <p:sp>
        <p:nvSpPr>
          <p:cNvPr id="10" name="Rechthoek 9"/>
          <p:cNvSpPr/>
          <p:nvPr/>
        </p:nvSpPr>
        <p:spPr>
          <a:xfrm>
            <a:off x="288480" y="260648"/>
            <a:ext cx="8604000" cy="828000"/>
          </a:xfrm>
          <a:prstGeom prst="rect">
            <a:avLst/>
          </a:prstGeom>
          <a:solidFill>
            <a:schemeClr val="accent3">
              <a:lumMod val="50000"/>
            </a:schemeClr>
          </a:solidFill>
        </p:spPr>
        <p:txBody>
          <a:bodyPr wrap="square" lIns="91440" tIns="45720" rIns="91440" bIns="45720" anchor="ctr">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ctr"/>
            <a:r>
              <a:rPr lang="nl-NL" sz="2800" b="1" dirty="0" smtClean="0">
                <a:ln/>
                <a:solidFill>
                  <a:schemeClr val="accent3"/>
                </a:solidFill>
                <a:latin typeface="Arial Black" pitchFamily="34" charset="0"/>
              </a:rPr>
              <a:t>HET EVANGELIE VAN HET KONINKRIJK</a:t>
            </a:r>
            <a:endParaRPr lang="nl-NL" sz="2800" b="1" dirty="0">
              <a:ln/>
              <a:solidFill>
                <a:schemeClr val="accent3"/>
              </a:solidFill>
              <a:latin typeface="Arial Black" pitchFamily="34" charset="0"/>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4304312"/>
            <a:ext cx="1712913" cy="21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images.gadmin.st.s3.amazonaws.com/n8144/images/detail/387298_sources_venoge_web.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9" y="-4841"/>
            <a:ext cx="9154019" cy="6865514"/>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p:cNvSpPr/>
          <p:nvPr/>
        </p:nvSpPr>
        <p:spPr>
          <a:xfrm>
            <a:off x="-24376" y="0"/>
            <a:ext cx="9180000" cy="1569660"/>
          </a:xfrm>
          <a:prstGeom prst="rect">
            <a:avLst/>
          </a:prstGeom>
          <a:solidFill>
            <a:srgbClr val="586D2D"/>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nl-NL" sz="2400" b="1" dirty="0" smtClean="0">
                <a:ln/>
                <a:solidFill>
                  <a:srgbClr val="FDF78F"/>
                </a:solidFill>
                <a:latin typeface="Arial Black" pitchFamily="34" charset="0"/>
              </a:rPr>
              <a:t>LECH LECHA</a:t>
            </a:r>
          </a:p>
          <a:p>
            <a:pPr algn="ctr"/>
            <a:r>
              <a:rPr lang="nl-NL" sz="2400" b="1" dirty="0" smtClean="0">
                <a:ln/>
                <a:solidFill>
                  <a:srgbClr val="FDF78F"/>
                </a:solidFill>
                <a:latin typeface="Arial Black" pitchFamily="34" charset="0"/>
              </a:rPr>
              <a:t>GA NAAR JEZELF</a:t>
            </a:r>
          </a:p>
          <a:p>
            <a:pPr algn="ctr"/>
            <a:r>
              <a:rPr lang="nl-NL" sz="2400" b="1" dirty="0" smtClean="0">
                <a:ln/>
                <a:solidFill>
                  <a:srgbClr val="FDF78F"/>
                </a:solidFill>
                <a:latin typeface="Arial Black" pitchFamily="34" charset="0"/>
              </a:rPr>
              <a:t>GEEF HET BEELD VAN GOD IN JEZELF DE RUIMTE</a:t>
            </a:r>
          </a:p>
          <a:p>
            <a:pPr algn="ctr"/>
            <a:r>
              <a:rPr lang="nl-NL" sz="2400" b="1" dirty="0" smtClean="0">
                <a:ln/>
                <a:solidFill>
                  <a:srgbClr val="FDF78F"/>
                </a:solidFill>
                <a:latin typeface="Arial Black" pitchFamily="34" charset="0"/>
              </a:rPr>
              <a:t>WEES EEN BRON VAN ZEGEN</a:t>
            </a:r>
            <a:endParaRPr lang="nl-NL" sz="2400" b="1" dirty="0">
              <a:ln/>
              <a:solidFill>
                <a:srgbClr val="FDF78F"/>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788024" y="4437112"/>
            <a:ext cx="3456384" cy="1477328"/>
          </a:xfrm>
          <a:prstGeom prst="rect">
            <a:avLst/>
          </a:prstGeom>
          <a:noFill/>
        </p:spPr>
        <p:txBody>
          <a:bodyPr wrap="square" rtlCol="0">
            <a:spAutoFit/>
          </a:bodyPr>
          <a:lstStyle/>
          <a:p>
            <a:pPr algn="ctr"/>
            <a:r>
              <a:rPr lang="nl-NL" dirty="0" smtClean="0">
                <a:solidFill>
                  <a:prstClr val="black"/>
                </a:solidFill>
                <a:latin typeface="Verdana" panose="020B0604030504040204" pitchFamily="34" charset="0"/>
                <a:ea typeface="Verdana" panose="020B0604030504040204" pitchFamily="34" charset="0"/>
              </a:rPr>
              <a:t>Gerard </a:t>
            </a:r>
            <a:r>
              <a:rPr lang="nl-NL" dirty="0" err="1" smtClean="0">
                <a:solidFill>
                  <a:prstClr val="black"/>
                </a:solidFill>
                <a:latin typeface="Verdana" panose="020B0604030504040204" pitchFamily="34" charset="0"/>
                <a:ea typeface="Verdana" panose="020B0604030504040204" pitchFamily="34" charset="0"/>
              </a:rPr>
              <a:t>J.Wijtsma</a:t>
            </a:r>
            <a:endParaRPr lang="nl-NL" dirty="0" smtClean="0">
              <a:solidFill>
                <a:prstClr val="black"/>
              </a:solidFill>
              <a:latin typeface="Verdana" panose="020B0604030504040204" pitchFamily="34" charset="0"/>
              <a:ea typeface="Verdana" panose="020B0604030504040204" pitchFamily="34" charset="0"/>
            </a:endParaRPr>
          </a:p>
          <a:p>
            <a:pPr algn="ctr"/>
            <a:r>
              <a:rPr lang="nl-NL" dirty="0" smtClean="0">
                <a:solidFill>
                  <a:prstClr val="black"/>
                </a:solidFill>
                <a:latin typeface="Verdana" panose="020B0604030504040204" pitchFamily="34" charset="0"/>
                <a:ea typeface="Verdana" panose="020B0604030504040204" pitchFamily="34" charset="0"/>
              </a:rPr>
              <a:t>Messiaanse Gemeente</a:t>
            </a:r>
          </a:p>
          <a:p>
            <a:pPr algn="ctr"/>
            <a:r>
              <a:rPr lang="nl-NL" dirty="0" smtClean="0">
                <a:solidFill>
                  <a:prstClr val="black"/>
                </a:solidFill>
                <a:latin typeface="Verdana" panose="020B0604030504040204" pitchFamily="34" charset="0"/>
                <a:ea typeface="Verdana" panose="020B0604030504040204" pitchFamily="34" charset="0"/>
              </a:rPr>
              <a:t>“Mayaan Yeshua”</a:t>
            </a:r>
          </a:p>
          <a:p>
            <a:pPr algn="ctr"/>
            <a:r>
              <a:rPr lang="nl-NL" dirty="0" smtClean="0">
                <a:solidFill>
                  <a:prstClr val="black"/>
                </a:solidFill>
                <a:latin typeface="Verdana" panose="020B0604030504040204" pitchFamily="34" charset="0"/>
                <a:ea typeface="Verdana" panose="020B0604030504040204" pitchFamily="34" charset="0"/>
                <a:hlinkClick r:id="rId2"/>
              </a:rPr>
              <a:t>www.mayaan.nl</a:t>
            </a:r>
            <a:endParaRPr lang="nl-NL" dirty="0" smtClean="0">
              <a:solidFill>
                <a:prstClr val="black"/>
              </a:solidFill>
              <a:latin typeface="Verdana" panose="020B0604030504040204" pitchFamily="34" charset="0"/>
              <a:ea typeface="Verdana" panose="020B0604030504040204" pitchFamily="34" charset="0"/>
            </a:endParaRPr>
          </a:p>
          <a:p>
            <a:pPr algn="ctr"/>
            <a:endParaRPr lang="nl-NL" dirty="0" smtClean="0">
              <a:solidFill>
                <a:prstClr val="black"/>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02422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p:cNvSpPr/>
          <p:nvPr/>
        </p:nvSpPr>
        <p:spPr>
          <a:xfrm>
            <a:off x="467544" y="1803588"/>
            <a:ext cx="7200000" cy="1569660"/>
          </a:xfrm>
          <a:prstGeom prst="rect">
            <a:avLst/>
          </a:prstGeom>
          <a:solidFill>
            <a:schemeClr val="accent3">
              <a:lumMod val="40000"/>
              <a:lumOff val="60000"/>
              <a:alpha val="65098"/>
            </a:schemeClr>
          </a:solidFill>
          <a:ln>
            <a:noFill/>
          </a:ln>
        </p:spPr>
        <p:txBody>
          <a:bodyPr wrap="square">
            <a:spAutoFit/>
          </a:bodyPr>
          <a:lstStyle/>
          <a:p>
            <a:r>
              <a:rPr lang="nl-NL" sz="2400" i="1" dirty="0" smtClean="0">
                <a:latin typeface="Verdana" panose="020B0604030504040204" pitchFamily="34" charset="0"/>
                <a:ea typeface="Verdana" panose="020B0604030504040204" pitchFamily="34" charset="0"/>
                <a:cs typeface="Verdana" panose="020B0604030504040204" pitchFamily="34" charset="0"/>
              </a:rPr>
              <a:t>Genesis 5:2</a:t>
            </a:r>
          </a:p>
          <a:p>
            <a:r>
              <a:rPr lang="nl-NL" sz="2400" i="1" dirty="0" smtClean="0">
                <a:latin typeface="Verdana" panose="020B0604030504040204" pitchFamily="34" charset="0"/>
                <a:ea typeface="Verdana" panose="020B0604030504040204" pitchFamily="34" charset="0"/>
                <a:cs typeface="Verdana" panose="020B0604030504040204" pitchFamily="34" charset="0"/>
              </a:rPr>
              <a:t>“man </a:t>
            </a:r>
            <a:r>
              <a:rPr lang="nl-NL" sz="2400" i="1" dirty="0">
                <a:latin typeface="Verdana" panose="020B0604030504040204" pitchFamily="34" charset="0"/>
                <a:ea typeface="Verdana" panose="020B0604030504040204" pitchFamily="34" charset="0"/>
                <a:cs typeface="Verdana" panose="020B0604030504040204" pitchFamily="34" charset="0"/>
              </a:rPr>
              <a:t>en vrouw schiep Hij hen, en </a:t>
            </a:r>
            <a:endParaRPr lang="nl-NL" sz="2400" i="1" dirty="0" smtClean="0">
              <a:latin typeface="Verdana" panose="020B0604030504040204" pitchFamily="34" charset="0"/>
              <a:ea typeface="Verdana" panose="020B0604030504040204" pitchFamily="34" charset="0"/>
              <a:cs typeface="Verdana" panose="020B0604030504040204" pitchFamily="34" charset="0"/>
            </a:endParaRPr>
          </a:p>
          <a:p>
            <a:r>
              <a:rPr lang="nl-NL" sz="2400" b="1" i="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Hij</a:t>
            </a:r>
            <a:r>
              <a:rPr lang="nl-NL" sz="2400" b="1" i="1" dirty="0" smtClean="0">
                <a:latin typeface="Verdana" panose="020B0604030504040204" pitchFamily="34" charset="0"/>
                <a:ea typeface="Verdana" panose="020B0604030504040204" pitchFamily="34" charset="0"/>
                <a:cs typeface="Verdana" panose="020B0604030504040204" pitchFamily="34" charset="0"/>
              </a:rPr>
              <a:t> </a:t>
            </a:r>
            <a:r>
              <a:rPr lang="nl-NL" sz="2400" b="1" i="1" dirty="0">
                <a:latin typeface="Verdana" panose="020B0604030504040204" pitchFamily="34" charset="0"/>
                <a:ea typeface="Verdana" panose="020B0604030504040204" pitchFamily="34" charset="0"/>
                <a:cs typeface="Verdana" panose="020B0604030504040204" pitchFamily="34" charset="0"/>
              </a:rPr>
              <a:t>zegende hen en noemde hen </a:t>
            </a:r>
            <a:r>
              <a:rPr lang="nl-NL" sz="2400" b="1" i="1" dirty="0" smtClean="0">
                <a:latin typeface="Verdana" panose="020B0604030504040204" pitchFamily="34" charset="0"/>
                <a:ea typeface="Verdana" panose="020B0604030504040204" pitchFamily="34" charset="0"/>
                <a:cs typeface="Verdana" panose="020B0604030504040204" pitchFamily="34" charset="0"/>
              </a:rPr>
              <a:t>„adam” </a:t>
            </a:r>
            <a:r>
              <a:rPr lang="nl-NL" sz="2400" i="1" dirty="0" smtClean="0">
                <a:latin typeface="Verdana" panose="020B0604030504040204" pitchFamily="34" charset="0"/>
                <a:ea typeface="Verdana" panose="020B0604030504040204" pitchFamily="34" charset="0"/>
                <a:cs typeface="Verdana" panose="020B0604030504040204" pitchFamily="34" charset="0"/>
              </a:rPr>
              <a:t>(mens) ten </a:t>
            </a:r>
            <a:r>
              <a:rPr lang="nl-NL" sz="2400" i="1" dirty="0">
                <a:latin typeface="Verdana" panose="020B0604030504040204" pitchFamily="34" charset="0"/>
                <a:ea typeface="Verdana" panose="020B0604030504040204" pitchFamily="34" charset="0"/>
                <a:cs typeface="Verdana" panose="020B0604030504040204" pitchFamily="34" charset="0"/>
              </a:rPr>
              <a:t>dage, dat zij geschapen werden. </a:t>
            </a:r>
          </a:p>
        </p:txBody>
      </p:sp>
      <p:sp>
        <p:nvSpPr>
          <p:cNvPr id="10" name="Rechthoek 9"/>
          <p:cNvSpPr/>
          <p:nvPr/>
        </p:nvSpPr>
        <p:spPr>
          <a:xfrm>
            <a:off x="467544" y="3966155"/>
            <a:ext cx="7200000" cy="830997"/>
          </a:xfrm>
          <a:prstGeom prst="rect">
            <a:avLst/>
          </a:prstGeom>
          <a:solidFill>
            <a:schemeClr val="accent3">
              <a:lumMod val="40000"/>
              <a:lumOff val="60000"/>
              <a:alpha val="65098"/>
            </a:schemeClr>
          </a:solidFill>
          <a:ln>
            <a:noFill/>
          </a:ln>
        </p:spPr>
        <p:txBody>
          <a:bodyPr wrap="square">
            <a:spAutoFit/>
          </a:bodyPr>
          <a:lstStyle/>
          <a:p>
            <a:r>
              <a:rPr lang="nl-NL" sz="2400" i="1" dirty="0" smtClean="0">
                <a:latin typeface="Verdana" panose="020B0604030504040204" pitchFamily="34" charset="0"/>
                <a:ea typeface="Verdana" panose="020B0604030504040204" pitchFamily="34" charset="0"/>
                <a:cs typeface="Verdana" panose="020B0604030504040204" pitchFamily="34" charset="0"/>
              </a:rPr>
              <a:t>Genesis 9:1</a:t>
            </a:r>
          </a:p>
          <a:p>
            <a:r>
              <a:rPr lang="nl-NL" sz="2400" i="1" dirty="0">
                <a:latin typeface="Verdana" panose="020B0604030504040204" pitchFamily="34" charset="0"/>
                <a:ea typeface="Verdana" panose="020B0604030504040204" pitchFamily="34" charset="0"/>
                <a:cs typeface="Verdana" panose="020B0604030504040204" pitchFamily="34" charset="0"/>
              </a:rPr>
              <a:t>En</a:t>
            </a:r>
            <a:r>
              <a:rPr lang="nl-NL" sz="2400" i="1"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nl-NL" sz="2400" b="1" i="1" dirty="0">
                <a:solidFill>
                  <a:srgbClr val="C00000"/>
                </a:solidFill>
                <a:latin typeface="Verdana" panose="020B0604030504040204" pitchFamily="34" charset="0"/>
                <a:ea typeface="Verdana" panose="020B0604030504040204" pitchFamily="34" charset="0"/>
                <a:cs typeface="Verdana" panose="020B0604030504040204" pitchFamily="34" charset="0"/>
              </a:rPr>
              <a:t>God </a:t>
            </a:r>
            <a:r>
              <a:rPr lang="nl-NL" sz="2400" b="1" i="1" dirty="0">
                <a:latin typeface="Verdana" panose="020B0604030504040204" pitchFamily="34" charset="0"/>
                <a:ea typeface="Verdana" panose="020B0604030504040204" pitchFamily="34" charset="0"/>
                <a:cs typeface="Verdana" panose="020B0604030504040204" pitchFamily="34" charset="0"/>
              </a:rPr>
              <a:t>zegende </a:t>
            </a:r>
            <a:r>
              <a:rPr lang="nl-NL" sz="2400" b="1" i="1" dirty="0" err="1">
                <a:latin typeface="Verdana" panose="020B0604030504040204" pitchFamily="34" charset="0"/>
                <a:ea typeface="Verdana" panose="020B0604030504040204" pitchFamily="34" charset="0"/>
                <a:cs typeface="Verdana" panose="020B0604030504040204" pitchFamily="34" charset="0"/>
              </a:rPr>
              <a:t>Noach</a:t>
            </a:r>
            <a:r>
              <a:rPr lang="nl-NL" sz="2400" b="1" i="1" dirty="0">
                <a:latin typeface="Verdana" panose="020B0604030504040204" pitchFamily="34" charset="0"/>
                <a:ea typeface="Verdana" panose="020B0604030504040204" pitchFamily="34" charset="0"/>
                <a:cs typeface="Verdana" panose="020B0604030504040204" pitchFamily="34" charset="0"/>
              </a:rPr>
              <a:t> </a:t>
            </a:r>
            <a:r>
              <a:rPr lang="nl-NL" sz="2400" i="1" dirty="0">
                <a:latin typeface="Verdana" panose="020B0604030504040204" pitchFamily="34" charset="0"/>
                <a:ea typeface="Verdana" panose="020B0604030504040204" pitchFamily="34" charset="0"/>
                <a:cs typeface="Verdana" panose="020B0604030504040204" pitchFamily="34" charset="0"/>
              </a:rPr>
              <a:t>en zijn zonen </a:t>
            </a:r>
          </a:p>
        </p:txBody>
      </p:sp>
      <p:sp>
        <p:nvSpPr>
          <p:cNvPr id="12" name="Rechthoek 11"/>
          <p:cNvSpPr/>
          <p:nvPr/>
        </p:nvSpPr>
        <p:spPr>
          <a:xfrm>
            <a:off x="467544" y="4955684"/>
            <a:ext cx="7200000" cy="1569660"/>
          </a:xfrm>
          <a:prstGeom prst="rect">
            <a:avLst/>
          </a:prstGeom>
          <a:solidFill>
            <a:schemeClr val="accent3">
              <a:lumMod val="40000"/>
              <a:lumOff val="60000"/>
              <a:alpha val="65098"/>
            </a:schemeClr>
          </a:solidFill>
          <a:ln>
            <a:noFill/>
          </a:ln>
        </p:spPr>
        <p:txBody>
          <a:bodyPr wrap="square">
            <a:spAutoFit/>
          </a:bodyPr>
          <a:lstStyle/>
          <a:p>
            <a:r>
              <a:rPr lang="nl-NL" sz="2400" i="1" dirty="0" smtClean="0">
                <a:latin typeface="Verdana" panose="020B0604030504040204" pitchFamily="34" charset="0"/>
                <a:ea typeface="Verdana" panose="020B0604030504040204" pitchFamily="34" charset="0"/>
                <a:cs typeface="Verdana" panose="020B0604030504040204" pitchFamily="34" charset="0"/>
              </a:rPr>
              <a:t>Genesis 12:2 (NBG)</a:t>
            </a:r>
          </a:p>
          <a:p>
            <a:r>
              <a:rPr lang="nl-NL" sz="2400" i="1" dirty="0" smtClean="0">
                <a:latin typeface="Verdana" panose="020B0604030504040204" pitchFamily="34" charset="0"/>
                <a:ea typeface="Verdana" panose="020B0604030504040204" pitchFamily="34" charset="0"/>
                <a:cs typeface="Verdana" panose="020B0604030504040204" pitchFamily="34" charset="0"/>
              </a:rPr>
              <a:t>“</a:t>
            </a:r>
            <a:r>
              <a:rPr lang="nl-NL" sz="2400" i="1" dirty="0">
                <a:latin typeface="Verdana" panose="020B0604030504040204" pitchFamily="34" charset="0"/>
                <a:ea typeface="Verdana" panose="020B0604030504040204" pitchFamily="34" charset="0"/>
                <a:cs typeface="Verdana" panose="020B0604030504040204" pitchFamily="34" charset="0"/>
              </a:rPr>
              <a:t>Ik zal u tot een groot volk maken, en u zegenen, en uw naam groot maken, en </a:t>
            </a:r>
            <a:r>
              <a:rPr lang="nl-NL" sz="2400" b="1" i="1" dirty="0">
                <a:solidFill>
                  <a:srgbClr val="C00000"/>
                </a:solidFill>
                <a:latin typeface="Verdana" panose="020B0604030504040204" pitchFamily="34" charset="0"/>
                <a:ea typeface="Verdana" panose="020B0604030504040204" pitchFamily="34" charset="0"/>
                <a:cs typeface="Verdana" panose="020B0604030504040204" pitchFamily="34" charset="0"/>
              </a:rPr>
              <a:t>gij </a:t>
            </a:r>
            <a:r>
              <a:rPr lang="nl-NL" sz="2400" b="1" i="1" dirty="0">
                <a:latin typeface="Verdana" panose="020B0604030504040204" pitchFamily="34" charset="0"/>
                <a:ea typeface="Verdana" panose="020B0604030504040204" pitchFamily="34" charset="0"/>
                <a:cs typeface="Verdana" panose="020B0604030504040204" pitchFamily="34" charset="0"/>
              </a:rPr>
              <a:t>zult tot een zegen zijn. </a:t>
            </a:r>
            <a:endParaRPr lang="nl-NL" sz="2400" b="1" i="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3" name="Tekstvak 12"/>
          <p:cNvSpPr txBox="1"/>
          <p:nvPr/>
        </p:nvSpPr>
        <p:spPr>
          <a:xfrm rot="5400000">
            <a:off x="5828364" y="3245205"/>
            <a:ext cx="4392488" cy="1015663"/>
          </a:xfrm>
          <a:prstGeom prst="homePlate">
            <a:avLst/>
          </a:prstGeom>
          <a:solidFill>
            <a:srgbClr val="996633"/>
          </a:solidFill>
        </p:spPr>
        <p:txBody>
          <a:bodyPr wrap="square" rtlCol="0">
            <a:spAutoFit/>
          </a:bodyPr>
          <a:lstStyle/>
          <a:p>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000"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Hejéh</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beracha</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betekent: </a:t>
            </a:r>
          </a:p>
          <a:p>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D</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 zegeningen liggen in jou hand. (</a:t>
            </a:r>
            <a:r>
              <a:rPr lang="nl-NL" sz="2000"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Rashi</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3696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323528" y="1484784"/>
            <a:ext cx="8496000" cy="1938992"/>
          </a:xfrm>
          <a:prstGeom prst="rect">
            <a:avLst/>
          </a:prstGeom>
          <a:solidFill>
            <a:schemeClr val="accent3">
              <a:lumMod val="40000"/>
              <a:lumOff val="60000"/>
              <a:alpha val="65098"/>
            </a:schemeClr>
          </a:solidFill>
          <a:ln>
            <a:noFill/>
          </a:ln>
        </p:spPr>
        <p:txBody>
          <a:bodyPr wrap="square">
            <a:spAutoFit/>
          </a:bodyPr>
          <a:lstStyle/>
          <a:p>
            <a:r>
              <a:rPr lang="nl-NL" sz="2400" i="1" dirty="0" smtClean="0">
                <a:latin typeface="Verdana" pitchFamily="34" charset="0"/>
              </a:rPr>
              <a:t>Galaten 3:</a:t>
            </a:r>
            <a:r>
              <a:rPr lang="nl-NL" sz="2400" dirty="0" smtClean="0">
                <a:latin typeface="Verdana" pitchFamily="34" charset="0"/>
              </a:rPr>
              <a:t>8 En de Schrift, die tevoren zag, dat God de heidenen uit geloof rechtvaardigt, heeft </a:t>
            </a:r>
          </a:p>
          <a:p>
            <a:r>
              <a:rPr lang="nl-NL" sz="2400" b="1" dirty="0" smtClean="0">
                <a:latin typeface="Verdana" pitchFamily="34" charset="0"/>
              </a:rPr>
              <a:t>tevoren</a:t>
            </a:r>
            <a:r>
              <a:rPr lang="nl-NL" sz="2400" dirty="0" smtClean="0">
                <a:latin typeface="Verdana" pitchFamily="34" charset="0"/>
              </a:rPr>
              <a:t> </a:t>
            </a:r>
            <a:r>
              <a:rPr lang="nl-NL" sz="2400" b="1" dirty="0" smtClean="0">
                <a:latin typeface="Verdana" pitchFamily="34" charset="0"/>
              </a:rPr>
              <a:t>aan Abraham het evangelie verkondigd</a:t>
            </a:r>
            <a:r>
              <a:rPr lang="nl-NL" sz="2400" dirty="0" smtClean="0">
                <a:latin typeface="Verdana" pitchFamily="34" charset="0"/>
              </a:rPr>
              <a:t>: In u zullen alle volken gezegend worden. [NBG]</a:t>
            </a:r>
            <a:r>
              <a:rPr lang="nl-NL" sz="2400" i="1" dirty="0" smtClean="0">
                <a:latin typeface="Verdana" pitchFamily="34" charset="0"/>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2939752"/>
            <a:ext cx="4865687"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9" y="1378149"/>
            <a:ext cx="9034463"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671936"/>
            <a:ext cx="9169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7925" y="4221088"/>
            <a:ext cx="66262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al 1"/>
          <p:cNvSpPr>
            <a:spLocks noChangeAspect="1"/>
          </p:cNvSpPr>
          <p:nvPr/>
        </p:nvSpPr>
        <p:spPr>
          <a:xfrm>
            <a:off x="5796136" y="2673116"/>
            <a:ext cx="900000" cy="899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56830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193"/>
                                        </p:tgtEl>
                                        <p:attrNameLst>
                                          <p:attrName>style.visibility</p:attrName>
                                        </p:attrNameLst>
                                      </p:cBhvr>
                                      <p:to>
                                        <p:strVal val="visible"/>
                                      </p:to>
                                    </p:set>
                                    <p:anim calcmode="lin" valueType="num">
                                      <p:cBhvr additive="base">
                                        <p:cTn id="7" dur="500" fill="hold"/>
                                        <p:tgtEl>
                                          <p:spTgt spid="8193"/>
                                        </p:tgtEl>
                                        <p:attrNameLst>
                                          <p:attrName>ppt_x</p:attrName>
                                        </p:attrNameLst>
                                      </p:cBhvr>
                                      <p:tavLst>
                                        <p:tav tm="0">
                                          <p:val>
                                            <p:strVal val="#ppt_x"/>
                                          </p:val>
                                        </p:tav>
                                        <p:tav tm="100000">
                                          <p:val>
                                            <p:strVal val="#ppt_x"/>
                                          </p:val>
                                        </p:tav>
                                      </p:tavLst>
                                    </p:anim>
                                    <p:anim calcmode="lin" valueType="num">
                                      <p:cBhvr additive="base">
                                        <p:cTn id="8" dur="500" fill="hold"/>
                                        <p:tgtEl>
                                          <p:spTgt spid="81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additive="base">
                                        <p:cTn id="13" dur="500" fill="hold"/>
                                        <p:tgtEl>
                                          <p:spTgt spid="8194"/>
                                        </p:tgtEl>
                                        <p:attrNameLst>
                                          <p:attrName>ppt_x</p:attrName>
                                        </p:attrNameLst>
                                      </p:cBhvr>
                                      <p:tavLst>
                                        <p:tav tm="0">
                                          <p:val>
                                            <p:strVal val="#ppt_x"/>
                                          </p:val>
                                        </p:tav>
                                        <p:tav tm="100000">
                                          <p:val>
                                            <p:strVal val="#ppt_x"/>
                                          </p:val>
                                        </p:tav>
                                      </p:tavLst>
                                    </p:anim>
                                    <p:anim calcmode="lin" valueType="num">
                                      <p:cBhvr additive="base">
                                        <p:cTn id="14"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gtEl>
                                        <p:attrNameLst>
                                          <p:attrName>style.visibility</p:attrName>
                                        </p:attrNameLst>
                                      </p:cBhvr>
                                      <p:to>
                                        <p:strVal val="visible"/>
                                      </p:to>
                                    </p:set>
                                    <p:anim calcmode="lin" valueType="num">
                                      <p:cBhvr additive="base">
                                        <p:cTn id="19" dur="500" fill="hold"/>
                                        <p:tgtEl>
                                          <p:spTgt spid="8195"/>
                                        </p:tgtEl>
                                        <p:attrNameLst>
                                          <p:attrName>ppt_x</p:attrName>
                                        </p:attrNameLst>
                                      </p:cBhvr>
                                      <p:tavLst>
                                        <p:tav tm="0">
                                          <p:val>
                                            <p:strVal val="#ppt_x"/>
                                          </p:val>
                                        </p:tav>
                                        <p:tav tm="100000">
                                          <p:val>
                                            <p:strVal val="#ppt_x"/>
                                          </p:val>
                                        </p:tav>
                                      </p:tavLst>
                                    </p:anim>
                                    <p:anim calcmode="lin" valueType="num">
                                      <p:cBhvr additive="base">
                                        <p:cTn id="20"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repeatCount="indefinite"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anim calcmode="lin" valueType="num">
                                      <p:cBhvr>
                                        <p:cTn id="26" dur="2000" fill="hold"/>
                                        <p:tgtEl>
                                          <p:spTgt spid="2"/>
                                        </p:tgtEl>
                                        <p:attrNameLst>
                                          <p:attrName>ppt_w</p:attrName>
                                        </p:attrNameLst>
                                      </p:cBhvr>
                                      <p:tavLst>
                                        <p:tav tm="0" fmla="#ppt_w*sin(2.5*pi*$)">
                                          <p:val>
                                            <p:fltVal val="0"/>
                                          </p:val>
                                        </p:tav>
                                        <p:tav tm="100000">
                                          <p:val>
                                            <p:fltVal val="1"/>
                                          </p:val>
                                        </p:tav>
                                      </p:tavLst>
                                    </p:anim>
                                    <p:anim calcmode="lin" valueType="num">
                                      <p:cBhvr>
                                        <p:cTn id="27"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251520" y="1326247"/>
            <a:ext cx="8712000" cy="2246769"/>
          </a:xfrm>
          <a:prstGeom prst="rect">
            <a:avLst/>
          </a:prstGeom>
          <a:solidFill>
            <a:schemeClr val="accent3">
              <a:lumMod val="40000"/>
              <a:lumOff val="60000"/>
              <a:alpha val="65098"/>
            </a:schemeClr>
          </a:solidFill>
          <a:ln>
            <a:noFill/>
          </a:ln>
          <a:scene3d>
            <a:camera prst="orthographicFront"/>
            <a:lightRig rig="threePt" dir="t"/>
          </a:scene3d>
          <a:sp3d>
            <a:bevelT/>
          </a:sp3d>
        </p:spPr>
        <p:txBody>
          <a:bodyPr wrap="square">
            <a:spAutoFit/>
          </a:bodyPr>
          <a:lstStyle/>
          <a:p>
            <a:r>
              <a:rPr lang="nl-NL" sz="2000" i="1" dirty="0" smtClean="0">
                <a:latin typeface="Verdana" panose="020B0604030504040204" pitchFamily="34" charset="0"/>
                <a:ea typeface="Verdana" panose="020B0604030504040204" pitchFamily="34" charset="0"/>
                <a:cs typeface="Verdana" panose="020B0604030504040204" pitchFamily="34" charset="0"/>
              </a:rPr>
              <a:t>Jesaja 40:9[NBG]</a:t>
            </a:r>
          </a:p>
          <a:p>
            <a:r>
              <a:rPr lang="nl-NL" sz="2000" baseline="30000" dirty="0">
                <a:latin typeface="Verdana" panose="020B0604030504040204" pitchFamily="34" charset="0"/>
                <a:ea typeface="Verdana" panose="020B0604030504040204" pitchFamily="34" charset="0"/>
                <a:cs typeface="Verdana" panose="020B0604030504040204" pitchFamily="34" charset="0"/>
              </a:rPr>
              <a:t>9</a:t>
            </a:r>
            <a:r>
              <a:rPr lang="nl-NL" sz="2000" dirty="0">
                <a:latin typeface="Verdana" panose="020B0604030504040204" pitchFamily="34" charset="0"/>
                <a:ea typeface="Verdana" panose="020B0604030504040204" pitchFamily="34" charset="0"/>
                <a:cs typeface="Verdana" panose="020B0604030504040204" pitchFamily="34" charset="0"/>
              </a:rPr>
              <a:t> Klim op een hoge berg, </a:t>
            </a:r>
            <a:endParaRPr lang="nl-NL" sz="2000" dirty="0" smtClean="0">
              <a:latin typeface="Verdana" panose="020B0604030504040204" pitchFamily="34" charset="0"/>
              <a:ea typeface="Verdana" panose="020B0604030504040204" pitchFamily="34" charset="0"/>
              <a:cs typeface="Verdana" panose="020B0604030504040204" pitchFamily="34" charset="0"/>
            </a:endParaRPr>
          </a:p>
          <a:p>
            <a:r>
              <a:rPr lang="nl-NL" sz="2000" b="1" dirty="0" smtClean="0">
                <a:latin typeface="Verdana" panose="020B0604030504040204" pitchFamily="34" charset="0"/>
                <a:ea typeface="Verdana" panose="020B0604030504040204" pitchFamily="34" charset="0"/>
                <a:cs typeface="Verdana" panose="020B0604030504040204" pitchFamily="34" charset="0"/>
              </a:rPr>
              <a:t>vreugdebode </a:t>
            </a:r>
            <a:r>
              <a:rPr lang="nl-NL" sz="2000" b="1" dirty="0">
                <a:latin typeface="Verdana" panose="020B0604030504040204" pitchFamily="34" charset="0"/>
                <a:ea typeface="Verdana" panose="020B0604030504040204" pitchFamily="34" charset="0"/>
                <a:cs typeface="Verdana" panose="020B0604030504040204" pitchFamily="34" charset="0"/>
              </a:rPr>
              <a:t>Sion</a:t>
            </a:r>
            <a:r>
              <a:rPr lang="nl-NL" sz="2000" dirty="0">
                <a:latin typeface="Verdana" panose="020B0604030504040204" pitchFamily="34" charset="0"/>
                <a:ea typeface="Verdana" panose="020B0604030504040204" pitchFamily="34" charset="0"/>
                <a:cs typeface="Verdana" panose="020B0604030504040204" pitchFamily="34" charset="0"/>
              </a:rPr>
              <a:t>; </a:t>
            </a:r>
            <a:endParaRPr lang="nl-NL" sz="2000" dirty="0" smtClean="0">
              <a:latin typeface="Verdana" panose="020B0604030504040204" pitchFamily="34" charset="0"/>
              <a:ea typeface="Verdana" panose="020B0604030504040204" pitchFamily="34" charset="0"/>
              <a:cs typeface="Verdana" panose="020B0604030504040204" pitchFamily="34" charset="0"/>
            </a:endParaRPr>
          </a:p>
          <a:p>
            <a:r>
              <a:rPr lang="nl-NL" sz="2000" dirty="0" smtClean="0">
                <a:latin typeface="Verdana" panose="020B0604030504040204" pitchFamily="34" charset="0"/>
                <a:ea typeface="Verdana" panose="020B0604030504040204" pitchFamily="34" charset="0"/>
                <a:cs typeface="Verdana" panose="020B0604030504040204" pitchFamily="34" charset="0"/>
              </a:rPr>
              <a:t>verhef </a:t>
            </a:r>
            <a:r>
              <a:rPr lang="nl-NL" sz="2000" dirty="0">
                <a:latin typeface="Verdana" panose="020B0604030504040204" pitchFamily="34" charset="0"/>
                <a:ea typeface="Verdana" panose="020B0604030504040204" pitchFamily="34" charset="0"/>
                <a:cs typeface="Verdana" panose="020B0604030504040204" pitchFamily="34" charset="0"/>
              </a:rPr>
              <a:t>uw stem met kracht, </a:t>
            </a:r>
            <a:endParaRPr lang="nl-NL" sz="2000" dirty="0" smtClean="0">
              <a:latin typeface="Verdana" panose="020B0604030504040204" pitchFamily="34" charset="0"/>
              <a:ea typeface="Verdana" panose="020B0604030504040204" pitchFamily="34" charset="0"/>
              <a:cs typeface="Verdana" panose="020B0604030504040204" pitchFamily="34" charset="0"/>
            </a:endParaRPr>
          </a:p>
          <a:p>
            <a:r>
              <a:rPr lang="nl-NL" sz="2000" b="1" dirty="0" smtClean="0">
                <a:latin typeface="Verdana" panose="020B0604030504040204" pitchFamily="34" charset="0"/>
                <a:ea typeface="Verdana" panose="020B0604030504040204" pitchFamily="34" charset="0"/>
                <a:cs typeface="Verdana" panose="020B0604030504040204" pitchFamily="34" charset="0"/>
              </a:rPr>
              <a:t>vreugdebode </a:t>
            </a:r>
            <a:r>
              <a:rPr lang="nl-NL" sz="2000" b="1" dirty="0">
                <a:latin typeface="Verdana" panose="020B0604030504040204" pitchFamily="34" charset="0"/>
                <a:ea typeface="Verdana" panose="020B0604030504040204" pitchFamily="34" charset="0"/>
                <a:cs typeface="Verdana" panose="020B0604030504040204" pitchFamily="34" charset="0"/>
              </a:rPr>
              <a:t>Jeruzalem</a:t>
            </a:r>
            <a:r>
              <a:rPr lang="nl-NL" sz="2000" dirty="0">
                <a:latin typeface="Verdana" panose="020B0604030504040204" pitchFamily="34" charset="0"/>
                <a:ea typeface="Verdana" panose="020B0604030504040204" pitchFamily="34" charset="0"/>
                <a:cs typeface="Verdana" panose="020B0604030504040204" pitchFamily="34" charset="0"/>
              </a:rPr>
              <a:t>; </a:t>
            </a:r>
            <a:endParaRPr lang="nl-NL" sz="2000" dirty="0" smtClean="0">
              <a:latin typeface="Verdana" panose="020B0604030504040204" pitchFamily="34" charset="0"/>
              <a:ea typeface="Verdana" panose="020B0604030504040204" pitchFamily="34" charset="0"/>
              <a:cs typeface="Verdana" panose="020B0604030504040204" pitchFamily="34" charset="0"/>
            </a:endParaRPr>
          </a:p>
          <a:p>
            <a:r>
              <a:rPr lang="nl-NL" sz="2000" dirty="0" smtClean="0">
                <a:latin typeface="Verdana" panose="020B0604030504040204" pitchFamily="34" charset="0"/>
                <a:ea typeface="Verdana" panose="020B0604030504040204" pitchFamily="34" charset="0"/>
                <a:cs typeface="Verdana" panose="020B0604030504040204" pitchFamily="34" charset="0"/>
              </a:rPr>
              <a:t>verhef </a:t>
            </a:r>
            <a:r>
              <a:rPr lang="nl-NL" sz="2000" dirty="0">
                <a:latin typeface="Verdana" panose="020B0604030504040204" pitchFamily="34" charset="0"/>
                <a:ea typeface="Verdana" panose="020B0604030504040204" pitchFamily="34" charset="0"/>
                <a:cs typeface="Verdana" panose="020B0604030504040204" pitchFamily="34" charset="0"/>
              </a:rPr>
              <a:t>ze, vrees niet; zeg tot de steden van Juda: </a:t>
            </a:r>
            <a:endParaRPr lang="nl-NL" sz="2000" dirty="0" smtClean="0">
              <a:latin typeface="Verdana" panose="020B0604030504040204" pitchFamily="34" charset="0"/>
              <a:ea typeface="Verdana" panose="020B0604030504040204" pitchFamily="34" charset="0"/>
              <a:cs typeface="Verdana" panose="020B0604030504040204" pitchFamily="34" charset="0"/>
            </a:endParaRPr>
          </a:p>
          <a:p>
            <a:r>
              <a:rPr lang="nl-NL" sz="2000" dirty="0" smtClean="0">
                <a:latin typeface="Verdana" panose="020B0604030504040204" pitchFamily="34" charset="0"/>
                <a:ea typeface="Verdana" panose="020B0604030504040204" pitchFamily="34" charset="0"/>
                <a:cs typeface="Verdana" panose="020B0604030504040204" pitchFamily="34" charset="0"/>
              </a:rPr>
              <a:t>Zie</a:t>
            </a:r>
            <a:r>
              <a:rPr lang="nl-NL" sz="2000" dirty="0">
                <a:latin typeface="Verdana" panose="020B0604030504040204" pitchFamily="34" charset="0"/>
                <a:ea typeface="Verdana" panose="020B0604030504040204" pitchFamily="34" charset="0"/>
                <a:cs typeface="Verdana" panose="020B0604030504040204" pitchFamily="34" charset="0"/>
              </a:rPr>
              <a:t>, hier is uw God! </a:t>
            </a:r>
            <a:endParaRPr lang="nl-NL" sz="2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4283968" y="521974"/>
            <a:ext cx="4062428" cy="181588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l-GR" sz="2400" b="1" dirty="0">
                <a:solidFill>
                  <a:schemeClr val="tx1"/>
                </a:solidFill>
              </a:rPr>
              <a:t>ε</a:t>
            </a:r>
            <a:r>
              <a:rPr lang="el-GR" sz="2400" b="1" dirty="0" smtClean="0">
                <a:solidFill>
                  <a:schemeClr val="tx1"/>
                </a:solidFill>
              </a:rPr>
              <a:t>ὐαγγέλιον</a:t>
            </a:r>
            <a:r>
              <a:rPr lang="nl-NL" sz="2400" b="1" dirty="0" smtClean="0">
                <a:solidFill>
                  <a:schemeClr val="tx1"/>
                </a:solidFill>
              </a:rPr>
              <a:t> </a:t>
            </a:r>
            <a:r>
              <a:rPr lang="nl-NL" sz="2000" b="1" dirty="0" smtClean="0">
                <a:solidFill>
                  <a:schemeClr val="tx1"/>
                </a:solidFill>
              </a:rPr>
              <a:t>– </a:t>
            </a:r>
            <a:r>
              <a:rPr lang="nl-NL" sz="20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evangelie</a:t>
            </a:r>
          </a:p>
          <a:p>
            <a:r>
              <a:rPr lang="el-GR" sz="2400" b="1" dirty="0">
                <a:solidFill>
                  <a:schemeClr val="tx1"/>
                </a:solidFill>
              </a:rPr>
              <a:t>ε</a:t>
            </a:r>
            <a:r>
              <a:rPr lang="el-GR" sz="2400" b="1" dirty="0" smtClean="0">
                <a:solidFill>
                  <a:schemeClr val="tx1"/>
                </a:solidFill>
              </a:rPr>
              <a:t>ὐαγγελίζω</a:t>
            </a:r>
            <a:r>
              <a:rPr lang="nl-NL" sz="2400" b="1" dirty="0" smtClean="0">
                <a:solidFill>
                  <a:schemeClr val="tx1"/>
                </a:solidFill>
              </a:rPr>
              <a:t> </a:t>
            </a:r>
            <a:r>
              <a:rPr lang="nl-NL" sz="2000" b="1" dirty="0" smtClean="0">
                <a:solidFill>
                  <a:schemeClr val="tx1"/>
                </a:solidFill>
              </a:rPr>
              <a:t>– </a:t>
            </a:r>
            <a:r>
              <a:rPr lang="nl-NL" sz="20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evangeliseren</a:t>
            </a:r>
          </a:p>
          <a:p>
            <a:r>
              <a:rPr lang="el-GR" sz="2400" b="1" dirty="0">
                <a:solidFill>
                  <a:schemeClr val="tx1"/>
                </a:solidFill>
              </a:rPr>
              <a:t> εὐαγγελιζόμενος </a:t>
            </a:r>
            <a:r>
              <a:rPr lang="nl-NL" sz="2000" b="1" dirty="0" smtClean="0">
                <a:solidFill>
                  <a:schemeClr val="tx1"/>
                </a:solidFill>
              </a:rPr>
              <a:t>- </a:t>
            </a:r>
            <a:r>
              <a:rPr lang="nl-NL" sz="2000" b="1" dirty="0">
                <a:solidFill>
                  <a:schemeClr val="tx1"/>
                </a:solidFill>
                <a:latin typeface="Verdana" panose="020B0604030504040204" pitchFamily="34" charset="0"/>
                <a:ea typeface="Verdana" panose="020B0604030504040204" pitchFamily="34" charset="0"/>
                <a:cs typeface="Verdana" panose="020B0604030504040204" pitchFamily="34" charset="0"/>
              </a:rPr>
              <a:t>v</a:t>
            </a:r>
            <a:r>
              <a:rPr lang="nl-NL" sz="20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erkondigende het evangelie</a:t>
            </a:r>
            <a:endParaRPr lang="nl-NL" sz="2000" dirty="0">
              <a:solidFill>
                <a:schemeClr val="tx1"/>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04" y="3573016"/>
            <a:ext cx="5334000" cy="330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9193" y="3573016"/>
            <a:ext cx="3571875" cy="330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al 5"/>
          <p:cNvSpPr>
            <a:spLocks noChangeAspect="1"/>
          </p:cNvSpPr>
          <p:nvPr/>
        </p:nvSpPr>
        <p:spPr>
          <a:xfrm>
            <a:off x="7812360" y="3969144"/>
            <a:ext cx="756084" cy="756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p:cNvSpPr>
            <a:spLocks noChangeAspect="1"/>
          </p:cNvSpPr>
          <p:nvPr/>
        </p:nvSpPr>
        <p:spPr>
          <a:xfrm>
            <a:off x="7812360" y="4833240"/>
            <a:ext cx="756084" cy="756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39606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0"/>
                                        </p:tgtEl>
                                        <p:attrNameLst>
                                          <p:attrName>style.visibility</p:attrName>
                                        </p:attrNameLst>
                                      </p:cBhvr>
                                      <p:to>
                                        <p:strVal val="visible"/>
                                      </p:to>
                                    </p:set>
                                    <p:anim calcmode="lin" valueType="num">
                                      <p:cBhvr additive="base">
                                        <p:cTn id="13" dur="500" fill="hold"/>
                                        <p:tgtEl>
                                          <p:spTgt spid="12290"/>
                                        </p:tgtEl>
                                        <p:attrNameLst>
                                          <p:attrName>ppt_x</p:attrName>
                                        </p:attrNameLst>
                                      </p:cBhvr>
                                      <p:tavLst>
                                        <p:tav tm="0">
                                          <p:val>
                                            <p:strVal val="#ppt_x"/>
                                          </p:val>
                                        </p:tav>
                                        <p:tav tm="100000">
                                          <p:val>
                                            <p:strVal val="#ppt_x"/>
                                          </p:val>
                                        </p:tav>
                                      </p:tavLst>
                                    </p:anim>
                                    <p:anim calcmode="lin" valueType="num">
                                      <p:cBhvr additive="base">
                                        <p:cTn id="14"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91"/>
                                        </p:tgtEl>
                                        <p:attrNameLst>
                                          <p:attrName>style.visibility</p:attrName>
                                        </p:attrNameLst>
                                      </p:cBhvr>
                                      <p:to>
                                        <p:strVal val="visible"/>
                                      </p:to>
                                    </p:set>
                                    <p:anim calcmode="lin" valueType="num">
                                      <p:cBhvr additive="base">
                                        <p:cTn id="19" dur="500" fill="hold"/>
                                        <p:tgtEl>
                                          <p:spTgt spid="12291"/>
                                        </p:tgtEl>
                                        <p:attrNameLst>
                                          <p:attrName>ppt_x</p:attrName>
                                        </p:attrNameLst>
                                      </p:cBhvr>
                                      <p:tavLst>
                                        <p:tav tm="0">
                                          <p:val>
                                            <p:strVal val="#ppt_x"/>
                                          </p:val>
                                        </p:tav>
                                        <p:tav tm="100000">
                                          <p:val>
                                            <p:strVal val="#ppt_x"/>
                                          </p:val>
                                        </p:tav>
                                      </p:tavLst>
                                    </p:anim>
                                    <p:anim calcmode="lin" valueType="num">
                                      <p:cBhvr additive="base">
                                        <p:cTn id="20" dur="500" fill="hold"/>
                                        <p:tgtEl>
                                          <p:spTgt spid="12291"/>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45" presetClass="entr" presetSubtype="0" repeatCount="indefinite"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anim calcmode="lin" valueType="num">
                                      <p:cBhvr>
                                        <p:cTn id="30" dur="2000" fill="hold"/>
                                        <p:tgtEl>
                                          <p:spTgt spid="6"/>
                                        </p:tgtEl>
                                        <p:attrNameLst>
                                          <p:attrName>ppt_w</p:attrName>
                                        </p:attrNameLst>
                                      </p:cBhvr>
                                      <p:tavLst>
                                        <p:tav tm="0" fmla="#ppt_w*sin(2.5*pi*$)">
                                          <p:val>
                                            <p:fltVal val="0"/>
                                          </p:val>
                                        </p:tav>
                                        <p:tav tm="100000">
                                          <p:val>
                                            <p:fltVal val="1"/>
                                          </p:val>
                                        </p:tav>
                                      </p:tavLst>
                                    </p:anim>
                                    <p:anim calcmode="lin" valueType="num">
                                      <p:cBhvr>
                                        <p:cTn id="31" dur="2000" fill="hold"/>
                                        <p:tgtEl>
                                          <p:spTgt spid="6"/>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45" presetClass="entr" presetSubtype="0" repeatCount="indefinite"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anim calcmode="lin" valueType="num">
                                      <p:cBhvr>
                                        <p:cTn id="36" dur="2000" fill="hold"/>
                                        <p:tgtEl>
                                          <p:spTgt spid="7"/>
                                        </p:tgtEl>
                                        <p:attrNameLst>
                                          <p:attrName>ppt_w</p:attrName>
                                        </p:attrNameLst>
                                      </p:cBhvr>
                                      <p:tavLst>
                                        <p:tav tm="0" fmla="#ppt_w*sin(2.5*pi*$)">
                                          <p:val>
                                            <p:fltVal val="0"/>
                                          </p:val>
                                        </p:tav>
                                        <p:tav tm="100000">
                                          <p:val>
                                            <p:fltVal val="1"/>
                                          </p:val>
                                        </p:tav>
                                      </p:tavLst>
                                    </p:anim>
                                    <p:anim calcmode="lin" valueType="num">
                                      <p:cBhvr>
                                        <p:cTn id="37"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animBg="1"/>
      <p:bldP spid="7" grpId="0" animBg="1"/>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9443</TotalTime>
  <Words>1805</Words>
  <Application>Microsoft Office PowerPoint</Application>
  <PresentationFormat>Diavoorstelling (4:3)</PresentationFormat>
  <Paragraphs>260</Paragraphs>
  <Slides>57</Slides>
  <Notes>3</Notes>
  <HiddenSlides>0</HiddenSlides>
  <MMClips>0</MMClips>
  <ScaleCrop>false</ScaleCrop>
  <HeadingPairs>
    <vt:vector size="4" baseType="variant">
      <vt:variant>
        <vt:lpstr>Thema</vt:lpstr>
      </vt:variant>
      <vt:variant>
        <vt:i4>1</vt:i4>
      </vt:variant>
      <vt:variant>
        <vt:lpstr>Diatitels</vt:lpstr>
      </vt:variant>
      <vt:variant>
        <vt:i4>57</vt:i4>
      </vt:variant>
    </vt:vector>
  </HeadingPairs>
  <TitlesOfParts>
    <vt:vector size="58" baseType="lpstr">
      <vt:lpstr>Office-thema</vt:lpstr>
      <vt:lpstr>PowerPoint-presentatie</vt:lpstr>
      <vt:lpstr>oer hebreeuws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Gerard</dc:creator>
  <cp:lastModifiedBy>Gerard Wijtsma</cp:lastModifiedBy>
  <cp:revision>200</cp:revision>
  <dcterms:modified xsi:type="dcterms:W3CDTF">2019-11-09T06:03:30Z</dcterms:modified>
</cp:coreProperties>
</file>