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02" r:id="rId2"/>
    <p:sldId id="303" r:id="rId3"/>
    <p:sldId id="304" r:id="rId4"/>
    <p:sldId id="305" r:id="rId5"/>
    <p:sldId id="348" r:id="rId6"/>
    <p:sldId id="362" r:id="rId7"/>
    <p:sldId id="349" r:id="rId8"/>
    <p:sldId id="354" r:id="rId9"/>
    <p:sldId id="363" r:id="rId10"/>
    <p:sldId id="385" r:id="rId11"/>
    <p:sldId id="386" r:id="rId12"/>
    <p:sldId id="364" r:id="rId13"/>
    <p:sldId id="388" r:id="rId14"/>
    <p:sldId id="306" r:id="rId15"/>
    <p:sldId id="370" r:id="rId16"/>
    <p:sldId id="365" r:id="rId17"/>
    <p:sldId id="350" r:id="rId18"/>
    <p:sldId id="351" r:id="rId19"/>
    <p:sldId id="390" r:id="rId20"/>
    <p:sldId id="352" r:id="rId21"/>
    <p:sldId id="353" r:id="rId22"/>
    <p:sldId id="371" r:id="rId23"/>
    <p:sldId id="372" r:id="rId24"/>
    <p:sldId id="368" r:id="rId25"/>
    <p:sldId id="369" r:id="rId26"/>
    <p:sldId id="391" r:id="rId27"/>
    <p:sldId id="392" r:id="rId28"/>
    <p:sldId id="355" r:id="rId29"/>
    <p:sldId id="356" r:id="rId30"/>
    <p:sldId id="358" r:id="rId31"/>
    <p:sldId id="359" r:id="rId32"/>
    <p:sldId id="360" r:id="rId33"/>
    <p:sldId id="373" r:id="rId34"/>
    <p:sldId id="387" r:id="rId35"/>
    <p:sldId id="382" r:id="rId36"/>
    <p:sldId id="389" r:id="rId37"/>
    <p:sldId id="379" r:id="rId38"/>
    <p:sldId id="381" r:id="rId39"/>
    <p:sldId id="376" r:id="rId40"/>
    <p:sldId id="377" r:id="rId41"/>
    <p:sldId id="378" r:id="rId42"/>
    <p:sldId id="380" r:id="rId43"/>
    <p:sldId id="384" r:id="rId44"/>
    <p:sldId id="374" r:id="rId45"/>
    <p:sldId id="393" r:id="rId46"/>
    <p:sldId id="347" r:id="rId4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9761F749-A2DC-4AE4-A508-F8AE323D6740}">
          <p14:sldIdLst/>
        </p14:section>
        <p14:section name="Naamloze sectie" id="{4B934F93-FF83-452D-AD4B-3C8478BB6ED1}">
          <p14:sldIdLst>
            <p14:sldId id="302"/>
            <p14:sldId id="303"/>
            <p14:sldId id="304"/>
            <p14:sldId id="305"/>
            <p14:sldId id="348"/>
            <p14:sldId id="362"/>
            <p14:sldId id="349"/>
            <p14:sldId id="354"/>
            <p14:sldId id="363"/>
            <p14:sldId id="385"/>
            <p14:sldId id="386"/>
            <p14:sldId id="364"/>
            <p14:sldId id="388"/>
            <p14:sldId id="306"/>
            <p14:sldId id="370"/>
            <p14:sldId id="365"/>
            <p14:sldId id="350"/>
            <p14:sldId id="351"/>
            <p14:sldId id="390"/>
            <p14:sldId id="352"/>
            <p14:sldId id="353"/>
            <p14:sldId id="371"/>
            <p14:sldId id="372"/>
            <p14:sldId id="368"/>
            <p14:sldId id="369"/>
            <p14:sldId id="391"/>
            <p14:sldId id="392"/>
            <p14:sldId id="355"/>
            <p14:sldId id="356"/>
            <p14:sldId id="358"/>
            <p14:sldId id="359"/>
            <p14:sldId id="360"/>
            <p14:sldId id="373"/>
            <p14:sldId id="387"/>
            <p14:sldId id="382"/>
            <p14:sldId id="389"/>
            <p14:sldId id="379"/>
            <p14:sldId id="381"/>
            <p14:sldId id="376"/>
            <p14:sldId id="377"/>
            <p14:sldId id="378"/>
            <p14:sldId id="380"/>
            <p14:sldId id="384"/>
            <p14:sldId id="374"/>
            <p14:sldId id="393"/>
            <p14:sldId id="34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90F"/>
    <a:srgbClr val="302D1C"/>
    <a:srgbClr val="6D653F"/>
    <a:srgbClr val="D9B28B"/>
    <a:srgbClr val="887E4E"/>
    <a:srgbClr val="F4E8DC"/>
    <a:srgbClr val="FFE1E1"/>
    <a:srgbClr val="220B00"/>
    <a:srgbClr val="8A0000"/>
    <a:srgbClr val="D1C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 autoAdjust="0"/>
    <p:restoredTop sz="94660"/>
  </p:normalViewPr>
  <p:slideViewPr>
    <p:cSldViewPr>
      <p:cViewPr>
        <p:scale>
          <a:sx n="60" d="100"/>
          <a:sy n="60" d="100"/>
        </p:scale>
        <p:origin x="-88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31108-7A9F-4FA6-B341-F355C997B57E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6C4F4-F087-41C7-B33A-C7E9BF35F5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62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Ezra 10: inkeer, </a:t>
            </a:r>
            <a:r>
              <a:rPr lang="nl-NL" dirty="0" err="1" smtClean="0"/>
              <a:t>tesjoewa</a:t>
            </a:r>
            <a:r>
              <a:rPr lang="nl-NL" dirty="0" smtClean="0"/>
              <a:t> bij het volk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896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896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Forum en </a:t>
            </a:r>
            <a:r>
              <a:rPr lang="nl-NL" dirty="0" err="1" smtClean="0"/>
              <a:t>Cardo</a:t>
            </a:r>
            <a:r>
              <a:rPr lang="nl-NL" dirty="0" smtClean="0"/>
              <a:t> Maximus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896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>
                <a:solidFill>
                  <a:prstClr val="black"/>
                </a:solidFill>
              </a:rPr>
              <a:pPr/>
              <a:t>32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>
                <a:solidFill>
                  <a:prstClr val="black"/>
                </a:solidFill>
              </a:rPr>
              <a:pPr/>
              <a:t>33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>
                <a:solidFill>
                  <a:prstClr val="black"/>
                </a:solidFill>
              </a:rPr>
              <a:pPr/>
              <a:t>34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>
                <a:solidFill>
                  <a:prstClr val="black"/>
                </a:solidFill>
              </a:rPr>
              <a:pPr/>
              <a:t>35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>
                <a:solidFill>
                  <a:prstClr val="black"/>
                </a:solidFill>
              </a:rPr>
              <a:pPr/>
              <a:t>36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>
                <a:solidFill>
                  <a:prstClr val="black"/>
                </a:solidFill>
              </a:rPr>
              <a:pPr/>
              <a:t>37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>
                <a:solidFill>
                  <a:prstClr val="black"/>
                </a:solidFill>
              </a:rPr>
              <a:pPr/>
              <a:t>38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Forum en </a:t>
            </a:r>
            <a:r>
              <a:rPr lang="nl-NL" dirty="0" err="1" smtClean="0"/>
              <a:t>Cardo</a:t>
            </a:r>
            <a:r>
              <a:rPr lang="nl-NL" dirty="0" smtClean="0"/>
              <a:t> Maximus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8965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>
                <a:solidFill>
                  <a:prstClr val="black"/>
                </a:solidFill>
              </a:rPr>
              <a:pPr/>
              <a:t>39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>
                <a:solidFill>
                  <a:prstClr val="black"/>
                </a:solidFill>
              </a:rPr>
              <a:pPr/>
              <a:t>40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>
                <a:solidFill>
                  <a:prstClr val="black"/>
                </a:solidFill>
              </a:rPr>
              <a:pPr/>
              <a:t>41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>
                <a:solidFill>
                  <a:prstClr val="black"/>
                </a:solidFill>
              </a:rPr>
              <a:pPr/>
              <a:t>42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>
                <a:solidFill>
                  <a:prstClr val="black"/>
                </a:solidFill>
              </a:rPr>
              <a:pPr/>
              <a:t>43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Ezra 10: inkeer, </a:t>
            </a:r>
            <a:r>
              <a:rPr lang="nl-NL" dirty="0" err="1" smtClean="0"/>
              <a:t>tesjoewa</a:t>
            </a:r>
            <a:r>
              <a:rPr lang="nl-NL" dirty="0" smtClean="0"/>
              <a:t> bij het volk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>
                <a:solidFill>
                  <a:prstClr val="black"/>
                </a:solidFill>
              </a:rPr>
              <a:pPr/>
              <a:t>44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Forum en </a:t>
            </a:r>
            <a:r>
              <a:rPr lang="nl-NL" dirty="0" err="1" smtClean="0"/>
              <a:t>Cardo</a:t>
            </a:r>
            <a:r>
              <a:rPr lang="nl-NL" dirty="0" smtClean="0"/>
              <a:t> Maximus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896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Hedendaagse</a:t>
            </a:r>
            <a:r>
              <a:rPr lang="nl-NL" baseline="0" dirty="0" smtClean="0"/>
              <a:t> resten van het kamp van het tiende legioen bij Massada (foto GW: maart 2017)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896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Ezra 10: inkeer, </a:t>
            </a:r>
            <a:r>
              <a:rPr lang="nl-NL" dirty="0" err="1" smtClean="0"/>
              <a:t>tesjoewa</a:t>
            </a:r>
            <a:r>
              <a:rPr lang="nl-NL" dirty="0" smtClean="0"/>
              <a:t> bij het volk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Ezra 10: inkeer, </a:t>
            </a:r>
            <a:r>
              <a:rPr lang="nl-NL" dirty="0" err="1" smtClean="0"/>
              <a:t>tesjoewa</a:t>
            </a:r>
            <a:r>
              <a:rPr lang="nl-NL" dirty="0" smtClean="0"/>
              <a:t> bij het volk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Ezra 10: inkeer, </a:t>
            </a:r>
            <a:r>
              <a:rPr lang="nl-NL" dirty="0" err="1" smtClean="0"/>
              <a:t>tesjoewa</a:t>
            </a:r>
            <a:r>
              <a:rPr lang="nl-NL" dirty="0" smtClean="0"/>
              <a:t> bij het volk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6C4F4-F087-41C7-B33A-C7E9BF35F5A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40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5429C2-3769-4485-8759-E9F27359E3C7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39F83-E92E-4B25-887B-080EFDDAAF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48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35004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5429C2-3769-4485-8759-E9F27359E3C7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39F83-E92E-4B25-887B-080EFDDAAF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87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5429C2-3769-4485-8759-E9F27359E3C7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39F83-E92E-4B25-887B-080EFDDAAF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77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35004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5429C2-3769-4485-8759-E9F27359E3C7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39F83-E92E-4B25-887B-080EFDDAAF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71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5429C2-3769-4485-8759-E9F27359E3C7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39F83-E92E-4B25-887B-080EFDDAAF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26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35004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5429C2-3769-4485-8759-E9F27359E3C7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39F83-E92E-4B25-887B-080EFDDAAF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15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350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5429C2-3769-4485-8759-E9F27359E3C7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39F83-E92E-4B25-887B-080EFDDAAF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98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35004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5429C2-3769-4485-8759-E9F27359E3C7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39F83-E92E-4B25-887B-080EFDDAAF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72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5429C2-3769-4485-8759-E9F27359E3C7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39F83-E92E-4B25-887B-080EFDDAAF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64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5429C2-3769-4485-8759-E9F27359E3C7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39F83-E92E-4B25-887B-080EFDDAAF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54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5429C2-3769-4485-8759-E9F27359E3C7}" type="datetimeFigureOut">
              <a:rPr lang="nl-NL" smtClean="0"/>
              <a:t>17-5-2017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39F83-E92E-4B25-887B-080EFDDAAF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9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61" y="5660157"/>
            <a:ext cx="91757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04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5190291"/>
            <a:ext cx="9144000" cy="830997"/>
          </a:xfrm>
          <a:prstGeom prst="rect">
            <a:avLst/>
          </a:prstGeom>
          <a:solidFill>
            <a:srgbClr val="C0B98E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4800" b="1" cap="none" spc="0" dirty="0" smtClean="0">
                <a:ln w="50800"/>
                <a:solidFill>
                  <a:srgbClr val="6D653F"/>
                </a:solidFill>
                <a:effectLst/>
                <a:latin typeface="Charlemagne Std" pitchFamily="82" charset="0"/>
              </a:rPr>
              <a:t>Het evangelie</a:t>
            </a:r>
            <a:endParaRPr lang="nl-NL" sz="4800" b="1" cap="none" spc="0" dirty="0">
              <a:ln w="50800"/>
              <a:solidFill>
                <a:srgbClr val="6D653F"/>
              </a:solidFill>
              <a:effectLst/>
              <a:latin typeface="Charlemagne Std" pitchFamily="82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097708" y="2492896"/>
            <a:ext cx="3164200" cy="1938992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4000" b="1" dirty="0">
                <a:ln w="50800"/>
                <a:solidFill>
                  <a:schemeClr val="bg1"/>
                </a:solidFill>
              </a:rPr>
              <a:t>Κατὰ </a:t>
            </a:r>
            <a:r>
              <a:rPr lang="el-GR" sz="4000" b="1" dirty="0" smtClean="0">
                <a:ln w="50800"/>
                <a:solidFill>
                  <a:schemeClr val="bg1"/>
                </a:solidFill>
              </a:rPr>
              <a:t>Μάρκον</a:t>
            </a:r>
            <a:endParaRPr lang="nl-NL" sz="4000" b="1" dirty="0" smtClean="0">
              <a:ln w="50800"/>
              <a:solidFill>
                <a:schemeClr val="bg1"/>
              </a:solidFill>
            </a:endParaRPr>
          </a:p>
          <a:p>
            <a:pPr algn="ctr"/>
            <a:r>
              <a:rPr lang="nl-NL" sz="4000" b="1" dirty="0" err="1" smtClean="0">
                <a:ln w="50800"/>
                <a:solidFill>
                  <a:schemeClr val="bg1"/>
                </a:solidFill>
              </a:rPr>
              <a:t>kata</a:t>
            </a:r>
            <a:r>
              <a:rPr lang="nl-NL" sz="4000" b="1" dirty="0" smtClean="0">
                <a:ln w="50800"/>
                <a:solidFill>
                  <a:schemeClr val="bg1"/>
                </a:solidFill>
              </a:rPr>
              <a:t> </a:t>
            </a:r>
            <a:r>
              <a:rPr lang="nl-NL" sz="4000" b="1" dirty="0" err="1" smtClean="0">
                <a:ln w="50800"/>
                <a:solidFill>
                  <a:schemeClr val="bg1"/>
                </a:solidFill>
              </a:rPr>
              <a:t>markon</a:t>
            </a:r>
            <a:endParaRPr lang="nl-NL" sz="4000" b="1" dirty="0" smtClean="0">
              <a:ln w="50800"/>
              <a:solidFill>
                <a:schemeClr val="bg1"/>
              </a:solidFill>
            </a:endParaRPr>
          </a:p>
          <a:p>
            <a:pPr algn="ctr"/>
            <a:r>
              <a:rPr lang="nl-NL" sz="4000" b="1" dirty="0" smtClean="0">
                <a:ln w="50800"/>
                <a:solidFill>
                  <a:schemeClr val="bg1"/>
                </a:solidFill>
              </a:rPr>
              <a:t>Deel </a:t>
            </a:r>
            <a:r>
              <a:rPr lang="nl-NL" sz="4000" b="1" dirty="0">
                <a:ln w="50800"/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61" y="6020197"/>
            <a:ext cx="91757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236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erash: The Temple of Artem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7" b="23166"/>
          <a:stretch/>
        </p:blipFill>
        <p:spPr bwMode="auto">
          <a:xfrm>
            <a:off x="-12577" y="-27384"/>
            <a:ext cx="9151797" cy="571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0" y="-273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Tempel van Artemis in </a:t>
            </a:r>
            <a:r>
              <a:rPr lang="nl-NL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Gerash</a:t>
            </a:r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925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9" b="5274"/>
          <a:stretch/>
        </p:blipFill>
        <p:spPr bwMode="auto">
          <a:xfrm>
            <a:off x="0" y="-27384"/>
            <a:ext cx="9144000" cy="57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http://id3417.securedata.net/solarsabbath/legionboa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27002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Afbeeldingsresultaat voor legio decima fretensis boar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282934"/>
            <a:ext cx="2902199" cy="365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0" y="5504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Logo 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het tiende legioen (1</a:t>
            </a:r>
            <a:r>
              <a:rPr lang="nl-NL" b="1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eeuw)</a:t>
            </a:r>
          </a:p>
          <a:p>
            <a:pPr algn="ctr"/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lagen onder het gezag van het zwijn</a:t>
            </a:r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6512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 Massada bij de dode zee in het zuiden de resten van het legerkamp van het tiende legioen</a:t>
            </a:r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80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" y="-2268"/>
            <a:ext cx="9144000" cy="56520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Marcus 5 </a:t>
            </a:r>
          </a:p>
          <a:p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kwamen aan de overkant der zee in het 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der ​</a:t>
            </a:r>
            <a:r>
              <a:rPr lang="nl-NL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Hij uit het schip ging, kwam Hem [terstond] uit de grafsteden 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mens tegemoet met een ​onreine geest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verblijf hield in de graven, en niemand had hem meer kunnen binden zelfs niet met een keten,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was dikwijls met voetboeien en ketenen gebonden geweest en de ketenen waren door hem stukgetrokken en de voetboeien vernield, en niemand was bij machte hem te bedwingen.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voortdurend, nacht en dag, was hij in de graven en in de bergen, schreeuwende en zichzelf met stenen slaande.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​Jezus​ uit de verte zag, liep hij toe, viel voor Hem neder,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roepende met luider stem: Wat hebt Gij met mij te maken, ​Jezus, Zoon van de allerhoogste God? Ik bezweer U bij God, dat Gij mij niet pijnigt.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​Onreine geest, ga uit van deze mens.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vroeg hem: Hoe is uw naam?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Mijn naam is ​legioen, want wij zijn talrijk. En hij smeekte Hem dringend hen niet buiten het land te zenden.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 werd daar bij de berg een grote kudde zwijnen gehoed.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smeekten Hem, zeggende: Zend ons in de zwijnen, dat wij daarin varen.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het hun toe. En de onreine geesten gingen uit en voeren in de zwijnen; en de kudde, ongeveer tweeduizend, stormde langs de helling de zee in en zij verdronken in de zee.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ze hoedden, namen de vlucht en berichtten het in de stad en op het land. En de mensen gingen zien, wat er gebeurd was.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bij ​Jezus​ en zagen de bezetene zitten, gekleed en goed bij zijn verstand, hem, die het ​legioen​ gehad had; en zij werden bevreesd.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het hadden gezien, verhaalden hun, hoe het met de bezetene gegaan was en ook van de zwijnen.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begonnen er bij Hem op aan te dringen, dat Hij uit hun gebied weg zou gaan.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in het schip ging, smeekte de bezetene Hem, dat hij bij Hem mocht blijven.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Hij stond het hem niet toe, maar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Ga naar uw huis tot de uwen en bericht hun al wat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zijn ontferming u gedaan heeft.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weg en begon in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Dekapolis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verkondigen al wat ​Jezus​ hem gedaan had, en allen verwonderden zich.</a:t>
            </a:r>
          </a:p>
          <a:p>
            <a:r>
              <a:rPr lang="nl-NL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dochtertje van ​</a:t>
            </a:r>
            <a:r>
              <a:rPr lang="nl-NL" sz="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endParaRPr lang="nl-NL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​Jezus​ met het schip weder overgestoken was naar de overkant, verzamelde zich een grote schare bij Hem; en Hij was bij de zee.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er kwam een van de oversten der ​synagoge, genaamd ​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toen deze Hem zag, wierp hij zich neder aan zijn voeten,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smeekte Hem dringend, zeggende: Mijn dochtertje ligt op haar uiterste; kom toch en ​leg​ haar de handen op, dan zal zij behouden worden en in leven blijven.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met hem mede en een grote schare volgde Hem en zij drongen tegen Hem op.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een vrouw, die twaalf jaar aan bloedvloeiingen geleden had,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veel doorstaan had van vele dokters en al het hare daaraan ten koste had gelegd en geen baat had gevonden, maar veeleer achteruit was gegaan,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gehoord, wat er van ​Jezus​ verteld werd, en zij kwam tussen de schare en raakte van achter zijn kleed 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zij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Indien ik slechts zijn klederen kan aanraken, zal ik behouden zijn.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terstond droogde de bron van haar ​bloed​ op en zij bemerkte aan haar lichaam, dat zij van haar kwaal genezen was.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​Jezus​ bemerkte terstond bij Zichzelf de kracht, die van Hem uitgegaan was, en Hij keerde Zich om in de schare,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Wie heeft mijn klederen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zijn discipelen zeiden tot Hem: Gij ziet, dat de schare tegen U opdringt en Gij zegt: Wie heeft Mij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keek rond om te zien, wie dat gedaan had.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vrouw nu, bevreesd en bevende, wetende wat met haar geschied was, kwam en wierp zich voor Hem neder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Hem de volle waarheid.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Dochter, uw geloof heeft u behouden; ga heen in ​vrede​ en wees genezen van uw kwaal.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Terwijl Hij nog sprak, kwam men uit het huis van de overste der ​synagoge​ hem zeggen: Uw dochter is gestorven; waarom valt gij de Meester nog lastig?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​Jezus​ luisterde niet naar wat gezegd werd, maar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de overste der ​synagoge: Wees niet bevreesd, geloof alleen.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niemand toe met Hem mede te gaan, behalve ​Petrus​ en ​Jakobus​ en ​Johannes, de broeder van ​Jakobus.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in het huis van de overste der ​synagoge​ en Hij zag het misbaar en mensen, die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luid</a:t>
            </a:r>
            <a:endParaRPr lang="nl-NL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0327" y="2564904"/>
            <a:ext cx="8964000" cy="1323439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Matth.8:28 </a:t>
            </a:r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nl-NL" sz="2000" i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Nadat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Hij aan de overkant in het land der ​</a:t>
            </a:r>
            <a:r>
              <a:rPr lang="nl-NL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Gadarenen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 was gekomen, kwamen Hem </a:t>
            </a:r>
            <a:r>
              <a:rPr lang="nl-NL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twee bezetenen </a:t>
            </a:r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 de grafsteden tegemoet, zeer gevaarlijke, zodat niemand langs die weg kon voorbijgaan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  <a:endParaRPr lang="nl-NL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46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" y="-2268"/>
            <a:ext cx="9144000" cy="56520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Marcus 5 </a:t>
            </a:r>
          </a:p>
          <a:p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kwamen aan de overkant der zee in het 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der ​</a:t>
            </a:r>
            <a:r>
              <a:rPr lang="nl-NL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Hij uit het schip ging, kwam Hem [terstond] uit de 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grafsteden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mens tegemoet met een ​onreine geest,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verblijf hield in de 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graven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niemand had hem meer kunnen binden zelfs niet met een keten,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was dikwijls met voetboeien en ketenen gebonden geweest en de ketenen waren door hem stukgetrokken en de voetboeien vernield, en niemand was bij machte hem te bedwingen.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voortdurend, nacht en dag, was hij in de graven en in de bergen, schreeuwende en zichzelf met stenen slaande.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​Jezus​ uit de verte zag, liep hij toe, viel voor Hem neder,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roepende met luider stem: Wat hebt Gij met mij te maken, ​Jezus, Zoon van de allerhoogste God? Ik bezweer U bij God, dat Gij mij niet pijnigt.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​Onreine geest, ga uit van deze mens.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vroeg hem: Hoe is uw naam?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Mijn naam is ​legioen, want wij zijn talrijk. En hij smeekte Hem dringend hen niet buiten het land te zenden.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 werd daar bij de berg een grote kudde zwijnen gehoed.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smeekten Hem, zeggende: Zend ons in de zwijnen, dat wij daarin varen.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het hun toe. En de onreine geesten gingen uit en voeren in de zwijnen; en de kudde, ongeveer tweeduizend, stormde langs de helling de zee in en zij verdronken in de zee.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ze hoedden, namen de vlucht en berichtten het in de stad en op het land. En de mensen gingen zien, wat er gebeurd was.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bij ​Jezus​ en zagen de bezetene zitten, gekleed en goed bij zijn verstand, hem, die het ​legioen​ gehad had; en zij werden bevreesd.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het hadden gezien, verhaalden hun, hoe het met de bezetene gegaan was en ook van de zwijnen.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begonnen er bij Hem op aan te dringen, dat Hij uit hun gebied weg zou gaan.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in het schip ging, smeekte de bezetene Hem, dat hij bij Hem mocht blijven.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Hij stond het hem niet toe, maar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Ga naar uw huis tot de uwen en bericht hun al wat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zijn ontferming u gedaan heeft.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weg en begon in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Dekapolis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verkondigen al wat ​Jezus​ hem gedaan had, en allen verwonderden zich.</a:t>
            </a:r>
          </a:p>
          <a:p>
            <a:r>
              <a:rPr lang="nl-NL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dochtertje van ​</a:t>
            </a:r>
            <a:r>
              <a:rPr lang="nl-NL" sz="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endParaRPr lang="nl-NL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​Jezus​ met het schip weder overgestoken was naar de overkant, verzamelde zich een grote schare bij Hem; en Hij was bij de zee.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er kwam een van de oversten der ​synagoge, genaamd ​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toen deze Hem zag, wierp hij zich neder aan zijn voeten,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smeekte Hem dringend, zeggende: Mijn dochtertje ligt op haar uiterste; kom toch en ​leg​ haar de handen op, dan zal zij behouden worden en in leven blijven.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met hem mede en een grote schare volgde Hem en zij drongen tegen Hem op.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een vrouw, die twaalf jaar aan bloedvloeiingen geleden had,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veel doorstaan had van vele dokters en al het hare daaraan ten koste had gelegd en geen baat had gevonden, maar veeleer achteruit was gegaan,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gehoord, wat er van ​Jezus​ verteld werd, en zij kwam tussen de schare en raakte van achter zijn kleed 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zij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Indien ik slechts zijn klederen kan aanraken, zal ik behouden zijn.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terstond droogde de bron van haar ​bloed​ op en zij bemerkte aan haar lichaam, dat zij van haar kwaal genezen was.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​Jezus​ bemerkte terstond bij Zichzelf de kracht, die van Hem uitgegaan was, en Hij keerde Zich om in de schare,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Wie heeft mijn klederen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zijn discipelen zeiden tot Hem: Gij ziet, dat de schare tegen U opdringt en Gij zegt: Wie heeft Mij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keek rond om te zien, wie dat gedaan had.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vrouw nu, bevreesd en bevende, wetende wat met haar geschied was, kwam en wierp zich voor Hem neder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Hem de volle waarheid.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Dochter, uw geloof heeft u behouden; ga heen in ​vrede​ en wees genezen van uw kwaal.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Terwijl Hij nog sprak, kwam men uit het huis van de overste der ​synagoge​ hem zeggen: Uw dochter is gestorven; waarom valt gij de Meester nog lastig?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​Jezus​ luisterde niet naar wat gezegd werd, maar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de overste der ​synagoge: Wees niet bevreesd, geloof alleen.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niemand toe met Hem mede te gaan, behalve ​Petrus​ en ​Jakobus​ en ​Johannes, de broeder van ​Jakobus.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in het huis van de overste der ​synagoge​ en Hij zag het misbaar en mensen, die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luid</a:t>
            </a:r>
            <a:endParaRPr lang="nl-NL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98" y="2489200"/>
            <a:ext cx="23050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454" y="2492896"/>
            <a:ext cx="230505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97896" y="4293096"/>
            <a:ext cx="8964000" cy="1296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Num.19:16</a:t>
            </a:r>
            <a:endParaRPr lang="nl-N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”Ook </a:t>
            </a:r>
            <a:r>
              <a:rPr lang="nl-NL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zal ieder die op het veld iemand aanraakt, die met het zwaard gedood is, of een lijk, of het gebeente van een mens, of een graf, zeven dagen onrein zijn</a:t>
            </a:r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  <a:endParaRPr lang="nl-NL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08000" y="2586112"/>
            <a:ext cx="4428000" cy="163121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Openb.1:18</a:t>
            </a:r>
            <a:r>
              <a:rPr lang="nl-N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20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</a:t>
            </a:r>
            <a:r>
              <a:rPr lang="nl-NL" sz="20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</a:t>
            </a:r>
          </a:p>
          <a:p>
            <a:pPr algn="ctr"/>
            <a:r>
              <a:rPr lang="nl-NL" sz="20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“Ik </a:t>
            </a:r>
            <a:r>
              <a:rPr lang="nl-NL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 de sleutels </a:t>
            </a:r>
            <a:endParaRPr lang="nl-NL" sz="20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20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</a:t>
            </a:r>
            <a:r>
              <a:rPr lang="nl-NL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dood </a:t>
            </a:r>
            <a:endParaRPr lang="nl-NL" sz="20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20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2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dodenrijk</a:t>
            </a:r>
            <a:r>
              <a:rPr lang="nl-NL" sz="20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  <a:r>
              <a:rPr lang="nl-N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  <p:pic>
        <p:nvPicPr>
          <p:cNvPr id="24578" name="Picture 2" descr="Afbeeldingsresultaat voor golden key dav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39052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2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7" b="6264"/>
          <a:stretch/>
        </p:blipFill>
        <p:spPr bwMode="auto">
          <a:xfrm>
            <a:off x="-4564" y="-27392"/>
            <a:ext cx="9144000" cy="567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80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" y="-2268"/>
            <a:ext cx="9144000" cy="56880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Marcus 5 </a:t>
            </a:r>
          </a:p>
          <a:p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kwamen aan de overkant der zee in het 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der ​</a:t>
            </a:r>
            <a:r>
              <a:rPr lang="nl-NL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Hij uit het schip ging, kwam Hem [terstond] uit de grafsteden een mens tegemoet met een ​onreine geest,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verblijf hield in de graven, en 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niemand had hem meer kunnen binden zelfs niet met een keten, </a:t>
            </a:r>
            <a:r>
              <a:rPr lang="nl-NL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was dikwijls met voetboeien en ketenen gebonden geweest en de ketenen waren door hem stukgetrokken en de voetboeien vernield, en niemand was bij machte hem te bedwingen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voortdurend, nacht en dag, was hij in de graven en in de bergen, schreeuwende en zichzelf met stenen slaande.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​Jezus​ uit de verte zag, liep hij toe, viel voor Hem neder,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roepende met luider stem: Wat hebt Gij met mij te maken, ​Jezus, Zoon van de allerhoogste God? Ik bezweer U bij God, dat Gij mij niet pijnigt.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​Onreine geest, ga uit van deze mens.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vroeg hem: Hoe is uw naam?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Mijn naam is ​legioen, want wij zijn talrijk. En hij smeekte Hem dringend hen niet buiten het land te zenden.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 werd daar bij de berg een grote kudde zwijnen gehoed.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smeekten Hem, zeggende: Zend ons in de zwijnen, dat wij daarin varen.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het hun toe. En de onreine geesten gingen uit en voeren in de zwijnen; en de kudde, ongeveer tweeduizend, stormde langs de helling de zee in en zij verdronken in de zee.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ze hoedden, namen de vlucht en berichtten het in de stad en op het land. En de mensen gingen zien, wat er gebeurd was.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bij ​Jezus​ en zagen de bezetene zitten, gekleed en goed bij zijn verstand, hem, die het ​legioen​ gehad had; en zij werden bevreesd.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het hadden gezien, verhaalden hun, hoe het met de bezetene gegaan was en ook van de zwijnen.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begonnen er bij Hem op aan te dringen, dat Hij uit hun gebied weg zou gaan.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in het schip ging, smeekte de bezetene Hem, dat hij bij Hem mocht blijven.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Hij stond het hem niet toe, maar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Ga naar uw huis tot de uwen en bericht hun al wat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zijn ontferming u gedaan heeft.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weg en begon in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Dekapolis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verkondigen al wat ​Jezus​ hem gedaan had, en allen verwonderden zich.</a:t>
            </a:r>
          </a:p>
          <a:p>
            <a:r>
              <a:rPr lang="nl-NL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dochtertje van ​</a:t>
            </a:r>
            <a:r>
              <a:rPr lang="nl-NL" sz="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endParaRPr lang="nl-NL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​Jezus​ met het schip weder overgestoken was naar de overkant, verzamelde zich een grote schare bij Hem; en Hij was bij de zee.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er kwam een van de oversten der ​synagoge, genaamd ​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toen deze Hem zag, wierp hij zich neder aan zijn voeten,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smeekte Hem dringend, zeggende: Mijn dochtertje ligt op haar uiterste; kom toch en ​leg​ haar de handen op, dan zal zij behouden worden en in leven blijven.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met hem mede en een grote schare volgde Hem en zij drongen tegen Hem op.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een vrouw, die twaalf jaar aan bloedvloeiingen geleden had,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veel doorstaan had van vele dokters en al het hare daaraan ten koste had gelegd en geen baat had gevonden, maar veeleer achteruit was gegaan,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gehoord, wat er van ​Jezus​ verteld werd, en zij kwam tussen de schare en raakte van achter zijn kleed 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zij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Indien ik slechts zijn klederen kan aanraken, zal ik behouden zijn.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terstond droogde de bron van haar ​bloed​ op en zij bemerkte aan haar lichaam, dat zij van haar kwaal genezen was.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​Jezus​ bemerkte terstond bij Zichzelf de kracht, die van Hem uitgegaan was, en Hij keerde Zich om in de schare,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Wie heeft mijn klederen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zijn discipelen zeiden tot Hem: Gij ziet, dat de schare tegen U opdringt en Gij zegt: Wie heeft Mij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keek rond om te zien, wie dat gedaan had.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vrouw nu, bevreesd en bevende, wetende wat met haar geschied was, kwam en wierp zich voor Hem neder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Hem de volle waarheid.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Dochter, uw geloof heeft u behouden; ga heen in ​vrede​ en wees genezen van uw kwaal.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Terwijl Hij nog sprak, kwam men uit het huis van de overste der ​synagoge​ hem zeggen: Uw dochter is gestorven; waarom valt gij de Meester nog lastig?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​Jezus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  <a:endParaRPr lang="nl-NL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68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r="5960"/>
          <a:stretch/>
        </p:blipFill>
        <p:spPr bwMode="auto">
          <a:xfrm>
            <a:off x="-2604" y="-27384"/>
            <a:ext cx="9146604" cy="564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0" y="-273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Richteren 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</a:t>
            </a:r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Filistijnen grepen hem, staken hem de ogen uit, voerden hem naar Gaza en boeiden hem 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twee koperen ketenen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En hij moest in de ​gevangenis​ de ​molen​ draaien.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Maar van het ogenblik af, dat zijn hoofdhaar afgeschoren was, begon het weer aan te groeien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AutoShape 2" descr="Afbeeldingsresultaat voor chain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771800" y="3789040"/>
            <a:ext cx="3924192" cy="163121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 </a:t>
            </a:r>
            <a:endParaRPr lang="nl-NL" sz="2800" b="1" dirty="0" smtClean="0"/>
          </a:p>
          <a:p>
            <a:pPr algn="ctr"/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 ZELFBESCHIKKING</a:t>
            </a:r>
            <a:endParaRPr lang="nl-NL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autoriteit </a:t>
            </a:r>
          </a:p>
          <a:p>
            <a:pPr algn="ctr"/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het eigen leven</a:t>
            </a:r>
          </a:p>
          <a:p>
            <a:pPr algn="ctr"/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955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09171"/>
              </p:ext>
            </p:extLst>
          </p:nvPr>
        </p:nvGraphicFramePr>
        <p:xfrm>
          <a:off x="108360" y="116632"/>
          <a:ext cx="8928000" cy="558292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4464000"/>
                <a:gridCol w="4464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PROFIEL BEZETEN MAN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man was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gedurende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lange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tijd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bezeten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(Luc.8:27)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Mitsraïm</a:t>
                      </a:r>
                      <a:r>
                        <a:rPr lang="nl-NL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[</a:t>
                      </a:r>
                      <a:r>
                        <a:rPr lang="he-IL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מִצְרַיְמ</a:t>
                      </a:r>
                      <a:r>
                        <a:rPr lang="nl-NL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 verwant aan </a:t>
                      </a:r>
                      <a:r>
                        <a:rPr lang="nl-NL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metsar</a:t>
                      </a:r>
                      <a:r>
                        <a:rPr lang="nl-NL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[</a:t>
                      </a:r>
                      <a:r>
                        <a:rPr lang="he-IL" sz="18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מֵצַר</a:t>
                      </a:r>
                      <a:r>
                        <a:rPr lang="nl-NL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 wat staat voor smal, nauw,</a:t>
                      </a:r>
                      <a:r>
                        <a:rPr lang="nl-NL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beperkt</a:t>
                      </a:r>
                      <a:endParaRPr lang="nl-NL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</a:lnT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man was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naakt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leefde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wild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(Luc.8:27)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Geschapen naar Gods beeld gedevalueerd tot het dierlijke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man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woonde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tussen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doden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Tegen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Torah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het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menselijk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instinct.</a:t>
                      </a:r>
                      <a:endParaRPr lang="nl-NL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man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werd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gepijnigd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mutileerde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zichzelf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geesten gingen in de zwijnen en vernietigden deze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man had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onvoorspelbaar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onbedwingbaar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gedrag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Gal.5:22 </a:t>
                      </a:r>
                      <a:r>
                        <a:rPr lang="nl-NL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Maar de vrucht van de Geest is liefde, blijdschap, vrede, lankmoedigheid, vriendelijkheid, goedheid, trouw, zachtmoedigheid, </a:t>
                      </a:r>
                      <a:r>
                        <a:rPr lang="nl-NL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zelfbeheersing</a:t>
                      </a:r>
                      <a:r>
                        <a:rPr lang="nl-NL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Hij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werd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door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zijn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dorpsgenoten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verbannen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bescherming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van de rest.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20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גָּדַע</a:t>
                      </a:r>
                      <a:r>
                        <a:rPr lang="nl-NL" sz="2000" b="1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r>
                        <a:rPr lang="nl-NL" sz="2000" b="0" u="none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</a:t>
                      </a:r>
                      <a:r>
                        <a:rPr lang="nl-NL" sz="2000" b="0" u="none" kern="120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gada</a:t>
                      </a:r>
                      <a:r>
                        <a:rPr lang="nl-NL" sz="2000" b="0" u="none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afgesneden</a:t>
                      </a:r>
                    </a:p>
                    <a:p>
                      <a:r>
                        <a:rPr lang="nl-NL" sz="2000" b="0" u="none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eenzaam</a:t>
                      </a:r>
                      <a:endParaRPr lang="nl-NL" sz="2000" b="0" u="none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436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" y="-2269"/>
            <a:ext cx="9144000" cy="529375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Marcus 5 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kwamen aan de overkant der zee in het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der ​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Hij uit het schip ging, kwam Hem [terstond] uit de grafsteden een mens tegemoet met een ​onreine geest,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verblijf hield in de graven, en niemand had hem meer kunnen binden zelfs niet met een keten,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was dikwijls met voetboeien en ketenen gebonden geweest en de ketenen waren door hem stukgetrokken en de voetboeien vernield, en niemand was bij machte hem te bedwingen.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voortdurend, nacht en dag, was hij in de graven en in de bergen, schreeuwende en zichzelf met stenen slaande.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​Jezus​ uit de verte zag, liep hij toe, 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 voor Hem neder,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roepende met luider stem: 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hebt Gij met mij te maken, ​Jezus, Zoon van de allerhoogste God?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bezweer U bij God, dat Gij mij niet pijnigt.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​Onreine geest, ga uit van deze mens.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vroeg hem: Hoe is uw naam?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Mijn naam is ​legioen, want wij zijn talrijk. En hij smeekte Hem dringend hen niet buiten het land te zenden.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 werd daar bij de berg een grote kudde zwijnen gehoed.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smeekten Hem, zeggende: Zend ons in de zwijnen, dat wij daarin varen.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het hun toe. En de onreine geesten gingen uit en voeren in de zwijnen; en de kudde, ongeveer tweeduizend, stormde langs de helling de zee in en zij verdronken in de zee.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ze hoedden, namen de vlucht en berichtten het in de stad en op het land. En de mensen gingen zien, wat er gebeurd was.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bij ​Jezus​ en zagen de bezetene zitten, gekleed en goed bij zijn verstand, hem, die het ​legioen​ gehad had; en zij werden bevreesd.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het hadden gezien, verhaalden hun, hoe het met de bezetene gegaan was 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van de zwijnen.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begonnen er bij Hem op aan te dringen, dat Hij uit hun gebied weg zou gaan.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in het schip ging, smeekte de bezetene Hem, dat hij bij Hem mocht blijven.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Hij stond het hem niet toe, maar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Ga naar uw huis tot de uwen en bericht hun al wat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zijn ontferming u gedaan heeft.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weg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begon in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Dekapolis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verkondigen al wat ​Jezus​ hem gedaan had, en allen verwonderden zich.</a:t>
            </a:r>
          </a:p>
          <a:p>
            <a:r>
              <a:rPr lang="nl-NL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dochtertje van ​</a:t>
            </a:r>
            <a:r>
              <a:rPr lang="nl-NL" sz="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endParaRPr lang="nl-NL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​Jezus​ met het schip weder overgestoken was naar de overkant, verzamelde zich een grote schare bij Hem; en Hij was bij de zee.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er kwam een van de oversten der ​synagoge, genaamd ​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toen deze Hem zag, wierp hij zich neder aan zijn voeten,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smeekte Hem dringend, zeggende: Mijn dochtertje ligt op haar uiterste; kom toch en ​leg​ haar de handen op, dan zal zij behouden worden en in leven blijven.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met hem mede en een grote schare volgde Hem en zij drongen tegen Hem op.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een vrouw, die twaalf jaar aan bloedvloeiingen geleden had,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veel doorstaan had van vele dokters en al het hare daaraan ten koste had gelegd en geen baat had gevonden, maar veeleer achteruit was gegaan,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gehoord, wat er van ​Jezus​ verteld werd, en zij kwam tussen de schare en raakte van achter zijn kleed 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zij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Indien ik slechts zijn klederen kan aanraken, zal ik behouden zijn.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terstond droogde de bron van haar ​bloed​ op en zij bemerkte aan haar lichaam, dat zij van haar kwaal genezen was.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​Jezus​ bemerkte terstond bij Zichzelf de kracht, die van Hem uitgegaan was, en Hij keerde Zich om in de schare,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Wie heeft mijn klederen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zijn discipelen zeiden tot Hem: Gij ziet, dat de schare tegen U opdringt en Gij zegt: Wie heeft Mij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keek rond om te zien, wie dat gedaan had.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vrouw nu, bevreesd en bevende, wetende wat met haar geschied was, kwam en wierp zich voor Hem neder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Hem de volle waarheid.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Dochter, uw geloof heeft u behouden; ga heen in ​vrede​ en wees genezen van uw kwaal.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Terwijl Hij nog sprak, kwam men uit het huis van de overste der ​synagoge​ hem zeggen: Uw dochter is gestorven; waarom valt gij de Meester nog lastig?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​Jezus​ luisterde niet naar wat gezegd werd, maar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de overste der ​synagoge: Wees niet bevreesd, geloof alleen.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niemand toe met Hem mede te gaan, behalve ​Petrus​ en ​Jakobus​ en ​Johannes, de broeder van ​Jakobus.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in het huis van de overste der ​synagoge​ en Hij zag het misbaar en mensen, die luid weenden en weeklaagden.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binnengekomen,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Hij tot hen: Waarom maakt gij misbaar en weent gij? Het ​kind​ is niet gestorven, maar het slaapt.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lachten Hem uit. Doch Hij dreef hen allen het huis uit en nam de vader van het ​kind​ en de moeder en die bij Hem waren mede en Hij ging het vertrek binnen, waar het ​kind​ lag.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vatte de hand van het ​kind​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Talita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koem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hetgeen betekent: Meisje, ik zeg u, sta op!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het meisje stond onmiddellijk op en het kon lopen; want het was twaalf jaar. En zij ontzetten zich terstond bovenmate.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gebood hun nadrukkelijk, dat niemand dit te weten zou komen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dat men haar te eten zou geven.</a:t>
            </a:r>
          </a:p>
          <a:p>
            <a:endParaRPr lang="nl-NL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051720" y="264461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Onrein gebied</a:t>
            </a:r>
            <a:endParaRPr lang="nl-NL" dirty="0"/>
          </a:p>
        </p:txBody>
      </p:sp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1382546"/>
            <a:ext cx="34940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1691680" y="2276872"/>
            <a:ext cx="4248472" cy="1200329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pros-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kuneo</a:t>
            </a:r>
            <a:endParaRPr lang="nl-N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ros: toe-; bij-; tegen</a:t>
            </a:r>
          </a:p>
          <a:p>
            <a:pPr algn="ctr"/>
            <a:r>
              <a:rPr lang="nl-NL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nl-NL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uneo</a:t>
            </a:r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kussen</a:t>
            </a:r>
            <a:endParaRPr lang="nl-NL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vereren, neerbuigen, aanbidden</a:t>
            </a:r>
            <a:endParaRPr lang="nl-NL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22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" y="-2269"/>
            <a:ext cx="9144000" cy="566308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Marcus 5 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kwamen aan de overkant der zee in het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der ​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Hij uit het schip ging, kwam Hem [terstond] uit de grafsteden een mens tegemoet met een ​onreine geest,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verblijf hield in de graven, en niemand had hem meer kunnen binden zelfs niet met een keten,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was dikwijls met voetboeien en ketenen gebonden geweest en de ketenen waren door hem stukgetrokken en de voetboeien vernield, en niemand was bij machte hem te bedwingen.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voortdurend, nacht en dag, was hij in de graven en in de bergen, schreeuwende en zichzelf met stenen slaande.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​Jezus​ uit de verte zag, liep hij toe, 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 voor Hem neder,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roepende met luider stem: 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hebt Gij met mij te maken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​Jezus, Zoon van de allerhoogste God? Ik bezweer U bij God, dat Gij mij niet pijnigt.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​Onreine geest, ga uit van deze mens.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vroeg hem: Hoe is uw naam?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Mijn naam is ​legioen, want wij zijn talrijk. En hij smeekte Hem dringend hen niet buiten het land te zenden.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 werd daar bij de berg een grote kudde zwijnen gehoed.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smeekten Hem, zeggende: Zend ons in de zwijnen, dat wij daarin varen.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het hun toe. En de onreine geesten gingen uit en voeren in de zwijnen; en de kudde, ongeveer tweeduizend, stormde langs de helling de zee in en zij verdronken in de zee.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ze hoedden, namen de vlucht en berichtten het in de stad en op het land. En de mensen gingen zien, wat er gebeurd was.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bij ​Jezus​ en zagen de bezetene zitten, gekleed en goed bij zijn verstand, hem, die het ​legioen​ gehad had; en zij werden bevreesd.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het hadden gezien, verhaalden hun, hoe het met de bezetene gegaan was 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van de zwijnen.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begonnen er bij Hem op aan te dringen, dat Hij uit hun gebied weg zou gaan.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in het schip ging, smeekte de bezetene Hem, dat hij bij Hem mocht blijven.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Hij stond het hem niet toe, maar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Ga naar uw huis tot de uwen en bericht hun al wat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zijn ontferming u gedaan heeft.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weg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begon in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Dekapolis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verkondigen al wat ​Jezus​ hem gedaan had, en allen verwonderden zich.</a:t>
            </a:r>
          </a:p>
          <a:p>
            <a:r>
              <a:rPr lang="nl-NL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dochtertje van ​</a:t>
            </a:r>
            <a:r>
              <a:rPr lang="nl-NL" sz="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endParaRPr lang="nl-NL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​Jezus​ met het schip weder overgestoken was naar de overkant, verzamelde zich een grote schare bij Hem; en Hij was bij de zee.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er kwam een van de oversten der ​synagoge, genaamd ​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toen deze Hem zag, wierp hij zich neder aan zijn voeten,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smeekte Hem dringend, zeggende: Mijn dochtertje ligt op haar uiterste; kom toch en ​leg​ haar de handen op, dan zal zij behouden worden en in leven blijven.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met hem mede en een grote schare volgde Hem en zij drongen tegen Hem op.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een vrouw, die twaalf jaar aan bloedvloeiingen geleden had,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veel doorstaan had van vele dokters en al het hare daaraan ten koste had gelegd en geen baat had gevonden, maar veeleer achteruit was gegaan,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gehoord, wat er van ​Jezus​ verteld werd, en zij kwam tussen de schare en raakte van achter zijn kleed 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zij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Indien ik slechts zijn klederen kan aanraken, zal ik behouden zijn.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terstond droogde de bron van haar ​bloed​ op en zij bemerkte aan haar lichaam, dat zij van haar kwaal genezen was.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​Jezus​ bemerkte terstond bij Zichzelf de kracht, die van Hem uitgegaan was, en Hij keerde Zich om in de schare,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Wie heeft mijn klederen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zijn discipelen zeiden tot Hem: Gij ziet, dat de schare tegen U opdringt en Gij zegt: Wie heeft Mij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keek rond om te zien, wie dat gedaan had.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vrouw nu, bevreesd en bevende, wetende wat met haar geschied was, kwam en wierp zich voor Hem neder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Hem de volle waarheid.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Dochter, uw geloof heeft u behouden; ga heen in ​vrede​ en wees genezen van uw kwaal.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Terwijl Hij nog sprak, kwam men uit het huis van de overste der ​synagoge​ hem zeggen: Uw dochter is gestorven; waarom valt gij de Meester nog lastig?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​Jezus​ luisterde niet naar wat gezegd werd, maar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de overste der ​synagoge: Wees niet bevreesd, geloof alleen.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niemand toe met Hem mede te gaan, behalve ​Petrus​ en ​Jakobus​ en ​Johannes, de broeder van ​Jakobus.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in het huis van de overste der ​synagoge​ en Hij zag het misbaar en mensen, die luid weenden en weeklaagden.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binnengekomen,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Hij tot hen: Waarom maakt gij misbaar en weent gij? Het ​kind​ is niet gestorven, maar het slaapt.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lachten Hem uit. Doch Hij dreef hen allen het huis uit en nam de vader van het ​kind​ en de moeder en die bij Hem waren mede en Hij ging het vertrek binnen, waar het ​kind​ lag.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vatte de hand van het ​kind​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Talita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koem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hetgeen betekent: Meisje, ik zeg u, sta op!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het meisje stond onmiddellijk op en het kon lopen; want het was twaalf jaar. En zij ontzetten zich terstond bovenmate.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gebood hun nadrukkelijk, dat niemand dit te weten zou komen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dat men haar te eten zou geven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nl-NL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051720" y="264461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Onrein gebied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907704" y="1486525"/>
            <a:ext cx="3384376" cy="10156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Τί ἐμοὶ καὶ </a:t>
            </a:r>
            <a:r>
              <a:rPr lang="el-GR" sz="2400" b="1" dirty="0" smtClean="0"/>
              <a:t>σοί</a:t>
            </a:r>
            <a:endParaRPr lang="nl-NL" sz="2400" b="1" dirty="0" smtClean="0"/>
          </a:p>
          <a:p>
            <a:pPr algn="ctr"/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emoi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kai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</a:t>
            </a:r>
            <a:endParaRPr lang="nl-N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voor mij en voor u</a:t>
            </a:r>
            <a:endParaRPr lang="nl-NL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6734"/>
            <a:ext cx="26336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11" y="2955577"/>
            <a:ext cx="262731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527272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506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>
          <a:xfrm>
            <a:off x="84058" y="68070"/>
            <a:ext cx="2196000" cy="1440000"/>
          </a:xfrm>
          <a:solidFill>
            <a:srgbClr val="37441C"/>
          </a:solidFill>
        </p:spPr>
        <p:txBody>
          <a:bodyPr rIns="0"/>
          <a:lstStyle/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</a:t>
            </a:r>
          </a:p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Johannes de Doper</a:t>
            </a:r>
          </a:p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doop en de verzoeking in de </a:t>
            </a: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woestijn</a:t>
            </a:r>
          </a:p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</a:t>
            </a: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naar Galilea – De roeping der eerste </a:t>
            </a: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discipelen</a:t>
            </a:r>
          </a:p>
          <a:p>
            <a:pPr marL="0" indent="0">
              <a:buNone/>
            </a:pP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 synagoge te </a:t>
            </a:r>
            <a:r>
              <a:rPr lang="nl-NL" sz="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Kafarnaüm</a:t>
            </a:r>
            <a:endParaRPr lang="nl-NL" sz="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het huis van Petrus</a:t>
            </a:r>
          </a:p>
          <a:p>
            <a:pPr marL="0" indent="0">
              <a:buNone/>
            </a:pP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een melaatse</a:t>
            </a:r>
          </a:p>
          <a:p>
            <a:pPr marL="0" indent="0">
              <a:buNone/>
            </a:pPr>
            <a:endParaRPr lang="nl-NL" sz="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800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349396" y="68070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Genezing van een verlamde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roeping van Levi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vasten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Aren plukken op de Sabbat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b="1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b="1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b="1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617628" y="68374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genezing op de Sabbat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Jezus en de onreine geesten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twaalf apostelen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Beëlzebul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zijn verwanten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4058" y="1580246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de bezetene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dochtertje van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349396" y="1580246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verwerping te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Nazaret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uitzending van de discipelen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dood van Johannes de Doper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terugkeer van de apostelen en de wonderbare spijziging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gaande over het meer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Genezing in 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Genesaret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617628" y="1580398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Twistgesprekken met de Farizeeën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Syrofenicische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vrouw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de doofstomme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87216" y="3092414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verheerlijking op de berg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een bezeten knaap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2</a:t>
            </a:r>
            <a:r>
              <a:rPr lang="nl-NL" sz="800" i="1" baseline="30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aankondiging van het lijden 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strijd om de voorrang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Verleiding tot zonde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2352554" y="3092414"/>
            <a:ext cx="2196000" cy="1440000"/>
          </a:xfrm>
          <a:prstGeom prst="rect">
            <a:avLst/>
          </a:prstGeom>
          <a:solidFill>
            <a:srgbClr val="2217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esprekken op de reis naar Jeruzalem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zegent de kinderen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rijke jongeling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loon voor het volgen van Jesjoea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3</a:t>
            </a:r>
            <a:r>
              <a:rPr lang="nl-NL" sz="800" i="1" baseline="30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aankondiging van het lijden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heersen maar dienen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Bartimeüs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620786" y="309241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intocht in Jeruzalem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reiniging van de tempel en de verdorde vijgenboom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vraag naar Jezus’ bevoegdheid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6885900" y="68222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gelijkenis van de zaaier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gelijkenis van de lamp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 is van het zaad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storm op het meer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6885900" y="1580246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tweede wonderbare spijziging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vraag om een teken en het zuurdesem van de Farizeeën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blinde te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Betsaïda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belijdenis van Petrus 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1</a:t>
            </a:r>
            <a:r>
              <a:rPr lang="nl-NL" sz="800" i="1" baseline="30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aankondiging van het lijden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6889058" y="309241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gelijkenis van de onrechtvaardige pachters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recht van de Keizer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vraag naar de opstanding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grote gebod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Davids </a:t>
            </a:r>
            <a:r>
              <a:rPr lang="nl-NL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oon en Heer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Waarschuwing tegen de </a:t>
            </a:r>
            <a:r>
              <a:rPr lang="nl-NL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chriftgeleerden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penninkske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de weduwe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84058" y="460473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 over de laatste dingen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2349396" y="460473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Zalving en het verraad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voorbereiding van de paasmaaltijd De instelling van het Avondmaal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verloochening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voorzegd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Gethsemane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gevangenneming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de Raad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door Petrus verloochend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4617628" y="460473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voor Pilatus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Barabbas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bespotting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kruisiging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sterven van Jesjoea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begrafenis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6885900" y="4604734"/>
            <a:ext cx="2196000" cy="1440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opstanding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Verschijningen van Jesjoea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21" name="Tijdelijke aanduiding voor inhoud 2"/>
          <p:cNvSpPr txBox="1">
            <a:spLocks noChangeAspect="1"/>
          </p:cNvSpPr>
          <p:nvPr/>
        </p:nvSpPr>
        <p:spPr>
          <a:xfrm>
            <a:off x="2281777" y="1524160"/>
            <a:ext cx="5760000" cy="3777048"/>
          </a:xfrm>
          <a:prstGeom prst="rect">
            <a:avLst/>
          </a:prstGeom>
          <a:solidFill>
            <a:srgbClr val="37441C"/>
          </a:solidFill>
          <a:ln w="76200">
            <a:solidFill>
              <a:schemeClr val="bg1"/>
            </a:solidFill>
          </a:ln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0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Johannes de Doper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doop en de verzoeking in de woestijn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naar Galilea – De roeping der eerste discipelen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 synagoge te </a:t>
            </a:r>
            <a:r>
              <a:rPr lang="nl-NL" sz="20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Kafarnaüm</a:t>
            </a:r>
            <a:endParaRPr lang="nl-NL" sz="20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het huis van Petrus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een melaatse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dirty="0"/>
          </a:p>
        </p:txBody>
      </p:sp>
      <p:graphicFrame>
        <p:nvGraphicFramePr>
          <p:cNvPr id="19" name="Tabel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01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1-2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61" y="6021288"/>
            <a:ext cx="91757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230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" y="-2269"/>
            <a:ext cx="9144000" cy="56520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Marcus 5 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kwamen aan de overkant der zee in het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der ​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Hij uit het schip ging, kwam Hem [terstond] uit de grafsteden een mens tegemoet met een ​onreine geest,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verblijf hield in de graven, en niemand had hem meer kunnen binden zelfs niet met een keten,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was dikwijls met voetboeien en ketenen gebonden geweest en de ketenen waren door hem stukgetrokken en de voetboeien vernield, en niemand was bij machte hem te bedwingen.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voortdurend, nacht en dag, was hij in de graven en in de bergen, schreeuwende en zichzelf met stenen slaande.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​Jezus​ uit de verte zag, liep hij toe, viel voor Hem neder,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roepende met luider stem: Wat hebt Gij met mij te maken, ​Jezus, Zoon van de allerhoogste God? Ik bezweer U bij God, dat Gij mij niet pijnigt.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</a:t>
            </a:r>
            <a:r>
              <a:rPr lang="nl-NL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​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Onreine geest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ga uit van 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deze mens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vroeg hem: Hoe is uw naam? </a:t>
            </a:r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Mijn naam is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​legioen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wij zijn talrijk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En hij smeekte Hem dringend hen niet buiten het land te zenden.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 werd daar bij de berg een grote kudde zwijnen gehoed.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smeekten Hem, zeggende: Zend ons in de zwijnen, dat wij daarin varen.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het hun toe. En de onreine geesten gingen uit en voeren in de zwijnen; en de kudde, ongeveer tweeduizend, stormde langs de helling de zee in en zij verdronken in de zee.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ze hoedden, namen de vlucht en berichtten het in de stad en op het land. En de mensen gingen zien, wat er gebeurd was.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bij ​Jezus​ en zagen de bezetene zitten, gekleed en goed bij zijn verstand, hem, die het ​legioen​ gehad had; en zij werden bevreesd.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het hadden gezien, verhaalden hun, hoe het met de bezetene gegaan was 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van de zwijnen.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begonnen er bij Hem op aan te dringen, dat Hij uit hun gebied weg zou gaan.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in het schip ging, smeekte de bezetene Hem, dat hij bij Hem mocht blijven.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Hij stond het hem niet toe, maar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Ga naar uw huis tot de uwen en bericht hun al wat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zijn ontferming u gedaan heeft.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weg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begon in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Dekapolis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verkondigen al wat ​Jezus​ hem gedaan had, en allen verwonderden zich.</a:t>
            </a:r>
          </a:p>
          <a:p>
            <a:r>
              <a:rPr lang="nl-NL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dochtertje van ​</a:t>
            </a:r>
            <a:r>
              <a:rPr lang="nl-NL" sz="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endParaRPr lang="nl-NL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​Jezus​ met het schip weder overgestoken was naar de overkant, verzamelde zich een grote schare bij Hem; en Hij was bij de zee.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er kwam een van de oversten der ​synagoge, genaamd ​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toen deze Hem zag, wierp hij zich neder aan zijn voeten,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smeekte Hem dringend, zeggende: Mijn dochtertje ligt op haar uiterste; kom toch en ​leg​ haar de handen op, dan zal zij behouden worden en in leven blijven.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met hem mede en een grote schare volgde Hem en zij drongen tegen Hem op.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een vrouw, die twaalf jaar aan bloedvloeiingen geleden had,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veel doorstaan had van vele dokters en al het hare daaraan ten koste had gelegd en geen baat had gevonden, maar veeleer achteruit was gegaan,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gehoord, wat er van ​Jezus​ verteld werd, en zij kwam tussen de schare en raakte van achter zijn kleed 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zij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Indien ik slechts zijn klederen kan aanraken, zal ik behouden zijn.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terstond droogde de bron van haar ​bloed​ op en zij bemerkte aan haar lichaam, dat zij van haar kwaal genezen was.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​Jezus​ bemerkte terstond bij Zichzelf de kracht, die van Hem uitgegaan was, en Hij keerde Zich om in de schare,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Wie heeft mijn klederen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zijn discipelen zeiden tot Hem: Gij ziet, dat de schare tegen U opdringt en Gij zegt: Wie heeft Mij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keek rond om te zien, wie dat gedaan had.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vrouw nu, bevreesd en bevende, wetende wat met haar geschied was, kwam en wierp zich voor Hem neder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Hem de volle waarheid.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Dochter, uw geloof heeft u behouden; ga heen in ​vrede​ en wees genezen van uw kwaal.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Terwijl Hij nog sprak, kwam men uit het huis van de overste der ​synagoge​ hem zeggen: Uw dochter is gestorven; waarom valt gij de Meester nog lastig?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​Jezus​ luisterde niet naar wat gezegd werd, maar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de overste der ​synagoge: Wees niet bevreesd, geloof alleen.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niemand toe met Hem mede te gaan, behalve ​Petrus​ en ​Jakobus​ en ​Johannes, de broeder van ​Jakobus.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in het huis van de overste der ​synagoge​ en Hij zag het misbaar en mensen, die luid weenden en weeklaagden.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binnengekomen,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Hij tot hen: Waarom maakt gij misbaar en weent gij? Het ​kind​ is niet gestorven, maar het slaapt.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lachten Hem uit. Doch Hij dreef hen allen het huis uit en nam de vader van het ​kind​ en de moeder en die bij Hem waren mede en Hij ging het vertrek binnen, waar het ​kind​ lag.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vatte de hand van het ​kind​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Talita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koem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hetgeen betekent: Meisje, ik zeg u, sta op!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het meisje stond onmiddellijk op en het kon lopen; want het was twaalf jaar. En zij ontzetten zich terstond bovenmate.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gebood hun nadrukkelijk, dat niemand dit te weten zou komen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dat men haar te eten zou geven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nl-NL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490528"/>
              </p:ext>
            </p:extLst>
          </p:nvPr>
        </p:nvGraphicFramePr>
        <p:xfrm>
          <a:off x="35496" y="3789040"/>
          <a:ext cx="9036496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1368152">
                <a:tc>
                  <a:txBody>
                    <a:bodyPr/>
                    <a:lstStyle/>
                    <a:p>
                      <a:pPr algn="ctr"/>
                      <a:endParaRPr lang="nl-NL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nl-NL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Land van de </a:t>
                      </a:r>
                      <a:r>
                        <a:rPr lang="nl-NL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Gerasenen</a:t>
                      </a:r>
                      <a:endParaRPr lang="nl-NL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nl-NL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Autoriteit van het zwijn</a:t>
                      </a:r>
                    </a:p>
                    <a:p>
                      <a:pPr algn="ctr"/>
                      <a:r>
                        <a:rPr lang="nl-NL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Onrein territorium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nl-NL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Koninkrijk van God</a:t>
                      </a:r>
                    </a:p>
                    <a:p>
                      <a:pPr algn="ctr"/>
                      <a:r>
                        <a:rPr lang="nl-NL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Rein territorium</a:t>
                      </a:r>
                    </a:p>
                    <a:p>
                      <a:pPr algn="ctr"/>
                      <a:endParaRPr lang="nl-NL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1484784"/>
            <a:ext cx="26574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019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" y="-2268"/>
            <a:ext cx="9144000" cy="57861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Marcus 5 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kwamen aan de overkant der zee in het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der ​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Hij uit het schip ging, kwam Hem [terstond] uit de grafsteden een mens tegemoet met een ​onreine geest,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verblijf hield in de graven, en niemand had hem meer kunnen binden zelfs niet met een keten,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was dikwijls met voetboeien en ketenen gebonden geweest en de ketenen waren door hem stukgetrokken en de voetboeien vernield, en niemand was bij machte hem te bedwingen.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voortdurend, nacht en dag, was hij in de graven en in de bergen, schreeuwende en zichzelf met stenen slaande.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​Jezus​ uit de verte zag, liep hij toe, viel voor Hem neder,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roepende met luider stem: Wat hebt Gij met mij te maken, ​Jezus, Zoon van de allerhoogste God? Ik bezweer U bij God, dat Gij mij niet pijnigt.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​Onreine geest, ga uit van deze mens.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vroeg hem: Hoe is uw naam?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Mijn naam is ​legioen, want wij zijn talrijk. En hij smeekte Hem dringend hen niet buiten het land te zenden.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 werd daar bij de berg 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grote kudde zwijnen 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gehoed.</a:t>
            </a:r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smeekten Hem, zeggende: Zend ons in de zwijnen, dat wij daarin varen.</a:t>
            </a:r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het hun toe. En de onreine geesten gingen uit en voeren in de zwijnen; en de kudde, ongeveer tweeduizend, stormde langs de helling de zee in en zij verdronken in de zee. </a:t>
            </a:r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ze hoedden, namen de vlucht en berichtten het in de stad en op het land. En de mensen gingen zien, wat er gebeurd was.</a:t>
            </a:r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bij ​Jezus​ en zagen de bezetene zitten, gekleed en goed bij zijn verstand, hem, die het ​legioen​ gehad had; en zij werden bevreesd. </a:t>
            </a:r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het hadden gezien, verhaalden hun, hoe het met de bezetene gegaan was en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van de zwijnen.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begonnen er bij Hem op aan te dringen, dat Hij uit hun gebied weg zou gaan.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in het schip ging, smeekte de bezetene Hem, dat hij bij Hem mocht blijven.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Hij stond het hem niet toe, maar Hij </a:t>
            </a:r>
            <a:r>
              <a:rPr lang="nl-NL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Ga naar uw huis tot de uwen en bericht hun al wat de </a:t>
            </a:r>
            <a:r>
              <a:rPr lang="nl-NL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zijn ontferming u gedaan heeft.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weg 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begon in de </a:t>
            </a:r>
            <a:r>
              <a:rPr lang="nl-NL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Dekapolis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verkondigen al wat ​Jezus​ hem gedaan had, en allen verwonderden zich.</a:t>
            </a:r>
          </a:p>
          <a:p>
            <a:r>
              <a:rPr lang="nl-NL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dochtertje van ​</a:t>
            </a:r>
            <a:r>
              <a:rPr lang="nl-NL" sz="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endParaRPr lang="nl-NL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​Jezus​ met het schip weder overgestoken was naar de overkant, verzamelde zich een grote schare bij Hem; en Hij was bij de zee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685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rentwhite.files.wordpress.com/2011/12/shee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8"/>
          <a:stretch/>
        </p:blipFill>
        <p:spPr bwMode="auto">
          <a:xfrm>
            <a:off x="-36512" y="0"/>
            <a:ext cx="9180000" cy="56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-35124" y="849486"/>
            <a:ext cx="9180000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de velden van </a:t>
            </a:r>
            <a:r>
              <a:rPr lang="nl-N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Efratha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bij Bethlehem </a:t>
            </a: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werden grote kudden schapen gehoed </a:t>
            </a: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de offerdienst in de tempel van de God van Israël.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562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very large herd wild boa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8"/>
          <a:stretch/>
        </p:blipFill>
        <p:spPr bwMode="auto">
          <a:xfrm>
            <a:off x="-36512" y="-27384"/>
            <a:ext cx="9180512" cy="569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-35124" y="3945830"/>
            <a:ext cx="9180000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de velden van de </a:t>
            </a:r>
            <a:r>
              <a:rPr lang="nl-N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Werden grote kudden zwijnen gehoed </a:t>
            </a: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de offerdienst in de tempel van Zeus/Jupiter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546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8.06.03.D. A MOSAIC FLOOR FEATURING A VARIETY OF ANIMALS, INCLUDING A WILD BOAR (2)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" y="-27384"/>
            <a:ext cx="9137517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0" y="-27384"/>
            <a:ext cx="9144000" cy="900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mozaiek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vloer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Gerasa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met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afbeeldingen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dieren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waaronder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wild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zwijn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Varkens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werden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gehouden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hun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vlees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offer. Het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wilde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zwijn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 de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mascotte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het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Romeinse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tiende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legioen</a:t>
            </a:r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l-NL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3196" y="908720"/>
            <a:ext cx="4068000" cy="4788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17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Jesaja 65</a:t>
            </a:r>
            <a:r>
              <a:rPr lang="nl-NL" sz="1700" i="1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sz="17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 </a:t>
            </a:r>
            <a:r>
              <a:rPr lang="nl-NL" sz="17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raadplegen was Ik voor hen die naar Mij niet vroegen, te vinden voor hen die Mij niet zochten; </a:t>
            </a:r>
            <a:r>
              <a:rPr lang="nl-NL" sz="17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</a:t>
            </a:r>
            <a:r>
              <a:rPr lang="nl-NL" sz="17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17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een volk dat mijn naam niet aanriep</a:t>
            </a:r>
            <a:r>
              <a:rPr lang="nl-NL" sz="17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Hier ben Ik, hier ben Ik. </a:t>
            </a:r>
            <a:r>
              <a:rPr lang="nl-NL" sz="1700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17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ganse dag breidde Ik mijn armen uit naar een ​opstandig​ volk, dat volgens eigen overleggingen wandelde op een weg, die niet goed is; </a:t>
            </a:r>
            <a:r>
              <a:rPr lang="nl-NL" sz="1700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17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volk, dat Mij bestendig openlijk krenkt door te ​offeren​ in de hoven en ​offers​ te ontsteken op de tichelstenen; </a:t>
            </a:r>
            <a:r>
              <a:rPr lang="nl-NL" sz="17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17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in de graven zitten en op verborgen plaatsen overnachten; die vlees van zwijnen eten</a:t>
            </a:r>
            <a:r>
              <a:rPr lang="nl-NL" sz="17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in wier ​vaatwerk​ verfoeilijk voedsel is;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285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oude stad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Gadara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het gebied van de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Gadarenen</a:t>
            </a:r>
            <a:endParaRPr lang="nl-N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Gerash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(nu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Jerash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in het gebied van de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endParaRPr lang="nl-N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http://christianthinktank.com/giddygaddy_html_4f6a3b0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961"/>
          <a:stretch/>
        </p:blipFill>
        <p:spPr bwMode="auto">
          <a:xfrm>
            <a:off x="179511" y="692696"/>
            <a:ext cx="8792879" cy="384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766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" y="-2268"/>
            <a:ext cx="9144000" cy="57861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Marcus 5 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kwamen aan de overkant der zee in het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der ​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800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Hij uit het schip ging, kwam Hem [terstond] uit de grafsteden een mens tegemoet met een ​onreine geest,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verblijf hield in de graven, en niemand had hem meer kunnen binden zelfs niet met een keten,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was dikwijls met voetboeien en ketenen gebonden geweest en de ketenen waren door hem stukgetrokken en de voetboeien vernield, en niemand was bij machte hem te bedwingen.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voortdurend, nacht en dag, was hij in de graven en in de bergen, schreeuwende en zichzelf met stenen slaande.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​Jezus​ uit de verte zag, liep hij toe, viel voor Hem neder,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roepende met luider stem: Wat hebt Gij met mij te maken, ​Jezus, Zoon van de allerhoogste God? Ik bezweer U bij God, dat Gij mij niet pijnigt.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​Onreine geest, ga uit van deze mens.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vroeg hem: Hoe is uw naam?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Mijn naam is ​legioen, want wij zijn talrijk. En hij smeekte Hem dringend hen niet buiten het land te zenden.</a:t>
            </a:r>
            <a:r>
              <a:rPr lang="nl-N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nl-N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 werd daar bij de berg een grote kudde zwijnen gehoed.</a:t>
            </a:r>
            <a:r>
              <a:rPr lang="nl-NL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nl-N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smeekten Hem, zeggende: </a:t>
            </a:r>
            <a:r>
              <a:rPr lang="nl-NL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Zend ons in de zwijnen, dat wij daarin varen.</a:t>
            </a:r>
            <a:r>
              <a:rPr lang="nl-NL" b="1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nl-NL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het hun toe. </a:t>
            </a:r>
            <a:r>
              <a:rPr lang="nl-N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de onreine geesten gingen uit en voeren in de zwijnen; en de kudde, ongeveer tweeduizend, stormde langs de helling de zee in en zij verdronken in de zee. </a:t>
            </a:r>
            <a:r>
              <a:rPr lang="nl-NL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nl-N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ze hoedden, namen de vlucht en berichtten het in de stad en op het land. En de mensen gingen zien, wat er gebeurd was.</a:t>
            </a:r>
            <a:r>
              <a:rPr lang="nl-NL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nl-N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bij ​Jezus​ en zagen de bezetene zitten, gekleed en goed bij zijn verstand, hem, die het ​legioen​ gehad had; en zij werden bevreesd. </a:t>
            </a:r>
            <a:r>
              <a:rPr lang="nl-NL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nl-N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het hadden gezien, verhaalden hun, hoe het met de bezetene gegaan was en 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van de zwijnen. </a:t>
            </a:r>
            <a:r>
              <a:rPr lang="nl-NL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begonnen er bij Hem op aan te dringen, dat Hij uit hun gebied weg zou gaan. </a:t>
            </a:r>
            <a:r>
              <a:rPr lang="nl-NL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in het schip ging, smeekte de bezetene Hem, dat hij bij Hem mocht blijven. </a:t>
            </a:r>
            <a:r>
              <a:rPr lang="nl-NL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Hij stond het hem niet toe, maar Hij </a:t>
            </a:r>
            <a:r>
              <a:rPr lang="nl-NL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Ga naar uw huis tot de uwen en bericht hun al wat de </a:t>
            </a:r>
            <a:r>
              <a:rPr lang="nl-NL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zijn ontferming u gedaan heeft. </a:t>
            </a:r>
            <a:r>
              <a:rPr lang="nl-NL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weg </a:t>
            </a:r>
            <a:r>
              <a:rPr lang="nl-N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begon in de </a:t>
            </a:r>
            <a:r>
              <a:rPr lang="nl-NL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Dekapolis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verkondigen al wat ​Jezus​ hem gedaan had, en allen verwonderden zich.</a:t>
            </a:r>
          </a:p>
          <a:p>
            <a:r>
              <a:rPr lang="nl-NL" sz="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dochtertje van ​</a:t>
            </a:r>
            <a:r>
              <a:rPr lang="nl-NL" sz="8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endParaRPr lang="nl-NL" sz="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​Jezus​ met het schip weder overgestoken was naar de overkant, verzamelde zich een grote schare bij Hem; en Hij was bij de zee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00772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https://brentwhite.files.wordpress.com/2011/12/shee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8"/>
          <a:stretch/>
        </p:blipFill>
        <p:spPr bwMode="auto">
          <a:xfrm>
            <a:off x="4561879" y="2924944"/>
            <a:ext cx="4618633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very large herd wild boa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8"/>
          <a:stretch/>
        </p:blipFill>
        <p:spPr bwMode="auto">
          <a:xfrm>
            <a:off x="-36512" y="2927435"/>
            <a:ext cx="4590257" cy="28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47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" y="-2268"/>
            <a:ext cx="9144000" cy="57861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Marcus 5 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kwamen aan de overkant der zee in het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der ​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800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Hij uit het schip ging, kwam Hem [terstond] uit de grafsteden een mens tegemoet met een ​onreine geest,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verblijf hield in de graven, en niemand had hem meer kunnen binden zelfs niet met een keten,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was dikwijls met voetboeien en ketenen gebonden geweest en de ketenen waren door hem stukgetrokken en de voetboeien vernield, en niemand was bij machte hem te bedwingen.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voortdurend, nacht en dag, was hij in de graven en in de bergen, schreeuwende en zichzelf met stenen slaande.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​Jezus​ uit de verte zag, liep hij toe, viel voor Hem neder,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roepende met luider stem: Wat hebt Gij met mij te maken, ​Jezus, Zoon van de allerhoogste God? Ik bezweer U bij God, dat Gij mij niet pijnigt.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​Onreine geest, ga uit van deze mens.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vroeg hem: Hoe is uw naam?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Mijn naam is ​legioen, want wij zijn talrijk. En hij smeekte Hem dringend hen niet buiten het land te zenden.</a:t>
            </a:r>
            <a:r>
              <a:rPr lang="nl-N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nl-N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 werd daar bij de berg een grote kudde zwijnen gehoed.</a:t>
            </a:r>
            <a:r>
              <a:rPr lang="nl-NL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nl-N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smeekten Hem, zeggende: Zend ons in de zwijnen, dat wij daarin varen.</a:t>
            </a:r>
            <a:r>
              <a:rPr lang="nl-NL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nl-N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het hun toe. En de onreine geesten gingen uit en voeren in de zwijnen; en de kudde, ongeveer tweeduizend, stormde langs de helling de zee in en zij verdronken in de zee. </a:t>
            </a:r>
            <a:r>
              <a:rPr lang="nl-NL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nl-N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ze hoedden, namen de vlucht en berichtten het in de stad en op het land. En de mensen gingen zien, wat er gebeurd was.</a:t>
            </a:r>
            <a:r>
              <a:rPr lang="nl-NL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nl-N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bij ​Jezus​ en zagen de bezetene zitten, gekleed en goed bij zijn verstand, hem, die het ​legioen​ gehad had; en </a:t>
            </a:r>
            <a:r>
              <a:rPr lang="nl-NL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werden bevreesd</a:t>
            </a:r>
            <a:r>
              <a:rPr lang="nl-N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  <a:r>
              <a:rPr lang="nl-NL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nl-N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het hadden gezien, verhaalden hun, hoe het met de bezetene gegaan was en 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van de zwijnen. </a:t>
            </a:r>
            <a:r>
              <a:rPr lang="nl-NL" b="1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begonnen er bij Hem op aan te dringen, dat Hij uit hun gebied weg zou gaan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  <a:r>
              <a:rPr lang="nl-NL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in het schip ging, smeekte de bezetene Hem, </a:t>
            </a:r>
            <a:r>
              <a:rPr lang="nl-NL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 hij bij Hem mocht blijven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  <a:r>
              <a:rPr lang="nl-NL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Hij stond het hem niet toe, maar Hij </a:t>
            </a:r>
            <a:r>
              <a:rPr lang="nl-NL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Ga naar uw huis tot de uwen en bericht hun al wat de </a:t>
            </a:r>
            <a:r>
              <a:rPr lang="nl-NL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zijn ontferming u gedaan heeft. </a:t>
            </a:r>
            <a:r>
              <a:rPr lang="nl-NL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weg </a:t>
            </a:r>
            <a:r>
              <a:rPr lang="nl-N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begon in de </a:t>
            </a:r>
            <a:r>
              <a:rPr lang="nl-NL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Dekapolis</a:t>
            </a:r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verkondigen al wat ​Jezus​ hem gedaan had, en allen verwonderden zich.</a:t>
            </a:r>
          </a:p>
          <a:p>
            <a:r>
              <a:rPr lang="nl-NL" sz="8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dochtertje van ​</a:t>
            </a:r>
            <a:r>
              <a:rPr lang="nl-NL" sz="8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endParaRPr lang="nl-NL" sz="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​Jezus​ met het schip weder overgestoken was naar de overkant, verzamelde zich een grote schare bij Hem; en Hij was bij de zee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07107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7668344" y="1787332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b="1" dirty="0" smtClean="0">
                <a:solidFill>
                  <a:srgbClr val="FF0000"/>
                </a:solidFill>
              </a:rPr>
              <a:t>?</a:t>
            </a:r>
            <a:endParaRPr lang="nl-NL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53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" y="-2269"/>
            <a:ext cx="9144000" cy="56880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Marcus 5 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kwamen aan de overkant der zee in het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der ​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dag, was hij in de graven en in de bergen, schreeuwende en zichzelf met stenen slaande.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​Jezus​ uit de verte zag, liep hij toe, viel voor Hem neder,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uit het schip ging, kwam Hem [terstond] uit de grafsteden een mens tegemoet met een ​onreine geest,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verblijf hield in de graven, en niemand had hem meer kunnen binden zelfs niet met een keten,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was dikwijls met voetboeien en ketenen gebonden geweest en de ketenen waren door hem stukgetrokken en de voetboeien vernield, en niemand was bij machte hem te bedwingen.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voortdurend, nacht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roepende met luider stem: Wat hebt Gij met mij te maken, ​Jezus, Zoon van de allerhoogste God? Ik bezweer U bij God, dat Gij mij niet pijnigt.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​Onreine geest, ga uit van deze mens.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vroeg hem: Hoe is uw naam?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Mijn naam is ​legioen, want wij zijn talrijk. En hij smeekte Hem dringend hen niet buiten het land te zenden.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 werd daar bij de berg een grote kudde zwijnen gehoed.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smeekten Hem, zeggende: Zend ons in de zwijnen, dat wij daarin varen.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het hun toe. En de onreine geesten gingen uit en voeren in de zwijnen; en de kudde, ongeveer tweeduizend, stormde langs de helling de zee in en zij verdronken in de zee.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ze hoedden, namen de vlucht en berichtten het in de stad en op het land. En de mensen gingen zien, wat er gebeurd was.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bij ​Jezus​ en zagen de bezetene zitten, gekleed en goed bij zijn verstand, hem, die het ​legioen​ gehad had; en zij werden bevreesd.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het hadden gezien, verhaalden hun, hoe het met de bezetene gegaan was 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van de zwijnen.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begonnen er bij Hem op aan te dringen, dat Hij uit hun gebied weg zou gaan.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in het schip ging, smeekte de bezetene Hem, dat hij bij Hem mocht blijven.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Hij stond het hem niet toe, maar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Ga naar uw huis tot de uwen en bericht hun al wat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zijn ontferming u gedaan heeft.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weg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begon in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Dekapolis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verkondigen al wat ​Jezus​ hem gedaan had, en allen verwonderden zich.</a:t>
            </a:r>
          </a:p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​Jezus​ met het schip weder overgestoken was naar de overkant, verzamelde zich een </a:t>
            </a:r>
            <a:r>
              <a:rPr lang="nl-N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grote schare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Hem; en Hij was bij de 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zee. </a:t>
            </a:r>
          </a:p>
          <a:p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kwam een van de oversten der ​synagoge, genaamd ​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toen deze Hem zag, wierp hij zich neder aan zijn voeten,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smeekte Hem dringend, zeggende: Mijn dochtertje ligt op haar uiterste; kom toch en ​leg​ haar de handen op, dan zal zij behouden worden en in leven blijven.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met hem mede en een grote schare volgde Hem en zij drongen tegen Hem op.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een vrouw, die twaalf jaar aan bloedvloeiingen geleden had,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veel doorstaan had van vele dokters en al het hare daaraan ten koste had gelegd en geen baat had gevonden, maar veeleer achteruit was gegaan,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gehoord, wat er van ​Jezus​ verteld werd, en zij kwam tussen de schare en raakte van achter zijn kleed 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zij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Indien ik slechts zijn klederen kan aanraken, zal ik behouden zijn.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terstond droogde de bron van haar ​bloed​ op en zij bemerkte aan haar lichaam, dat zij van haar kwaal genezen was.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​Jezus​ bemerkte terstond bij Zichzelf de kracht, die van Hem uitgegaan was, en Hij keerde Zich om in de schare,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Wie heeft mijn klederen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zijn discipelen zeiden tot Hem: Gij ziet, dat de schare tegen U opdringt en Gij zegt: Wie heeft Mij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keek rond om te zien, wie dat gedaan had.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vrouw nu, bevreesd en bevende, wetende wat met haar geschied was, kwam en wierp zich voor Hem neder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Hem de volle waarheid.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Dochter, uw geloof heeft u behouden; ga heen in ​vrede​ en wees genezen van uw kwaal.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Terwijl Hij nog sprak, kwam men uit het huis van de overste der ​synagoge​ hem zeggen: Uw dochter is gestorven; waarom valt gij de Meester nog lastig?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​Jezus​ luisterde niet naar wat gezegd werd, maar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de overste der ​synagoge: Wees niet bevreesd, geloof alleen.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niemand toe met Hem mede te gaan, behalve ​Petrus​ en ​Jakobus​ en ​Johannes, de broeder van ​Jakobus.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kwamen in het huis van de overste der ​synagoge​ en Hij zag het misbaar en mensen, die luid weenden en weeklaagden.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binnengekomen, 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Hij tot hen: Waarom maakt gij misbaar 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weent gij? Het ​kind​ is niet gestorven, maar het slaapt.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lachten Hem uit. Doch Hij dreef hen allen het huis uit en nam de vader van het ​kind​ en de moeder en die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 waren mede en Hij ging het vertrek binnen, waar het ​kind​ lag.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vatte de hand van het ​kind​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Talita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koem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hetgeen betekent: Meisje, ik zeg u, sta op!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het meisje stond onmiddellijk op en het kon lopen; want het was twaalf jaar. En zij ontzetten zich terstond bovenmate.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gebood hun nadrukkelijk, dat niemand dit te weten zou komen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dat men haar te eten zou geven.</a:t>
            </a:r>
          </a:p>
          <a:p>
            <a:endParaRPr lang="nl-N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71" y="2420888"/>
            <a:ext cx="253682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29" y="3130053"/>
            <a:ext cx="21764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390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" y="-2268"/>
            <a:ext cx="9144000" cy="56880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Marcus 5 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kwamen aan de overkant der zee in het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der ​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dag, was hij in de graven en in de bergen, schreeuwende en zichzelf met stenen slaande.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​Jezus​ uit de verte zag, liep hij toe, viel voor Hem neder,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uit het schip ging, kwam Hem [terstond] uit de grafsteden een mens tegemoet met een ​onreine geest,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verblijf hield in de graven, en niemand had hem meer kunnen binden zelfs niet met een keten,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was dikwijls met voetboeien en ketenen gebonden geweest en de ketenen waren door hem stukgetrokken en de voetboeien vernield, en niemand was bij machte hem te bedwingen.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voortdurend, nacht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roepende met luider stem: Wat hebt Gij met mij te maken, ​Jezus, Zoon van de allerhoogste God? Ik bezweer U bij God, dat Gij mij niet pijnigt.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​Onreine geest, ga uit van deze mens.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vroeg hem: Hoe is uw naam?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Mijn naam is ​legioen, want wij zijn talrijk. En hij smeekte Hem dringend hen niet buiten het land te zenden.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 werd daar bij de berg een grote kudde zwijnen gehoed.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smeekten Hem, zeggende: Zend ons in de zwijnen, dat wij daarin varen.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het hun toe. En de onreine geesten gingen uit en voeren in de zwijnen; en de kudde, ongeveer tweeduizend, stormde langs de helling de zee in en zij verdronken in de zee.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ze hoedden, namen de vlucht en berichtten het in de stad en op het land. En de mensen gingen zien, wat er gebeurd was.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bij ​Jezus​ en zagen de bezetene zitten, gekleed en goed bij zijn verstand, hem, die het ​legioen​ gehad had; en zij werden bevreesd.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het hadden gezien, verhaalden hun, hoe het met de bezetene gegaan was 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van de zwijnen.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begonnen er bij Hem op aan te dringen, dat Hij uit hun gebied weg zou gaan.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in het schip ging, smeekte de bezetene Hem, dat hij bij Hem mocht blijven.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Hij stond het hem niet toe, maar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Ga naar uw huis tot de uwen en bericht hun al wat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zijn ontferming u gedaan heeft.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weg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begon in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Dekapolis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verkondigen al wat ​Jezus​ hem gedaan had, en allen verwonderden zich.</a:t>
            </a:r>
          </a:p>
          <a:p>
            <a:r>
              <a:rPr lang="nl-NL" sz="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​Jezus​ met het schip weder overgestoken was naar de overkant, verzamelde zich een grote schare bij Hem; en Hij was bij de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zee. </a:t>
            </a:r>
          </a:p>
          <a:p>
            <a:r>
              <a:rPr lang="nl-NL" sz="20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er kwam een van </a:t>
            </a:r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oversten der ​synagoge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genaamd ​</a:t>
            </a:r>
            <a:r>
              <a:rPr lang="nl-NL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toen deze Hem zag, wierp hij zich neder aan zijn voeten, </a:t>
            </a:r>
            <a:r>
              <a:rPr lang="nl-NL" sz="20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smeekte Hem dringend, zeggende: Mijn dochtertje ligt op haar uiterste; kom toch en ​leg​ haar de handen op, dan zal zij behouden worden en in leven blijven. </a:t>
            </a:r>
            <a:r>
              <a:rPr lang="nl-NL" sz="20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met hem mede en een grote schare volgde Hem en zij drongen tegen Hem op.</a:t>
            </a:r>
          </a:p>
          <a:p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vrouw, die twaalf jaar aan bloedvloeiingen geleden had,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veel doorstaan had van vele dokters en al het hare daaraan ten koste had gelegd en geen baat had gevonden, maar veeleer achteruit was gegaan,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gehoord, wat er van ​Jezus​ verteld werd, en zij kwam tussen de schare en raakte van achter zijn kleed 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zij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Indien ik slechts zijn klederen kan aanraken, zal ik behouden zijn.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terstond droogde de bron van haar ​bloed​ op en zij bemerkte aan haar lichaam, dat zij van haar kwaal genezen was.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​Jezus​ bemerkte terstond bij Zichzelf de kracht, die van Hem uitgegaan was, en Hij keerde Zich om in de schare,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Wie heeft mijn klederen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zijn discipelen zeiden tot Hem: Gij ziet, dat de schare tegen U opdringt en Gij zegt: Wie heeft Mij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keek rond om te zien, wie dat gedaan had.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vrouw nu, bevreesd en bevende, wetende wat met haar geschied was, kwam en wierp zich voor Hem neder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Hem de volle waarheid.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Dochter, uw geloof heeft u behouden; ga heen in ​vrede​ en wees genezen van uw kwaal.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Terwijl Hij nog sprak, kwam men uit het huis van de overste der ​synagoge​ hem zeggen: Uw dochter is gestorven; waarom valt gij de Meester nog lastig?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​Jezus​ luisterde niet naar wat gezegd werd, maar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de overste der ​synagoge: Wees niet bevreesd, geloof alleen.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niemand toe met Hem mede te gaan, behalve ​Petrus​ en ​Jakobus​ en ​Johannes, de broeder van ​Jakobus.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kwamen in het huis van de overste der ​synagoge​ en Hij zag het misbaar en mensen, die luid weenden en weeklaagden.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binnengekomen, 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Hij tot hen: Waarom maakt gij misbaar en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weent gij? Het ​kind​ is niet gestorven, maar het slaapt.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lachten Hem uit. Doch Hij dreef hen allen het huis uit en nam de vader van het ​kind​ en de moeder en die 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 waren mede en Hij ging het vertrek binnen, waar het ​kind​ lag.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vatte de hand van het ​kind​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Talita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koem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hetgeen betekent: Meisje, ik zeg u, sta op!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het meisje stond onmiddellijk op en het kon lopen; want het was twaalf jaar. En zij ontzetten zich terstond bovenmate.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gebood hun nadrukkelijk, dat niemand dit te weten zou komen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dat men haar te eten zou geven.</a:t>
            </a:r>
          </a:p>
          <a:p>
            <a:endParaRPr lang="nl-NL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069949"/>
              </p:ext>
            </p:extLst>
          </p:nvPr>
        </p:nvGraphicFramePr>
        <p:xfrm>
          <a:off x="2940496" y="3812128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6000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Hebreeuws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Grieks - Latijn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Yochanan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Johannes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Juda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Judas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Jaïr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Jaïrus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Jacob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Jacobus</a:t>
                      </a:r>
                      <a:endParaRPr lang="nl-NL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176212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79" y="188640"/>
            <a:ext cx="19081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806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>
          <a:xfrm>
            <a:off x="84058" y="68070"/>
            <a:ext cx="2196000" cy="1440000"/>
          </a:xfrm>
          <a:solidFill>
            <a:srgbClr val="37441C"/>
          </a:solidFill>
        </p:spPr>
        <p:txBody>
          <a:bodyPr rIns="0"/>
          <a:lstStyle/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</a:t>
            </a:r>
          </a:p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Johannes de Doper</a:t>
            </a:r>
          </a:p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doop en de verzoeking in de </a:t>
            </a: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woestijn</a:t>
            </a:r>
          </a:p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</a:t>
            </a: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naar Galilea – De roeping der eerste </a:t>
            </a: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discipelen</a:t>
            </a:r>
          </a:p>
          <a:p>
            <a:pPr marL="0" indent="0">
              <a:buNone/>
            </a:pP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 synagoge te </a:t>
            </a:r>
            <a:r>
              <a:rPr lang="nl-NL" sz="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Kafarnaüm</a:t>
            </a:r>
            <a:endParaRPr lang="nl-NL" sz="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het huis van Petrus</a:t>
            </a:r>
          </a:p>
          <a:p>
            <a:pPr marL="0" indent="0">
              <a:buNone/>
            </a:pP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een melaatse</a:t>
            </a:r>
          </a:p>
          <a:p>
            <a:pPr marL="0" indent="0">
              <a:buNone/>
            </a:pPr>
            <a:endParaRPr lang="nl-NL" sz="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800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349396" y="68070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Genezing van een verlamde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roeping van Levi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vasten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Aren plukken op de Sabbat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b="1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b="1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b="1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617628" y="68374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genezing op de Sabbat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Jezus en de onreine geesten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twaalf apostelen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Beëlzebul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zijn verwanten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4058" y="1580246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de bezetene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dochtertje van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349396" y="1580246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verwerping te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Nazaret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uitzending van de discipelen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dood van Johannes de Doper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terugkeer van de apostelen en de wonderbare spijziging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gaande over het meer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Genezing in 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Genesaret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617628" y="1580398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Twistgesprekken met de Farizeeën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Syrofenicische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vrouw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de doofstomme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87216" y="3092414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verheerlijking op de berg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een bezeten knaap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2</a:t>
            </a:r>
            <a:r>
              <a:rPr lang="nl-NL" sz="800" i="1" baseline="30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aankondiging van het lijden 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strijd om de voorrang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Verleiding tot zonde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2352554" y="3092414"/>
            <a:ext cx="2196000" cy="1440000"/>
          </a:xfrm>
          <a:prstGeom prst="rect">
            <a:avLst/>
          </a:prstGeom>
          <a:solidFill>
            <a:srgbClr val="2217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esprekken op de reis naar Jeruzalem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zegent de kinderen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rijke jongeling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loon voor het volgen van Jesjoea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3</a:t>
            </a:r>
            <a:r>
              <a:rPr lang="nl-NL" sz="800" i="1" baseline="30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aankondiging van het lijden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heersen maar dienen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Bartimeüs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620786" y="309241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intocht in Jeruzalem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reiniging van de tempel en de verdorde vijgenboom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vraag naar Jezus’ bevoegdheid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6885900" y="68222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gelijkenis van de zaaier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gelijkenis van de lamp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 is van het zaad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storm op het meer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6885900" y="1580246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tweede wonderbare spijziging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vraag om een teken en het zuurdesem van de Farizeeën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blinde te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Betsaïda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belijdenis van Petrus 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1</a:t>
            </a:r>
            <a:r>
              <a:rPr lang="nl-NL" sz="800" i="1" baseline="30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aankondiging van het lijden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6889058" y="309241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gelijkenis van de onrechtvaardige pachters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recht van de Keizer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vraag naar de opstanding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grote gebod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Davids </a:t>
            </a:r>
            <a:r>
              <a:rPr lang="nl-NL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oon en Heer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Waarschuwing tegen de </a:t>
            </a:r>
            <a:r>
              <a:rPr lang="nl-NL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chriftgeleerden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penninkske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de weduwe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84058" y="460473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 over de laatste dingen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2349396" y="460473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Zalving en het verraad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voorbereiding van de paasmaaltijd De instelling van het Avondmaal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verloochening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voorzegd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Gethsemane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gevangenneming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de Raad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door Petrus verloochend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4617628" y="460473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voor Pilatus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Barabbas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bespotting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kruisiging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sterven van Jesjoea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begrafenis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6885900" y="4604734"/>
            <a:ext cx="2196000" cy="1440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opstanding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Verschijningen van Jesjoea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21" name="Tijdelijke aanduiding voor inhoud 2"/>
          <p:cNvSpPr txBox="1">
            <a:spLocks noChangeAspect="1"/>
          </p:cNvSpPr>
          <p:nvPr/>
        </p:nvSpPr>
        <p:spPr>
          <a:xfrm>
            <a:off x="2281777" y="1524160"/>
            <a:ext cx="5760000" cy="3777048"/>
          </a:xfrm>
          <a:prstGeom prst="rect">
            <a:avLst/>
          </a:prstGeom>
          <a:solidFill>
            <a:srgbClr val="37441C"/>
          </a:solidFill>
          <a:ln w="76200">
            <a:solidFill>
              <a:schemeClr val="bg1"/>
            </a:solidFill>
          </a:ln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H.2</a:t>
            </a:r>
          </a:p>
          <a:p>
            <a:pPr marL="0" indent="0">
              <a:buNone/>
            </a:pPr>
            <a:r>
              <a:rPr lang="nl-NL" sz="20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Genezing van een verlamde</a:t>
            </a:r>
          </a:p>
          <a:p>
            <a:pPr marL="0" indent="0">
              <a:buNone/>
            </a:pPr>
            <a:r>
              <a:rPr lang="nl-NL" sz="20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roeping van Levi</a:t>
            </a:r>
          </a:p>
          <a:p>
            <a:pPr marL="0" indent="0">
              <a:buNone/>
            </a:pPr>
            <a:r>
              <a:rPr lang="nl-NL" sz="20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vasten</a:t>
            </a:r>
          </a:p>
          <a:p>
            <a:pPr marL="0" indent="0">
              <a:buNone/>
            </a:pPr>
            <a:r>
              <a:rPr lang="nl-NL" sz="20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Aren plukken op </a:t>
            </a:r>
            <a:r>
              <a:rPr lang="nl-NL" sz="20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Sabbat</a:t>
            </a:r>
            <a:endParaRPr lang="nl-NL" sz="20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61" y="6020197"/>
            <a:ext cx="91757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725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9" y="-99393"/>
            <a:ext cx="9684000" cy="589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799" y="3069828"/>
            <a:ext cx="18907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8197055" y="2446288"/>
            <a:ext cx="801341" cy="6489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06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6"/>
          <a:stretch/>
        </p:blipFill>
        <p:spPr bwMode="auto">
          <a:xfrm>
            <a:off x="0" y="17264"/>
            <a:ext cx="9144000" cy="564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-16768" y="503466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</a:t>
            </a:r>
            <a:r>
              <a:rPr lang="nl-NL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</a:t>
            </a:r>
            <a:r>
              <a:rPr lang="nl-NL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overste van de synagoge stelt zich onder de autoriteit van de Messias. </a:t>
            </a:r>
            <a:endParaRPr lang="nl-NL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79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" y="-2268"/>
            <a:ext cx="9144000" cy="563231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Marcus 5 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kwamen aan de overkant der zee in het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der ​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dag, was hij in de graven en in de bergen, schreeuwende en zichzelf met stenen slaande.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​Jezus​ uit de verte zag, liep hij toe, viel voor Hem neder,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</a:p>
          <a:p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uit het schip ging, kwam Hem [terstond] uit de grafsteden een mens tegemoet met een ​onreine geest,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verblijf hield in de graven, en niemand had hem meer kunnen binden zelfs niet met een keten,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was dikwijls met voetboeien en ketenen gebonden geweest en de ketenen waren door hem stukgetrokken en de voetboeien vernield, en niemand was bij machte hem te bedwingen.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voortdurend, nacht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roepende met luider stem: Wat hebt Gij met mij te maken, ​Jezus, Zoon van de allerhoogste God? Ik bezweer U bij God, dat Gij mij niet pijnigt.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​Onreine geest, ga uit van deze mens.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vroeg hem: Hoe is uw naam?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Mijn naam is ​legioen, want wij zijn talrijk. En hij smeekte Hem dringend hen niet buiten het land te zenden.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 werd daar bij de berg een grote kudde zwijnen gehoed.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smeekten Hem, zeggende: Zend ons in de zwijnen, dat wij daarin varen.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het hun toe. En de onreine geesten gingen uit en voeren in de zwijnen; en de kudde, ongeveer tweeduizend, stormde langs de helling de zee in en zij verdronken in de zee.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ze hoedden, namen de vlucht en berichtten het in de stad en op het land. En de mensen gingen zien, wat er gebeurd was.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bij ​Jezus​ en zagen de bezetene zitten, gekleed en goed bij zijn verstand, hem, die het ​legioen​ gehad had; en zij werden bevreesd.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het hadden gezien, verhaalden hun, hoe het met de bezetene gegaan was 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van de zwijnen.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begonnen er bij Hem op aan te dringen, dat Hij uit hun gebied weg zou gaan.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in het schip ging, smeekte de bezetene Hem, dat hij bij Hem mocht blijven.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Hij stond het hem niet toe, maar Hij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Ga naar uw huis tot de uwen en bericht hun al wat de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zijn ontferming u gedaan heeft.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weg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begon in de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Dekapolis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verkondigen al wat ​Jezus​ hem gedaan had, en allen verwonderden zich.</a:t>
            </a:r>
          </a:p>
          <a:p>
            <a:r>
              <a:rPr lang="nl-NL" sz="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​Jezus​ met het schip weder overgestoken was naar de overkant, verzamelde zich een grote schare bij Hem; en Hij was bij de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zee. </a:t>
            </a:r>
          </a:p>
          <a:p>
            <a:r>
              <a:rPr lang="nl-NL" sz="20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er kwam een van de oversten der ​synagoge, genaamd ​</a:t>
            </a:r>
            <a:r>
              <a:rPr lang="nl-NL" sz="20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</a:t>
            </a:r>
            <a:r>
              <a:rPr lang="nl-NL" sz="2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deze Hem zag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wierp hij zich neder aan zijn voeten, </a:t>
            </a:r>
            <a:r>
              <a:rPr lang="nl-NL" sz="20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smeekte Hem dringend, zeggende: Mijn dochtertje </a:t>
            </a:r>
            <a:r>
              <a:rPr lang="nl-NL" sz="20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ligt op haar uiterste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kom toch en ​leg​ haar de handen op, dan zal zij behouden worden en in leven blijven. </a:t>
            </a:r>
            <a:r>
              <a:rPr lang="nl-NL" sz="20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met hem mede en een grote schare volgde Hem en zij drongen tegen Hem op.</a:t>
            </a:r>
          </a:p>
          <a:p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vrouw, die twaalf jaar aan bloedvloeiingen geleden had,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veel doorstaan had van vele dokters en al het hare daaraan ten koste had gelegd en geen baat had gevonden, maar veeleer achteruit was gegaan,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gehoord, wat er van ​Jezus​ verteld werd, en zij kwam tussen de schare en raakte van achter zijn kleed aan.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zij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Indien ik slechts zijn klederen kan aanraken, zal ik behouden zijn.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terstond droogde de bron van haar ​bloed​ op en zij bemerkte aan haar lichaam, dat zij van haar kwaal genezen was.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​Jezus​ bemerkte terstond bij Zichzelf de kracht, die van Hem uitgegaan was, en Hij keerde Zich om in de schare, en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Wie heeft mijn klederen aangeraakt?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zijn discipelen zeiden tot Hem: Gij ziet, dat de schare tegen U opdringt en Gij zegt: Wie heeft Mij aangeraakt?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keek rond om te zien, wie dat gedaan had.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vrouw nu, bevreesd en bevende, wetende wat met haar geschied was, kwam en wierp zich voor Hem neder en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Hem de volle waarheid.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Dochter, uw geloof heeft u behouden; ga heen in ​vrede​ en wees genezen van uw kwaal.</a:t>
            </a:r>
          </a:p>
          <a:p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Terwijl Hij nog sprak, kwam men uit het huis van de overste der ​synagoge​ hem zeggen: Uw dochter is gestorven; waarom valt gij de Meester nog lastig?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​Jezus​ luisterde niet naar wat gezegd werd, maar Hij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de overste der ​synagoge: Wees niet bevreesd, geloof alleen.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niemand toe met Hem mede te gaan, behalve ​Petrus​ en ​Jakobus​ en ​Johannes, de broeder van ​Jakobus.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kwamen in het huis van de overste der ​synagoge​ en Hij zag het misbaar en mensen, die luid weenden en weeklaagden.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binnengekomen, 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Hij tot hen: Waarom maakt gij misbaar 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weent gij? Het ​kind​ is niet gestorven, maar het slaapt.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lachten Hem uit. Doch Hij dreef hen allen het huis uit en nam de vader van het ​kind​ en de moeder en die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 waren mede en Hij ging het vertrek binnen, waar het ​kind​ lag.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vatte de hand van het ​kind​ en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Talita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koem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hetgeen betekent: Meisje, ik zeg u, sta op!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het meisje stond onmiddellijk op en het kon lopen; want het was twaalf jaar. En zij ontzetten zich terstond bovenmate.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gebood hun nadrukkelijk, dat niemand dit te weten zou komen en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dat men haar te eten zou geven.</a:t>
            </a:r>
          </a:p>
          <a:p>
            <a:endParaRPr lang="nl-NL" sz="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444208" y="3861224"/>
            <a:ext cx="2520000" cy="1584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ἐσχάτως </a:t>
            </a:r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ἔχει</a:t>
            </a:r>
            <a:endParaRPr lang="nl-NL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schatos</a:t>
            </a:r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echei</a:t>
            </a:r>
            <a:endParaRPr lang="nl-NL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iterste, laatste</a:t>
            </a:r>
          </a:p>
          <a:p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heeft</a:t>
            </a:r>
          </a:p>
          <a:p>
            <a:endParaRPr lang="nl-N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1150" y="521385"/>
            <a:ext cx="9027354" cy="1323439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Matth.9: </a:t>
            </a:r>
            <a:r>
              <a:rPr lang="nl-NL" sz="20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Terwijl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Hij dit tot hen sprak, zie, een overste (der ​synagoge) kwam tot Hem en viel voor Hem neder, en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N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Mijn dochter is zo juist gestorven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maar kom en ​leg​ uw hand op haar en zij zal leven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199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" y="-2268"/>
            <a:ext cx="9144000" cy="58169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Marcus 5 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kwamen aan de overkant der zee in het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der ​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dag, was hij in de graven en in de bergen, schreeuwende en zichzelf met stenen slaande.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​Jezus​ uit de verte zag, liep hij toe, viel voor Hem neder,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</a:p>
          <a:p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uit het schip ging, kwam Hem [terstond] uit de grafsteden een mens tegemoet met een ​onreine geest,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verblijf hield in de graven, en niemand had hem meer kunnen binden zelfs niet met een keten,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was dikwijls met voetboeien en ketenen gebonden geweest en de ketenen waren door hem stukgetrokken en de voetboeien vernield, en niemand was bij machte hem te bedwingen.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voortdurend, nacht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roepende met luider stem: Wat hebt Gij met mij te maken, ​Jezus, Zoon van de allerhoogste God? Ik bezweer U bij God, dat Gij mij niet pijnigt.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​Onreine geest, ga uit van deze mens.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vroeg hem: Hoe is uw naam?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Mijn naam is ​legioen, want wij zijn talrijk. En hij smeekte Hem dringend hen niet buiten het land te zenden.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 werd daar bij de berg een grote kudde zwijnen gehoed.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smeekten Hem, zeggende: Zend ons in de zwijnen, dat wij daarin varen.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het hun toe. En de onreine geesten gingen uit en voeren in de zwijnen; en de kudde, ongeveer tweeduizend, stormde langs de helling de zee in en zij verdronken in de zee.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ze hoedden, namen de vlucht en berichtten het in de stad en op het land. En de mensen gingen zien, wat er gebeurd was.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bij ​Jezus​ en zagen de bezetene zitten, gekleed en goed bij zijn verstand, hem, die het ​legioen​ gehad had; en zij werden bevreesd.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het hadden gezien, verhaalden hun, hoe het met de bezetene gegaan was 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van de zwijnen.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begonnen er bij Hem op aan te dringen, dat Hij uit hun gebied weg zou gaan.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in het schip ging, smeekte de bezetene Hem, dat hij bij Hem mocht blijven.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Hij stond het hem niet toe, maar Hij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Ga naar uw huis tot de uwen en bericht hun al wat de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zijn ontferming u gedaan heeft.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weg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begon in de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Dekapolis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verkondigen al wat ​Jezus​ hem gedaan had, en allen verwonderden zich.</a:t>
            </a:r>
          </a:p>
          <a:p>
            <a:r>
              <a:rPr lang="nl-NL" sz="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​Jezus​ met het schip weder overgestoken was naar de overkant, verzamelde zich een grote schare bij Hem; en Hij was bij de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zee. </a:t>
            </a:r>
          </a:p>
          <a:p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er kwam een van de oversten der ​synagoge, genaamd ​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</a:t>
            </a:r>
            <a:r>
              <a:rPr lang="nl-NL" sz="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deze Hem zag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wierp hij zich neder aan zijn voeten,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smeekte Hem dringend, zeggende: Mijn dochtertje </a:t>
            </a:r>
            <a:r>
              <a:rPr lang="nl-NL" sz="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ligt op haar uiterste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kom toch en ​leg​ haar de handen op, dan zal zij behouden worden en in leven blijven.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met hem mede en een grote schare volgde Hem en zij drongen tegen Hem op.</a:t>
            </a:r>
          </a:p>
          <a:p>
            <a:r>
              <a:rPr lang="nl-NL" sz="20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vrouw, </a:t>
            </a:r>
            <a:r>
              <a:rPr lang="nl-NL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twaalf jaar aan bloedvloeiingen 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geleden had, 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veel doorstaan had van vele dokters en al het hare daaraan ten koste had gelegd en geen baat had gevonden, maar veeleer achteruit was gegaan, 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gehoord, wat er van ​Jezus​ verteld werd, en zij kwam tussen de schare en raakte van achter zijn kleed aan. 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zij </a:t>
            </a:r>
            <a:r>
              <a:rPr lang="nl-NL" sz="20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Indien ik slechts zijn klederen kan aanraken, zal ik behouden zijn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terstond droogde de bron van haar ​bloed​ op en zij bemerkte aan haar lichaam, dat zij van haar kwaal genezen was.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​Jezus​ bemerkte terstond bij Zichzelf de kracht, die van Hem uitgegaan was, en Hij keerde Zich om in de schare, en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Wie heeft mijn klederen aangeraakt?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zijn discipelen zeiden tot Hem: Gij ziet, dat de schare tegen U opdringt en Gij zegt: Wie heeft Mij aangeraakt?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keek rond om te zien, wie dat gedaan had.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vrouw nu, bevreesd en bevende, wetende wat met haar geschied was, kwam en wierp zich voor Hem neder en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Hem de volle waarheid.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Dochter, uw geloof heeft u behouden; ga heen in ​vrede​ en wees genezen van uw kwaal.</a:t>
            </a:r>
          </a:p>
          <a:p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Terwijl Hij nog sprak, kwam men uit het huis van de overste der ​synagoge​ hem zeggen: Uw dochter is gestorven; waarom valt gij de Meester nog lastig?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​Jezus​ luisterde niet naar wat gezegd werd, maar Hij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de overste der ​synagoge: Wees niet bevreesd, geloof alleen.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niemand toe met Hem mede te gaan, behalve ​Petrus​ en ​Jakobus​ en ​Johannes, de broeder van ​Jakobus.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kwamen in het huis van de overste der ​synagoge​ en Hij zag het misbaar en mensen, die luid weenden en weeklaagden.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binnengekomen, 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Hij tot hen: Waarom maakt gij misbaar 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weent gij? Het ​kind​ is niet gestorven, maar het slaapt.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lachten Hem uit. Doch Hij dreef hen allen het huis uit en nam de vader van het ​kind​ en de moeder en die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 waren mede en Hij ging het vertrek binnen, waar het ​kind​ lag.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vatte de hand van het ​kind​ en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Talita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koem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hetgeen betekent: Meisje, ik zeg u, sta op!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het meisje stond onmiddellijk op en het kon lopen; want het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endParaRPr lang="nl-NL" sz="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07504" y="44624"/>
            <a:ext cx="8928992" cy="2160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nl-NL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jaar bloedvloeiingen= 12 jaar onvruchtbaar</a:t>
            </a:r>
          </a:p>
          <a:p>
            <a:pPr algn="ctr"/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jaar lichamelijk onvruchtbaar</a:t>
            </a:r>
          </a:p>
          <a:p>
            <a:pPr algn="ctr"/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jaar geen gemeenschap met een man</a:t>
            </a:r>
          </a:p>
          <a:p>
            <a:pPr algn="ctr"/>
            <a:r>
              <a:rPr lang="nl-NL" sz="6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</a:p>
        </p:txBody>
      </p:sp>
      <p:graphicFrame>
        <p:nvGraphicFramePr>
          <p:cNvPr id="17" name="Tabel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98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107504" y="44624"/>
            <a:ext cx="8928992" cy="280076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nl-NL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6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</a:p>
          <a:p>
            <a:pPr algn="ctr"/>
            <a:r>
              <a:rPr lang="he-IL" sz="9600" b="1" dirty="0" smtClean="0">
                <a:cs typeface="+mj-cs"/>
              </a:rPr>
              <a:t>ל</a:t>
            </a:r>
            <a:endParaRPr lang="nl-NL" sz="9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8928000" cy="10897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99" y="4116487"/>
            <a:ext cx="45053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hoek 6"/>
          <p:cNvSpPr/>
          <p:nvPr/>
        </p:nvSpPr>
        <p:spPr>
          <a:xfrm>
            <a:off x="467544" y="548680"/>
            <a:ext cx="3060000" cy="1800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stammen</a:t>
            </a:r>
          </a:p>
          <a:p>
            <a:pPr algn="ctr"/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apostelen</a:t>
            </a:r>
          </a:p>
          <a:p>
            <a:pPr algn="ctr"/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poorten</a:t>
            </a:r>
          </a:p>
          <a:p>
            <a:pPr algn="ctr"/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maanden</a:t>
            </a:r>
          </a:p>
          <a:p>
            <a:pPr algn="ctr"/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compleetheid</a:t>
            </a:r>
            <a:endParaRPr lang="nl-N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616480" y="537066"/>
            <a:ext cx="3060000" cy="1800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Centraal</a:t>
            </a:r>
          </a:p>
          <a:p>
            <a:pPr algn="ctr"/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Steekt er bovenuit</a:t>
            </a:r>
          </a:p>
          <a:p>
            <a:pPr algn="ctr"/>
            <a:r>
              <a:rPr lang="he-IL" sz="3200" b="1" dirty="0" smtClean="0">
                <a:cs typeface="+mj-cs"/>
              </a:rPr>
              <a:t>מֶלֶךְ מְלָכִים</a:t>
            </a:r>
            <a:endParaRPr lang="nl-NL" sz="3200" b="1" dirty="0" smtClean="0">
              <a:cs typeface="+mj-cs"/>
            </a:endParaRPr>
          </a:p>
          <a:p>
            <a:pPr algn="ctr"/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</a:t>
            </a:r>
            <a:r>
              <a:rPr lang="nl-NL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èlèch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melachim</a:t>
            </a:r>
            <a:endParaRPr lang="nl-NL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algn="ctr"/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Koning der koningen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742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" y="-2268"/>
            <a:ext cx="9144000" cy="58169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Marcus 5 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kwamen aan de overkant der zee in het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der ​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dag, was hij in de graven en in de bergen, schreeuwende en zichzelf met stenen slaande.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​Jezus​ uit de verte zag, liep hij toe, viel voor Hem neder,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</a:p>
          <a:p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uit het schip ging, kwam Hem [terstond] uit de grafsteden een mens tegemoet met een ​onreine geest,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verblijf hield in de graven, en niemand had hem meer kunnen binden zelfs niet met een keten,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was dikwijls met voetboeien en ketenen gebonden geweest en de ketenen waren door hem stukgetrokken en de voetboeien vernield, en niemand was bij machte hem te bedwingen.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voortdurend, nacht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roepende met luider stem: Wat hebt Gij met mij te maken, ​Jezus, Zoon van de allerhoogste God? Ik bezweer U bij God, dat Gij mij niet pijnigt.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​Onreine geest, ga uit van deze mens.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vroeg hem: Hoe is uw naam?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Mijn naam is ​legioen, want wij zijn talrijk. En hij smeekte Hem dringend hen niet buiten het land te zenden.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 werd daar bij de berg een grote kudde zwijnen gehoed.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smeekten Hem, zeggende: Zend ons in de zwijnen, dat wij daarin varen.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het hun toe. En de onreine geesten gingen uit en voeren in de zwijnen; en de kudde, ongeveer tweeduizend, stormde langs de helling de zee in en zij verdronken in de zee.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ze hoedden, namen de vlucht en berichtten het in de stad en op het land. En de mensen gingen zien, wat er gebeurd was.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bij ​Jezus​ en zagen de bezetene zitten, gekleed en goed bij zijn verstand, hem, die het ​legioen​ gehad had; en zij werden bevreesd.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het hadden gezien, verhaalden hun, hoe het met de bezetene gegaan was 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van de zwijnen.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begonnen er bij Hem op aan te dringen, dat Hij uit hun gebied weg zou gaan.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in het schip ging, smeekte de bezetene Hem, dat hij bij Hem mocht blijven.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Hij stond het hem niet toe, maar Hij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Ga naar uw huis tot de uwen en bericht hun al wat de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zijn ontferming u gedaan heeft.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weg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begon in de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Dekapolis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verkondigen al wat ​Jezus​ hem gedaan had, en allen verwonderden zich.</a:t>
            </a:r>
          </a:p>
          <a:p>
            <a:r>
              <a:rPr lang="nl-NL" sz="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​Jezus​ met het schip weder overgestoken was naar de overkant, verzamelde zich een grote schare bij Hem; en Hij was bij de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zee. </a:t>
            </a:r>
          </a:p>
          <a:p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er kwam een van de oversten der ​synagoge, genaamd ​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</a:t>
            </a:r>
            <a:r>
              <a:rPr lang="nl-NL" sz="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deze Hem zag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wierp hij zich neder aan zijn voeten,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smeekte Hem dringend, zeggende: Mijn dochtertje </a:t>
            </a:r>
            <a:r>
              <a:rPr lang="nl-NL" sz="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ligt op haar uiterste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kom toch en ​leg​ haar de handen op, dan zal zij behouden worden en in leven blijven.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met hem mede en een grote schare volgde Hem en zij drongen tegen Hem op.</a:t>
            </a:r>
          </a:p>
          <a:p>
            <a:r>
              <a:rPr lang="nl-NL" sz="20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vrouw, die twaalf jaar aan bloedvloeiingen geleden had, 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veel doorstaan had van vele dokters en al het hare daaraan ten koste had gelegd en geen baat had gevonden, maar veeleer achteruit was gegaan, 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gehoord, wat er van ​Jezus​ verteld werd, en zij kwam tussen de schare en </a:t>
            </a:r>
            <a:r>
              <a:rPr lang="nl-NL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raakte van achter zijn kleed aan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zij </a:t>
            </a:r>
            <a:r>
              <a:rPr lang="nl-NL" sz="20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Indien ik slechts zijn klederen kan aanraken, zal ik behouden zijn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terstond droogde de bron van haar ​bloed​ op en zij bemerkte aan haar lichaam, dat zij van haar kwaal genezen was.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​Jezus​ bemerkte terstond bij Zichzelf de kracht, die van Hem uitgegaan was, en Hij keerde Zich om in de schare, en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Wie heeft mijn klederen aangeraakt?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zijn discipelen zeiden tot Hem: Gij ziet, dat de schare tegen U opdringt en Gij zegt: Wie heeft Mij aangeraakt?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keek rond om te zien, wie dat gedaan had.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vrouw nu, bevreesd en bevende, wetende wat met haar geschied was, kwam en wierp zich voor Hem neder en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Hem de volle waarheid.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Dochter, uw geloof heeft u behouden; ga heen in ​vrede​ en wees genezen van uw kwaal.</a:t>
            </a:r>
          </a:p>
          <a:p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Terwijl Hij nog sprak, kwam men uit het huis van de overste der ​synagoge​ hem zeggen: Uw dochter is gestorven; waarom valt gij de Meester nog lastig?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​Jezus​ luisterde niet naar wat gezegd werd, maar Hij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de overste der ​synagoge: Wees niet bevreesd, geloof alleen.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niemand toe met Hem mede te gaan, behalve ​Petrus​ en ​Jakobus​ en ​Johannes, de broeder van ​Jakobus.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kwamen in het huis van de overste der ​synagoge​ en Hij zag het misbaar en mensen, die luid weenden en weeklaagden.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binnengekomen, 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Hij tot hen: Waarom maakt gij misbaar 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weent gij? Het ​kind​ is niet gestorven, maar het slaapt.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lachten Hem uit. Doch Hij dreef hen allen het huis uit en nam de vader van het ​kind​ en de moeder en die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 waren mede en Hij ging het vertrek binnen, waar het ​kind​ lag.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vatte de hand van het ​kind​ en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Talita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koem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hetgeen betekent: Meisje, ik zeg u, sta op!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het meisje stond onmiddellijk op en het kon lopen; want het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endParaRPr lang="nl-NL" sz="8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07504" y="38100"/>
            <a:ext cx="5040000" cy="2196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Lucas 8: </a:t>
            </a:r>
            <a:r>
              <a:rPr lang="nl-NL" sz="20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vrouw, die sinds twaalf jaren aan ​bloedvloeiing​ leed en door niemand kon genezen worden, </a:t>
            </a:r>
            <a:r>
              <a:rPr lang="nl-NL" sz="20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kwam van achteren tot Hem en raakte </a:t>
            </a:r>
            <a:r>
              <a:rPr lang="nl-N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kwast van zijn ​kleed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 aan, en terstond hield haar ​vloeiing​ op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nl-N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182404" y="38100"/>
            <a:ext cx="3924000" cy="2196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Matth.9: </a:t>
            </a:r>
            <a:r>
              <a:rPr lang="nl-NL" sz="20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zie, een vrouw, die reeds twaalf jaren aan bloedvloeiingen leed, kwam van achteren tot Hem en raakte </a:t>
            </a:r>
            <a:r>
              <a:rPr lang="nl-N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kwast van zijn ​kleed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 aan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6" t="24623" r="32448" b="37154"/>
          <a:stretch/>
        </p:blipFill>
        <p:spPr bwMode="auto">
          <a:xfrm>
            <a:off x="5724128" y="1628800"/>
            <a:ext cx="3714750" cy="509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409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n image of Jesus healing the woman with the issue of blood from the Roman Catacombs 4 AD. Wikipedia {PD Art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9" y="12700"/>
            <a:ext cx="5691445" cy="56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5668376" y="0"/>
            <a:ext cx="3456000" cy="5652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Einde 3</a:t>
            </a:r>
            <a:r>
              <a:rPr lang="nl-NL" sz="24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eeuw</a:t>
            </a:r>
          </a:p>
          <a:p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Romeinse catacombe</a:t>
            </a:r>
          </a:p>
          <a:p>
            <a:r>
              <a:rPr lang="nl-NL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</a:t>
            </a:r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draagt </a:t>
            </a:r>
            <a:r>
              <a:rPr lang="nl-NL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tsitsit</a:t>
            </a:r>
            <a:endParaRPr lang="nl-NL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940424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86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107504" y="116631"/>
            <a:ext cx="8928992" cy="5508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Num.15: 37-41 (autoriteit van JHWH) </a:t>
            </a:r>
          </a:p>
          <a:p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”De </a:t>
            </a:r>
            <a:r>
              <a:rPr lang="nl-NL" sz="2000" cap="small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nu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​Mozes: </a:t>
            </a:r>
            <a:r>
              <a:rPr lang="nl-NL" sz="20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Spreek tot de Israëlieten en zeg tot hen, dat zij zich gedenkkwasten maken aan de hoeken van hun 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klederen[</a:t>
            </a:r>
            <a:r>
              <a:rPr lang="he-IL" sz="2400" b="1" dirty="0">
                <a:cs typeface="+mj-cs"/>
              </a:rPr>
              <a:t>צִיצִת עַל-כַּנְפֵי 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nl-NL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tsitsit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 </a:t>
            </a:r>
            <a:r>
              <a:rPr lang="nl-NL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kanafé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],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geslacht tot geslacht, en dat zij in de gedenkkwasten aan de hoeken 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he-IL" sz="2400" b="1" dirty="0">
                <a:cs typeface="+mj-cs"/>
              </a:rPr>
              <a:t>צִיצִת </a:t>
            </a:r>
            <a:r>
              <a:rPr lang="he-IL" sz="2400" b="1" dirty="0" smtClean="0">
                <a:cs typeface="+mj-cs"/>
              </a:rPr>
              <a:t>הַכָּנָף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nl-NL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tsitsit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 </a:t>
            </a:r>
            <a:r>
              <a:rPr lang="nl-NL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nl-NL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anaf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een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blauwpurperen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draad verwerken. </a:t>
            </a:r>
            <a:r>
              <a:rPr lang="nl-NL" sz="20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 zal u dan tot een gedenkkwast 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he-IL" sz="2400" b="1" dirty="0">
                <a:cs typeface="+mj-cs"/>
              </a:rPr>
              <a:t>ל</a:t>
            </a:r>
            <a:r>
              <a:rPr lang="he-IL" sz="24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ְצִיצִת</a:t>
            </a:r>
            <a:r>
              <a:rPr lang="he-IL" sz="2000" dirty="0"/>
              <a:t> </a:t>
            </a:r>
            <a:r>
              <a:rPr lang="nl-NL" sz="2000" dirty="0" smtClean="0"/>
              <a:t> 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la </a:t>
            </a:r>
            <a:r>
              <a:rPr lang="nl-NL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tsitsit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zijn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als gij daarnaar ziet, dan zult gij al de geboden des </a:t>
            </a:r>
            <a:r>
              <a:rPr lang="nl-NL" sz="2000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Heren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he-IL" sz="2400" b="1" dirty="0">
                <a:cs typeface="+mj-cs"/>
              </a:rPr>
              <a:t>מִצְו‍ֹת יְהוָה 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nl-NL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mitswot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JHWH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gedenken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volbrengen </a:t>
            </a:r>
            <a:r>
              <a:rPr lang="nl-N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zonder uw ​hart​ of uw ogen te </a:t>
            </a:r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volgen [</a:t>
            </a:r>
            <a:r>
              <a:rPr lang="he-IL" sz="2000" b="1" dirty="0">
                <a:cs typeface="+mj-cs"/>
              </a:rPr>
              <a:t>אַחֲרֵי לְבַבְכֶם, וְאַחֲרֵי עֵינֵיכֶם</a:t>
            </a:r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nl-NL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acharé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lewanèchèm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 </a:t>
            </a:r>
            <a:r>
              <a:rPr lang="nl-NL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acharé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énèchèm</a:t>
            </a:r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 gij u daardoor tot ​overspel​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zoudt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laten verleiden, </a:t>
            </a:r>
            <a:r>
              <a:rPr lang="nl-NL" sz="20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opdat gij gedenkt en volbrengt al mijn geboden 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he-IL" sz="2400" b="1" dirty="0">
                <a:cs typeface="+mj-cs"/>
              </a:rPr>
              <a:t>מִצְו‍ֹתָי 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nl-NL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mitswotai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en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​heilig​ zijt voor uw God. </a:t>
            </a:r>
            <a:r>
              <a:rPr lang="nl-NL" sz="20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ben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nl-NL" sz="2000" cap="small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uw God, die u uit het land Egypte heb uitgeleid om u tot een God te zijn; Ik ben de </a:t>
            </a:r>
            <a:r>
              <a:rPr lang="nl-NL" sz="2000" cap="small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uw God.</a:t>
            </a: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721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3299"/>
            <a:ext cx="9144000" cy="107721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Sam.24:5 (autoriteit) </a:t>
            </a:r>
          </a:p>
          <a:p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“David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 stond op en sneed ongemerkt </a:t>
            </a:r>
            <a:r>
              <a:rPr lang="nl-N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slip </a:t>
            </a:r>
          </a:p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he-IL" sz="2400" b="1" dirty="0" smtClean="0">
                <a:cs typeface="+mj-cs"/>
              </a:rPr>
              <a:t>כָּנָף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nl-NL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kanaf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nl-NL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vleugel, rand, zoom, uiteinde, hoek</a:t>
            </a:r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​Sauls​ ​mantel​ af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  <a:endParaRPr lang="nl-N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4288" y="1190362"/>
            <a:ext cx="9144000" cy="144655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Ruth 3:9 (autoriteit)</a:t>
            </a:r>
          </a:p>
          <a:p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“En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hij vroeg: Wie zijt gij? Zij antwoordde: Ik ben ​Ruth, uw dienstmaagd: spreid uw vleugel </a:t>
            </a:r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he-IL" sz="2800" b="1" dirty="0"/>
              <a:t>כָּנָף</a:t>
            </a:r>
            <a:r>
              <a:rPr lang="nl-NL" sz="20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nl-NL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kanaf</a:t>
            </a:r>
            <a:r>
              <a:rPr lang="nl-N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uw dienstmaagd, want gij zijt de ​losser. 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nl-N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4288" y="3268141"/>
            <a:ext cx="9144000" cy="138499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Maleachi 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4:2 “Maar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u, die mijn naam vreest, zal </a:t>
            </a:r>
            <a:r>
              <a:rPr lang="nl-N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zon der ​gerechtigheid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 opgaan, en er zal genezing zijn onder haar 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vleugelen [</a:t>
            </a:r>
            <a:r>
              <a:rPr lang="he-IL" sz="2400" b="1" dirty="0" smtClean="0">
                <a:cs typeface="+mj-cs"/>
              </a:rPr>
              <a:t>בִּכְנָפֶיה</a:t>
            </a:r>
            <a:r>
              <a:rPr lang="he-IL" sz="2000" b="1" dirty="0" smtClean="0">
                <a:cs typeface="+mj-cs"/>
              </a:rPr>
              <a:t>ָ</a:t>
            </a:r>
            <a:r>
              <a:rPr lang="nl-NL" sz="2000" dirty="0" smtClean="0"/>
              <a:t> 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nl-NL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biknafèchah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];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gij zult uitgaan en springen als kalveren uit de stal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 </a:t>
            </a:r>
            <a:endParaRPr lang="nl-N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817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http://www.lmlk.com/jpgs/2-winged_rose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" y="0"/>
            <a:ext cx="9176272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88" y="4221088"/>
            <a:ext cx="9147773" cy="1440000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ca. de 8e eeuw voor Christus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verschijnt de gevleugelde </a:t>
            </a:r>
            <a:r>
              <a:rPr kumimoji="0" lang="nl-NL" altLang="nl-NL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zonne-schijf</a:t>
            </a: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Hebreeuwse zegels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verbonden met het koninklijk huis van het Koninkrijk </a:t>
            </a:r>
            <a:r>
              <a:rPr kumimoji="0" lang="nl-NL" altLang="nl-NL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Juda</a:t>
            </a: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814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>
          <a:xfrm>
            <a:off x="84058" y="68070"/>
            <a:ext cx="2196000" cy="1440000"/>
          </a:xfrm>
          <a:solidFill>
            <a:srgbClr val="37441C"/>
          </a:solidFill>
        </p:spPr>
        <p:txBody>
          <a:bodyPr rIns="0"/>
          <a:lstStyle/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</a:t>
            </a:r>
          </a:p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Johannes de Doper</a:t>
            </a:r>
          </a:p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doop en de verzoeking in de </a:t>
            </a: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woestijn</a:t>
            </a:r>
          </a:p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</a:t>
            </a: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naar Galilea – De roeping der eerste </a:t>
            </a: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discipelen</a:t>
            </a:r>
          </a:p>
          <a:p>
            <a:pPr marL="0" indent="0">
              <a:buNone/>
            </a:pP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 synagoge te </a:t>
            </a:r>
            <a:r>
              <a:rPr lang="nl-NL" sz="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Kafarnaüm</a:t>
            </a:r>
            <a:endParaRPr lang="nl-NL" sz="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het huis van Petrus</a:t>
            </a:r>
          </a:p>
          <a:p>
            <a:pPr marL="0" indent="0">
              <a:buNone/>
            </a:pP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een melaatse</a:t>
            </a:r>
          </a:p>
          <a:p>
            <a:pPr marL="0" indent="0">
              <a:buNone/>
            </a:pPr>
            <a:endParaRPr lang="nl-NL" sz="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800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349396" y="68070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Genezing van een verlamde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roeping van Levi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vasten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Aren plukken op de Sabbat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b="1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b="1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b="1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617628" y="68374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genezing op de Sabbat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de onreine geesten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twaalf apostelen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Beëlzebul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zijn verwanten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4058" y="1580246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de bezetene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dochtertje van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349396" y="1580246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verwerping te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Nazaret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uitzending van de discipelen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dood van Johannes de Doper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terugkeer van de apostelen en de wonderbare spijziging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gaande over het meer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Genezing in 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Genesaret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617628" y="1580398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Twistgesprekken met de Farizeeën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Syrofenicische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vrouw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de doofstomme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87216" y="3092414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verheerlijking op de berg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een bezeten knaap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2</a:t>
            </a:r>
            <a:r>
              <a:rPr lang="nl-NL" sz="800" i="1" baseline="30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aankondiging van het lijden 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strijd om de voorrang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Verleiding tot zonde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2352554" y="3092414"/>
            <a:ext cx="2196000" cy="1440000"/>
          </a:xfrm>
          <a:prstGeom prst="rect">
            <a:avLst/>
          </a:prstGeom>
          <a:solidFill>
            <a:srgbClr val="2217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esprekken op de reis naar Jeruzalem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zegent de kinderen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rijke jongeling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loon voor het volgen van Jesjoea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3</a:t>
            </a:r>
            <a:r>
              <a:rPr lang="nl-NL" sz="800" i="1" baseline="30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aankondiging van het lijden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heersen maar dienen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Bartimeüs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620786" y="309241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intocht in Jeruzalem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reiniging van de tempel en de verdorde vijgenboom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vraag naar Jezus’ bevoegdheid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6885900" y="68222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gelijkenis van de zaaier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gelijkenis van de lamp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 is van het zaad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storm op het meer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6885900" y="1580246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tweede wonderbare spijziging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vraag om een teken en het zuurdesem van de Farizeeën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blinde te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Betsaïda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belijdenis van Petrus 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1</a:t>
            </a:r>
            <a:r>
              <a:rPr lang="nl-NL" sz="800" i="1" baseline="30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aankondiging van het lijden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6889058" y="309241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gelijkenis van de onrechtvaardige pachters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recht van de Keizer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vraag naar de opstanding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grote gebod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Davids </a:t>
            </a:r>
            <a:r>
              <a:rPr lang="nl-NL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oon en Heer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Waarschuwing tegen de </a:t>
            </a:r>
            <a:r>
              <a:rPr lang="nl-NL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chriftgeleerden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penninkske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de weduwe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84058" y="460473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 over de laatste dingen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2349396" y="460473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Zalving en het verraad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voorbereiding van de paasmaaltijd De instelling van het Avondmaal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verloochening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voorzegd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Gethsemane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gevangenneming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de Raad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door Petrus verloochend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4617628" y="460473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voor Pilatus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Barabbas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bespotting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kruisiging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sterven van Jesjoea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begrafenis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6885900" y="4604734"/>
            <a:ext cx="2196000" cy="1440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opstanding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Verschijningen van Jesjoea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20" name="Tijdelijke aanduiding voor inhoud 2"/>
          <p:cNvSpPr txBox="1">
            <a:spLocks/>
          </p:cNvSpPr>
          <p:nvPr/>
        </p:nvSpPr>
        <p:spPr>
          <a:xfrm>
            <a:off x="3203848" y="1196752"/>
            <a:ext cx="5719314" cy="3793138"/>
          </a:xfrm>
          <a:prstGeom prst="rect">
            <a:avLst/>
          </a:prstGeom>
          <a:solidFill>
            <a:srgbClr val="37441C"/>
          </a:solidFill>
          <a:ln w="76200">
            <a:solidFill>
              <a:schemeClr val="bg1"/>
            </a:solidFill>
          </a:ln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H.3</a:t>
            </a:r>
          </a:p>
          <a:p>
            <a:pPr marL="0" indent="0">
              <a:buNone/>
            </a:pPr>
            <a:r>
              <a:rPr lang="nl-NL" sz="20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genezing op de Sabbat</a:t>
            </a:r>
          </a:p>
          <a:p>
            <a:pPr marL="0" indent="0">
              <a:buNone/>
            </a:pPr>
            <a:r>
              <a:rPr lang="nl-NL" sz="20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de onreine geesten</a:t>
            </a:r>
          </a:p>
          <a:p>
            <a:pPr marL="0" indent="0">
              <a:buNone/>
            </a:pPr>
            <a:r>
              <a:rPr lang="nl-NL" sz="20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twaalf apostelen</a:t>
            </a:r>
          </a:p>
          <a:p>
            <a:pPr marL="0" indent="0">
              <a:buNone/>
            </a:pPr>
            <a:r>
              <a:rPr lang="nl-NL" sz="20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Beëlzebul</a:t>
            </a:r>
          </a:p>
          <a:p>
            <a:pPr marL="0" indent="0">
              <a:buNone/>
            </a:pPr>
            <a:r>
              <a:rPr lang="nl-NL" sz="20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zijn verwanten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dirty="0"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61" y="6020197"/>
            <a:ext cx="91757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905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tsitsit close 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9"/>
          <a:stretch/>
        </p:blipFill>
        <p:spPr bwMode="auto">
          <a:xfrm>
            <a:off x="0" y="0"/>
            <a:ext cx="9144000" cy="56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0293"/>
            <a:ext cx="268922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67" y="3872869"/>
            <a:ext cx="58277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888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tsitsit close 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9"/>
          <a:stretch/>
        </p:blipFill>
        <p:spPr bwMode="auto">
          <a:xfrm>
            <a:off x="0" y="0"/>
            <a:ext cx="9144000" cy="56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88" y="3999255"/>
            <a:ext cx="9147773" cy="1661993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Ezechiël 1: </a:t>
            </a:r>
            <a:r>
              <a:rPr lang="nl-NL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ik zag en zie, een stormwind kwam uit het noorden, een zware wolk met flikkerend vuur en omgeven door een glans; daarbinnen, midden in het vuur, was wat er uitzag als blinkend metaal. </a:t>
            </a:r>
            <a:r>
              <a:rPr lang="nl-NL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in het midden daarvan was wat geleek op vier wezens; en dit was hun voorkomen: zij hadden de gedaante van een mens,</a:t>
            </a:r>
            <a:r>
              <a:rPr lang="nl-NL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ieder had vier aangezichten en ieder van hen </a:t>
            </a: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vier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vleugels [</a:t>
            </a:r>
            <a:r>
              <a:rPr lang="he-IL" b="1" dirty="0">
                <a:cs typeface="+mj-cs"/>
              </a:rPr>
              <a:t>אַרְבַּע כְּנָפַיִם </a:t>
            </a:r>
            <a:r>
              <a:rPr lang="nl-NL" b="1" dirty="0" smtClean="0">
                <a:cs typeface="+mj-cs"/>
              </a:rPr>
              <a:t> 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arba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kenafim</a:t>
            </a:r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nl-NL" altLang="nl-NL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051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" y="-2268"/>
            <a:ext cx="9144000" cy="58169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Hij uit het schip ging, kwam Hem [terstond] uit de grafsteden een mens tegemoet met een ​onreine geest,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verblijf hield in de graven, en niemand had hem meer kunnen binden zelfs niet met een keten,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was dikwijls met voetboeien en ketenen gebonden geweest en de ketenen waren door hem stukgetrokken en de voetboeien vernield, en niemand was bij machte hem te bedwingen.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voortdurend, nacht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roepende met luider stem: Wat hebt Gij met mij te maken, ​Jezus, Zoon van de allerhoogste God? Ik bezweer U bij God, dat Gij mij niet pijnigt.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​Onreine geest, ga uit van deze mens.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vroeg hem: Hoe is uw naam?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Mijn naam is ​legioen, want wij zijn talrijk. En hij smeekte Hem dringend hen niet buiten het land te zenden.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 werd daar bij de berg een grote kudde zwijnen gehoed.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smeekten Hem, zeggende: Zend ons in de zwijnen, dat wij daarin varen.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het hun toe. En de onreine geesten gingen uit en voeren in de zwijnen; en de kudde, ongeveer tweeduizend, stormde langs de helling de zee in en zij verdronken in de zee.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ze hoedden, namen de vlucht en berichtten het in de stad en op het land. En de mensen gingen zien, wat er gebeurd was.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bij ​Jezus​ en zagen de bezetene zitten, gekleed en goed bij zijn verstand, hem, die het ​legioen​ gehad had; en zij werden bevreesd.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het hadden gezien, verhaalden hun, hoe het met de bezetene gegaan was 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van de zwijnen.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begonnen er bij Hem op aan te dringen, dat Hij uit hun gebied weg zou gaan.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in het schip ging, smeekte de bezetene Hem, dat hij bij Hem mocht blijven.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Hij stond het hem niet toe, maar Hij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Ga naar uw huis tot de uwen en bericht hun al wat de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zijn ontferming u gedaan heeft.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weg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begon in de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Dekapolis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verkondigen al wat ​Jezus​ hem gedaan had, en allen verwonderden zich.</a:t>
            </a:r>
          </a:p>
          <a:p>
            <a:r>
              <a:rPr lang="nl-NL" sz="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​Jezus​ met het schip weder overgestoken was naar de overkant, verzamelde zich een grote schare bij Hem; en Hij was bij de 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zee. </a:t>
            </a:r>
          </a:p>
          <a:p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er kwam een van de oversten der ​synagoge, genaamd ​</a:t>
            </a:r>
            <a:r>
              <a:rPr lang="nl-NL" sz="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</a:t>
            </a:r>
            <a:r>
              <a:rPr lang="nl-NL" sz="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deze Hem zag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wierp hij zich neder aan zijn voeten,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smeekte Hem dringend, zeggende: Mijn dochtertje </a:t>
            </a:r>
            <a:r>
              <a:rPr lang="nl-NL" sz="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ligt op haar uiterste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kom toch en ​leg​ haar de handen op, dan zal zij behouden worden en in leven blijven. </a:t>
            </a:r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met hem mede en een grote schare volgde Hem en zij drongen tegen Hem op.</a:t>
            </a:r>
          </a:p>
          <a:p>
            <a:r>
              <a:rPr lang="nl-NL" sz="8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vrouw, die twaalf jaar aan bloedvloeiingen geleden had,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veel doorstaan had van vele dokters en al het hare daaraan ten koste had gelegd en geen baat had gevonden, maar veeleer achteruit was gegaan,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gehoord, wat er van ​Jezus​ verteld werd, en zij kwam tussen de schare en raakte van achter zijn kleed aan. </a:t>
            </a:r>
            <a:r>
              <a:rPr lang="nl-NL" sz="8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zij </a:t>
            </a:r>
            <a:r>
              <a:rPr lang="nl-NL" sz="8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Indien ik slechts zijn klederen kan aanraken, zal ik behouden zijn</a:t>
            </a:r>
            <a:r>
              <a:rPr lang="nl-NL" sz="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nl-NL" sz="20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terstond droogde de bron van haar ​bloed​ op en zij bemerkte aan haar lichaam, dat zij van haar kwaal genezen was. 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​Jezus​ bemerkte terstond bij Zichzelf de kracht, die van Hem uitgegaan was, en Hij keerde Zich om in de schare, en </a:t>
            </a:r>
            <a:r>
              <a:rPr lang="nl-NL" sz="20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Wie heeft mijn klederen aangeraakt? 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zijn discipelen zeiden tot Hem: Gij ziet, dat de schare tegen U opdringt en Gij zegt: Wie heeft Mij aangeraakt? 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keek rond om te zien, wie dat gedaan had.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vrouw nu, bevreesd en bevende, wetende wat met haar geschied was, kwam en wierp zich voor Hem neder en </a:t>
            </a:r>
            <a:r>
              <a:rPr lang="nl-NL" sz="20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Hem de volle waarheid. 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20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Dochter, </a:t>
            </a:r>
            <a:r>
              <a:rPr lang="nl-NL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uw geloof heeft u behouden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ga heen in ​</a:t>
            </a:r>
            <a:r>
              <a:rPr lang="nl-NL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vrede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 en wees genezen van uw kwaal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99392"/>
            <a:ext cx="2090737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09" y="-19471"/>
            <a:ext cx="481012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112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" y="-2268"/>
            <a:ext cx="9144000" cy="56160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20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Terwijl 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Hij nog sprak, kwam men uit het huis van de overste der ​synagoge​ hem zeggen: Uw dochter is gestorven; waarom valt gij de Meester nog lastig?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​Jezus​ luisterde niet naar wat gezegd werd, maar Hij </a:t>
            </a:r>
            <a:r>
              <a:rPr lang="nl-NL" sz="20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de overste der ​synagoge: </a:t>
            </a:r>
            <a:r>
              <a:rPr lang="nl-NL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Wees niet bevreesd, geloof alleen. 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niemand toe met Hem mede te gaan, behalve ​</a:t>
            </a:r>
            <a:r>
              <a:rPr lang="nl-NL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Petrus​ en ​Jakobus​ en ​Johannes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 broeder van ​Jakobus. 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kwamen in het huis van de overste der ​synagoge​ en Hij zag het misbaar en mensen, die luid weenden en weeklaagden. </a:t>
            </a:r>
            <a:r>
              <a:rPr lang="nl-NL" sz="2000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binnengekomen, </a:t>
            </a:r>
            <a:r>
              <a:rPr lang="nl-NL" sz="20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Hij tot hen: Waarom maakt gij misbaar en 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weent gij? Het ​kind​ is niet gestorven, maar het slaapt. 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lachten Hem uit. Doch Hij dreef hen allen het huis uit en nam de vader van het ​kind​ en de moeder en die 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 waren mede en Hij ging het vertrek binnen, waar het ​kind​ lag. 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vatte de hand van het ​kind​ en </a:t>
            </a:r>
            <a:r>
              <a:rPr lang="nl-NL" sz="20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</a:t>
            </a:r>
            <a:r>
              <a:rPr lang="nl-NL" sz="20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Talita</a:t>
            </a:r>
            <a:r>
              <a:rPr lang="nl-NL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koem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hetgeen betekent: Meisje, ik zeg u, sta op! 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het meisje stond onmiddellijk op en het kon lopen; want het was </a:t>
            </a:r>
            <a:r>
              <a:rPr lang="nl-NL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twaalf jaar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En zij ontzetten zich terstond bovenmate. </a:t>
            </a:r>
            <a:r>
              <a:rPr lang="nl-NL" sz="20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gebood hun nadrukkelijk, dat niemand dit te weten zou komen en </a:t>
            </a:r>
            <a:r>
              <a:rPr lang="nl-NL" sz="20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dat men haar te eten zou geven</a:t>
            </a:r>
            <a:r>
              <a:rPr lang="nl-NL" sz="2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20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5496" y="-27384"/>
            <a:ext cx="907200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nl-NL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Lucas 8:50 </a:t>
            </a:r>
          </a:p>
          <a:p>
            <a:pPr algn="ctr"/>
            <a:r>
              <a:rPr lang="nl-NL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Wees </a:t>
            </a:r>
            <a:r>
              <a:rPr lang="nl-NL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bevreesd, geloof alleen, en zij zal behouden worden</a:t>
            </a:r>
            <a:r>
              <a:rPr lang="nl-NL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90500" y="620688"/>
            <a:ext cx="9016995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Tegen de vrouw: uw </a:t>
            </a:r>
            <a:r>
              <a:rPr lang="nl-NL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geloof heeft u behouden</a:t>
            </a:r>
            <a:endParaRPr lang="nl-NL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97" y="1485254"/>
            <a:ext cx="13954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21" y="2899717"/>
            <a:ext cx="20605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Tabel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352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-36512" y="1444714"/>
            <a:ext cx="9180000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vrouw was 12 jaar onvruchtbaar </a:t>
            </a:r>
            <a:endParaRPr lang="nl-NL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-25772" y="1908700"/>
            <a:ext cx="9180000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meisje van 12 lag op sterven </a:t>
            </a:r>
            <a:endParaRPr lang="nl-NL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-36512" y="652626"/>
            <a:ext cx="9180000" cy="70788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man was bezeten door 6000 demonen (legio)</a:t>
            </a:r>
          </a:p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Volgens </a:t>
            </a:r>
            <a:r>
              <a:rPr lang="nl-NL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Matthgeüs</a:t>
            </a:r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waren het er twee (12000?)</a:t>
            </a:r>
            <a:endParaRPr lang="nl-NL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2348880"/>
            <a:ext cx="9180000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12: autoriteit, goddelijke heerschappij, goddelijke perfectie </a:t>
            </a:r>
            <a:endParaRPr lang="nl-NL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12" y="2852936"/>
            <a:ext cx="9180000" cy="1323439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stammen</a:t>
            </a:r>
          </a:p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Levi geen grondbezit</a:t>
            </a:r>
          </a:p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Josef gesplitst in tweeën: Efraïm en Manasse</a:t>
            </a:r>
          </a:p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grondgebieden, 12 koninkrijken</a:t>
            </a:r>
            <a:endParaRPr lang="nl-NL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-36512" y="4293096"/>
            <a:ext cx="9180000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apostelen – Judas + </a:t>
            </a:r>
            <a:r>
              <a:rPr lang="nl-NL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Mattias</a:t>
            </a:r>
            <a:endParaRPr lang="nl-NL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-36512" y="4797152"/>
            <a:ext cx="9180000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fundamenten in het nieuwe Jeruzalem</a:t>
            </a:r>
            <a:endParaRPr lang="nl-NL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-36512" y="5261138"/>
            <a:ext cx="9180000" cy="40011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poorten (12 paarlen) in het nieuwe Jeruzalem</a:t>
            </a:r>
            <a:endParaRPr lang="nl-NL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-36512" y="44624"/>
            <a:ext cx="9180000" cy="576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OPENBARING VAN HET KONINKRIJK </a:t>
            </a:r>
            <a:endParaRPr lang="nl-NL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35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277642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  <p:sp>
        <p:nvSpPr>
          <p:cNvPr id="2" name="Rechthoek 1"/>
          <p:cNvSpPr/>
          <p:nvPr/>
        </p:nvSpPr>
        <p:spPr>
          <a:xfrm>
            <a:off x="1043608" y="693176"/>
            <a:ext cx="7236000" cy="4320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60000" tIns="360000" rIns="360000" bIns="360000">
            <a:spAutoFit/>
          </a:bodyPr>
          <a:lstStyle/>
          <a:p>
            <a:r>
              <a:rPr lang="nl-NL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Marcus </a:t>
            </a:r>
            <a:r>
              <a:rPr lang="nl-NL" sz="3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5:</a:t>
            </a:r>
            <a:r>
              <a:rPr lang="nl-NL" sz="3200" dirty="0" smtClean="0"/>
              <a:t> </a:t>
            </a:r>
            <a:r>
              <a:rPr lang="nl-NL" sz="3200" b="1" baseline="300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sz="32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begonnen er bij Hem op aan te dringen, dat Hij uit hun gebied weg zou gaan</a:t>
            </a:r>
            <a:r>
              <a:rPr lang="nl-NL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  <a:r>
              <a:rPr lang="nl-NL" sz="3200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in het schip ging, smeekte de bezetene Hem, </a:t>
            </a:r>
            <a:r>
              <a:rPr lang="nl-NL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 hij bij Hem mocht blijven</a:t>
            </a:r>
            <a:r>
              <a:rPr lang="nl-NL" sz="3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940354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32194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005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>
          <a:xfrm>
            <a:off x="84058" y="68070"/>
            <a:ext cx="2196000" cy="1440000"/>
          </a:xfrm>
          <a:solidFill>
            <a:srgbClr val="37441C"/>
          </a:solidFill>
        </p:spPr>
        <p:txBody>
          <a:bodyPr rIns="0"/>
          <a:lstStyle/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</a:t>
            </a:r>
          </a:p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Johannes de Doper</a:t>
            </a:r>
          </a:p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doop en de verzoeking in de </a:t>
            </a: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woestijn</a:t>
            </a:r>
          </a:p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</a:t>
            </a: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naar Galilea – De roeping der eerste </a:t>
            </a: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discipelen</a:t>
            </a:r>
          </a:p>
          <a:p>
            <a:pPr marL="0" indent="0">
              <a:buNone/>
            </a:pP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 synagoge te </a:t>
            </a:r>
            <a:r>
              <a:rPr lang="nl-NL" sz="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Kafarnaüm</a:t>
            </a:r>
            <a:endParaRPr lang="nl-NL" sz="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het huis van Petrus</a:t>
            </a:r>
          </a:p>
          <a:p>
            <a:pPr marL="0" indent="0">
              <a:buNone/>
            </a:pP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een melaatse</a:t>
            </a:r>
          </a:p>
          <a:p>
            <a:pPr marL="0" indent="0">
              <a:buNone/>
            </a:pPr>
            <a:endParaRPr lang="nl-NL" sz="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800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349396" y="68070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Genezing van een verlamde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roeping van Levi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vasten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Aren plukken op de Sabbat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b="1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b="1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b="1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617628" y="68374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genezing op de Sabbat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de onreine geesten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twaalf apostelen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Beëlzebul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zijn verwanten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4058" y="1580246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de bezetene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dochtertje van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349396" y="1580246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verwerping te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Nazaret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uitzending van de discipelen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dood van Johannes de Doper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terugkeer van de apostelen en de wonderbare spijziging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gaande over het meer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Genezing in 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Genesaret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617628" y="1580398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Twistgesprekken met de Farizeeën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Syrofenicische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vrouw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de doofstomme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87216" y="3092414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verheerlijking op de berg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een bezeten knaap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2</a:t>
            </a:r>
            <a:r>
              <a:rPr lang="nl-NL" sz="800" i="1" baseline="30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aankondiging van het lijden 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strijd om de voorrang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Verleiding tot zonde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2352554" y="3092414"/>
            <a:ext cx="2196000" cy="1440000"/>
          </a:xfrm>
          <a:prstGeom prst="rect">
            <a:avLst/>
          </a:prstGeom>
          <a:solidFill>
            <a:srgbClr val="2217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esprekken op de reis naar Jeruzalem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zegent de kinderen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rijke jongeling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loon voor het volgen van Jesjoea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3</a:t>
            </a:r>
            <a:r>
              <a:rPr lang="nl-NL" sz="800" i="1" baseline="30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aankondiging van het lijden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heersen maar dienen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Bartimeüs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620786" y="309241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intocht in Jeruzalem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reiniging van de tempel en de verdorde vijgenboom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vraag naar Jezus’ bevoegdheid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6885900" y="68222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gelijkenis van de zaaier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gelijkenis van de lamp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 is van het zaad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storm op het meer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6885900" y="1580246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tweede wonderbare spijziging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vraag om een teken en het zuurdesem van de Farizeeën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blinde te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Betsaïda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belijdenis van Petrus 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1</a:t>
            </a:r>
            <a:r>
              <a:rPr lang="nl-NL" sz="800" i="1" baseline="30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aankondiging van het lijden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6889058" y="309241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gelijkenis van de onrechtvaardige pachters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recht van de Keizer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vraag naar de opstanding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grote gebod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Davids </a:t>
            </a:r>
            <a:r>
              <a:rPr lang="nl-NL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oon en Heer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Waarschuwing tegen de </a:t>
            </a:r>
            <a:r>
              <a:rPr lang="nl-NL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chriftgeleerden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penninkske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de weduwe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84058" y="460473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 over de laatste dingen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2349396" y="460473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Zalving en het verraad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voorbereiding van de paasmaaltijd De instelling van het Avondmaal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verloochening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voorzegd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Gethsemane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gevangenneming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de Raad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door Petrus verloochend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4617628" y="460473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voor Pilatus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Barabbas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bespotting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kruisiging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sterven van Jesjoea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begrafenis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6885900" y="4604734"/>
            <a:ext cx="2196000" cy="1440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opstanding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Verschijningen van Jesjoea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9" name="Tijdelijke aanduiding voor inhoud 2"/>
          <p:cNvSpPr txBox="1">
            <a:spLocks noChangeAspect="1"/>
          </p:cNvSpPr>
          <p:nvPr/>
        </p:nvSpPr>
        <p:spPr>
          <a:xfrm>
            <a:off x="2863986" y="1268760"/>
            <a:ext cx="5709600" cy="3744000"/>
          </a:xfrm>
          <a:prstGeom prst="rect">
            <a:avLst/>
          </a:prstGeom>
          <a:solidFill>
            <a:srgbClr val="37441C"/>
          </a:solidFill>
          <a:ln w="76200">
            <a:solidFill>
              <a:schemeClr val="bg1"/>
            </a:solidFill>
          </a:ln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0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gelijkenis van de zaaier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gelijkenis van de lamp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 is van het zaad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storm op het meer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dirty="0">
              <a:solidFill>
                <a:prstClr val="black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61" y="6020197"/>
            <a:ext cx="91757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 rot="21038725">
            <a:off x="1784882" y="3498055"/>
            <a:ext cx="7020000" cy="1200329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nl-NL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Gelijkenissen van het Koninkrijk</a:t>
            </a:r>
          </a:p>
          <a:p>
            <a:pPr algn="ctr"/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98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>
          <a:xfrm>
            <a:off x="84058" y="68070"/>
            <a:ext cx="2196000" cy="1440000"/>
          </a:xfrm>
          <a:solidFill>
            <a:srgbClr val="37441C"/>
          </a:solidFill>
        </p:spPr>
        <p:txBody>
          <a:bodyPr rIns="0"/>
          <a:lstStyle/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</a:t>
            </a:r>
          </a:p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Johannes de Doper</a:t>
            </a:r>
          </a:p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doop en de verzoeking in de </a:t>
            </a: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woestijn</a:t>
            </a:r>
          </a:p>
          <a:p>
            <a:pPr marL="0" indent="0">
              <a:buNone/>
            </a:pP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</a:t>
            </a: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naar Galilea – De roeping der eerste </a:t>
            </a:r>
            <a:r>
              <a:rPr lang="nl-NL" sz="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discipelen</a:t>
            </a:r>
          </a:p>
          <a:p>
            <a:pPr marL="0" indent="0">
              <a:buNone/>
            </a:pP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 synagoge te </a:t>
            </a:r>
            <a:r>
              <a:rPr lang="nl-NL" sz="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Kafarnaüm</a:t>
            </a:r>
            <a:endParaRPr lang="nl-NL" sz="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het huis van Petrus</a:t>
            </a:r>
          </a:p>
          <a:p>
            <a:pPr marL="0" indent="0">
              <a:buNone/>
            </a:pPr>
            <a:r>
              <a:rPr lang="nl-NL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een melaatse</a:t>
            </a:r>
          </a:p>
          <a:p>
            <a:pPr marL="0" indent="0">
              <a:buNone/>
            </a:pPr>
            <a:endParaRPr lang="nl-NL" sz="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800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349396" y="68070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Genezing van een verlamde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roeping van Levi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vasten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Aren plukken op de Sabbat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b="1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b="1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b="1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617628" y="68374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genezing op de Sabbat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de onreine geesten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twaalf apostelen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Beëlzebul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zijn verwanten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4058" y="1580246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de bezetene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dochtertje van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349396" y="1580246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verwerping te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Nazaret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uitzending van de discipelen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dood van Johannes de Doper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terugkeer van de apostelen en de wonderbare spijziging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gaande over het meer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Genezing in 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Genesaret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617628" y="1580398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Twistgesprekken met de Farizeeën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Syrofenicische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vrouw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de doofstomme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87216" y="3092414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verheerlijking op de berg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een bezeten knaap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2</a:t>
            </a:r>
            <a:r>
              <a:rPr lang="nl-NL" sz="800" i="1" baseline="30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aankondiging van het lijden 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strijd om de voorrang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Verleiding tot zonde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2352554" y="3092414"/>
            <a:ext cx="2196000" cy="1440000"/>
          </a:xfrm>
          <a:prstGeom prst="rect">
            <a:avLst/>
          </a:prstGeom>
          <a:solidFill>
            <a:srgbClr val="2217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esprekken op de reis naar Jeruzalem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zegent de kinderen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rijke jongeling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loon voor het volgen van Jesjoea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3</a:t>
            </a:r>
            <a:r>
              <a:rPr lang="nl-NL" sz="800" i="1" baseline="30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aankondiging van het lijden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heersen maar dienen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Bartimeüs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620786" y="309241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intocht in Jeruzalem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reiniging van de tempel en de verdorde vijgenboom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vraag naar Jezus’ bevoegdheid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6885900" y="68222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gelijkenis van de zaaier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gelijkenis van de lamp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 is van het zaad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storm op het meer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6885900" y="1580246"/>
            <a:ext cx="2196000" cy="1440000"/>
          </a:xfrm>
          <a:prstGeom prst="rect">
            <a:avLst/>
          </a:prstGeom>
          <a:solidFill>
            <a:srgbClr val="37441C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tweede wonderbare spijziging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vraag om een teken en het zuurdesem van de Farizeeën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blinde te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Betsaïda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belijdenis van Petrus 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1</a:t>
            </a:r>
            <a:r>
              <a:rPr lang="nl-NL" sz="800" i="1" baseline="30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800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aankondiging van het lijden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6889058" y="309241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gelijkenis van de onrechtvaardige pachters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recht van de Keizer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vraag naar de opstanding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grote gebod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Davids </a:t>
            </a:r>
            <a:r>
              <a:rPr lang="nl-NL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oon en Heer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Waarschuwing tegen de </a:t>
            </a:r>
            <a:r>
              <a:rPr lang="nl-NL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chriftgeleerden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penninkske</a:t>
            </a: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de weduwe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84058" y="460473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 over de laatste dingen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2349396" y="460473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Zalving en het verraad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voorbereiding van de paasmaaltijd De instelling van het Avondmaal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verloochening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voorzegd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Gethsemane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gevangenneming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de Raad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door Petrus verloochend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4617628" y="4604734"/>
            <a:ext cx="2196000" cy="1440000"/>
          </a:xfrm>
          <a:prstGeom prst="rect">
            <a:avLst/>
          </a:prstGeom>
          <a:solidFill>
            <a:srgbClr val="8A0000"/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voor Pilatus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Jesjoea en </a:t>
            </a:r>
            <a:r>
              <a:rPr lang="nl-NL" sz="800" i="1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Barabbas</a:t>
            </a: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bespotting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kruisiging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sterven van Jesjoea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begrafenis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6885900" y="4604734"/>
            <a:ext cx="2196000" cy="1440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H.16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opstanding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800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Verschijningen van Jesjoea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800" dirty="0">
              <a:solidFill>
                <a:prstClr val="black"/>
              </a:solidFill>
            </a:endParaRPr>
          </a:p>
        </p:txBody>
      </p:sp>
      <p:sp>
        <p:nvSpPr>
          <p:cNvPr id="19" name="Tijdelijke aanduiding voor inhoud 2"/>
          <p:cNvSpPr txBox="1">
            <a:spLocks noChangeAspect="1"/>
          </p:cNvSpPr>
          <p:nvPr/>
        </p:nvSpPr>
        <p:spPr>
          <a:xfrm>
            <a:off x="2339752" y="1557208"/>
            <a:ext cx="5709600" cy="3744000"/>
          </a:xfrm>
          <a:prstGeom prst="rect">
            <a:avLst/>
          </a:prstGeom>
          <a:solidFill>
            <a:srgbClr val="37441C"/>
          </a:solidFill>
          <a:ln w="76200">
            <a:solidFill>
              <a:schemeClr val="bg1"/>
            </a:solidFill>
          </a:ln>
        </p:spPr>
        <p:txBody>
          <a:bodyPr rIns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0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H.5</a:t>
            </a:r>
          </a:p>
          <a:p>
            <a:pPr marL="0" indent="0">
              <a:buNone/>
            </a:pPr>
            <a:r>
              <a:rPr lang="nl-NL" sz="20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genezing van de bezetene</a:t>
            </a:r>
          </a:p>
          <a:p>
            <a:pPr marL="0" indent="0">
              <a:buNone/>
            </a:pPr>
            <a:r>
              <a:rPr lang="nl-NL" sz="20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dochtertje van </a:t>
            </a:r>
            <a:r>
              <a:rPr lang="nl-NL" sz="2000" b="1" i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endParaRPr lang="nl-NL" sz="2000" b="1" i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i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dirty="0">
              <a:solidFill>
                <a:prstClr val="black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61" y="6020197"/>
            <a:ext cx="91757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kstvak 21"/>
          <p:cNvSpPr txBox="1"/>
          <p:nvPr/>
        </p:nvSpPr>
        <p:spPr>
          <a:xfrm rot="21038725">
            <a:off x="1784882" y="3682721"/>
            <a:ext cx="7020000" cy="83099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Openbaringen van het Koninkrijk</a:t>
            </a:r>
          </a:p>
          <a:p>
            <a:pPr algn="ctr"/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34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7" y="-2268"/>
            <a:ext cx="9144000" cy="57240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Marcus 5 </a:t>
            </a:r>
          </a:p>
          <a:p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 kwamen aan de overkant der zee in </a:t>
            </a:r>
            <a:r>
              <a:rPr lang="nl-NL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der ​</a:t>
            </a:r>
            <a:r>
              <a:rPr lang="nl-NL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toen Hij uit het schip ging, kwam Hem [terstond] uit de grafsteden een mens tegemoet met een ​onreine geest,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verblijf hield in de graven, en niemand had hem meer kunnen binden zelfs niet met een keten,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was dikwijls met voetboeien en ketenen gebonden geweest en de ketenen waren door hem stukgetrokken en de voetboeien vernield, en niemand was bij machte hem te bedwingen. </a:t>
            </a:r>
            <a:r>
              <a:rPr lang="nl-NL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voortdurend, nacht en dag, was hij in de graven en in de bergen, schreeuwende en zichzelf met stenen slaande.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​Jezus​ uit de verte zag, liep hij toe, viel voor Hem neder,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roepende met luider stem: Wat hebt Gij met mij te maken, ​Jezus, Zoon van de allerhoogste God? Ik bezweer U bij God, dat Gij mij niet pijnigt.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​Onreine geest, ga uit van deze mens.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vroeg hem: Hoe is uw naam?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Mijn naam is ​legioen, want wij zijn talrijk. En hij smeekte Hem dringend hen niet buiten het land te zenden.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 werd daar bij de berg een grote kudde zwijnen gehoed.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smeekten Hem, zeggende: Zend ons in de zwijnen, dat wij daarin varen.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het hun toe. En de onreine geesten gingen uit en voeren in de zwijnen; en de kudde, ongeveer tweeduizend, stormde langs de helling de zee in en zij verdronken in de zee.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ze hoedden, namen de vlucht en berichtten het in de stad en op het land. En de mensen gingen zien, wat er gebeurd was.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bij ​Jezus​ en zagen de bezetene zitten, gekleed en goed bij zijn verstand, hem, die het ​legioen​ gehad had; en zij werden bevreesd.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die het hadden gezien, verhaalden hun, hoe het met de bezetene gegaan was en ook van de zwijnen.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begonnen er bij Hem op aan te dringen, dat Hij uit hun gebied weg zou gaan.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Hij in het schip ging, smeekte de bezetene Hem, dat hij bij Hem mocht blijven.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Hij stond het hem niet toe, maar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hem: Ga naar uw huis tot de uwen en bericht hun al wat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zijn ontferming u gedaan heeft.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weg en begon in de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Dekapolis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 verkondigen al wat ​Jezus​ hem gedaan had, en allen verwonderden zich.</a:t>
            </a:r>
          </a:p>
          <a:p>
            <a:r>
              <a:rPr lang="nl-NL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dochtertje van ​</a:t>
            </a:r>
            <a:r>
              <a:rPr lang="nl-NL" sz="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endParaRPr lang="nl-NL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toen ​Jezus​ met het schip weder overgestoken was naar de overkant, verzamelde zich een grote schare bij Hem; en Hij was bij de zee.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er kwam een van de oversten der ​synagoge, genaamd ​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Jaïrus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toen deze Hem zag, wierp hij zich neder aan zijn voeten,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smeekte Hem dringend, zeggende: Mijn dochtertje ligt op haar uiterste; kom toch en ​leg​ haar de handen op, dan zal zij behouden worden en in leven blijven.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ging met hem mede en een grote schare volgde Hem en zij drongen tegen Hem op.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een vrouw, die twaalf jaar aan bloedvloeiingen geleden had,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veel doorstaan had van vele dokters en al het hare daaraan ten koste had gelegd en geen baat had gevonden, maar veeleer achteruit was gegaan,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gehoord, wat er van ​Jezus​ verteld werd, en zij kwam tussen de schare en raakte van achter zijn kleed aan.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zij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Indien ik slechts zijn klederen kan aanraken, zal ik behouden zijn.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terstond droogde de bron van haar ​bloed​ op en zij bemerkte aan haar lichaam, dat zij van haar kwaal genezen was.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​Jezus​ bemerkte terstond bij Zichzelf de kracht, die van Hem uitgegaan was, en Hij keerde Zich om in de schare,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Wie heeft mijn klederen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zijn discipelen zeiden tot Hem: Gij ziet, dat de schare tegen U opdringt en Gij zegt: Wie heeft Mij aangeraakt?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keek rond om te zien, wie dat gedaan had.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vrouw nu, bevreesd en bevende, wetende wat met haar geschied was, kwam en wierp zich voor Hem neder en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Hem de volle waarheid. 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</a:t>
            </a:r>
            <a:r>
              <a:rPr lang="nl-NL" sz="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haar: Dochter, uw geloof heeft u behouden; ga heen in ​vrede​ en wees genezen van uw kwaal.</a:t>
            </a:r>
          </a:p>
          <a:p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Terwijl Hij nog sprak, kwam men uit het huis van de overste der ​synagoge​ hem zeggen: Uw dochter is gestorven; waarom valt gij de Meester nog lastig?</a:t>
            </a:r>
            <a:r>
              <a:rPr lang="nl-NL" sz="8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  <a:r>
              <a:rPr lang="nl-NL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 ​Jezus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 luisterde niet naar wat gezegd werd, maar Hij 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de overste der ​synagoge: Wees niet bevreesd, geloof alleen.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Hij stond niemand toe met Hem mede te gaan, behalve ​Petrus​ en ​Jakobus​ en ​Johannes, de broeder van ​Jakobus.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kwamen in het huis van de overste der ​synagoge​ en Hij zag het misbaar en mensen, die luid weenden en weeklaagden.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binnengekomen, </a:t>
            </a:r>
            <a:r>
              <a:rPr lang="nl-NL" sz="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zeide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Hij tot hen: Waarom maakt gij misbaar en weent gij? Het ​kind​ is niet gestorven, maar het slaapt. </a:t>
            </a:r>
            <a:r>
              <a:rPr lang="nl-NL" sz="800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  <a:r>
              <a:rPr lang="nl-NL" sz="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zij lachten Hem</a:t>
            </a:r>
            <a:endParaRPr lang="nl-NL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30978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358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gerasen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t="6473" r="10950" b="25815"/>
          <a:stretch/>
        </p:blipFill>
        <p:spPr bwMode="auto">
          <a:xfrm>
            <a:off x="-49214" y="13940"/>
            <a:ext cx="9241759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545805" y="2708920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771800" y="3212976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Gerash</a:t>
            </a:r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849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thumb/a/a8/Place_ovale_de_Gerasa_new.JPG/1024px-Place_ovale_de_Gerasa_n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"/>
          <a:stretch/>
        </p:blipFill>
        <p:spPr bwMode="auto">
          <a:xfrm>
            <a:off x="-2603" y="-27384"/>
            <a:ext cx="9175515" cy="57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oude Grieks Romeinse  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stad </a:t>
            </a:r>
            <a:r>
              <a:rPr lang="nl-NL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Gerash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(nu </a:t>
            </a:r>
            <a:r>
              <a:rPr lang="nl-NL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Jerash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nl-NL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nl-N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gebied van de </a:t>
            </a:r>
            <a:r>
              <a:rPr lang="nl-NL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Gerasenen</a:t>
            </a:r>
            <a:endParaRPr lang="nl-NL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60266"/>
              </p:ext>
            </p:extLst>
          </p:nvPr>
        </p:nvGraphicFramePr>
        <p:xfrm>
          <a:off x="-48235" y="6489144"/>
          <a:ext cx="91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  <a:gridCol w="1020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bezeten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3-9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10-12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gelijkenissen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13-20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uitleg 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zaaier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21-23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 lamp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24-25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nl-NL" sz="1000" baseline="0" dirty="0" smtClean="0">
                          <a:solidFill>
                            <a:schemeClr val="tx1"/>
                          </a:solidFill>
                        </a:rPr>
                        <a:t> maat</a:t>
                      </a:r>
                      <a:endParaRPr lang="nl-NL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26-29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het wonder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30-32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Mosterdzaad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35-41</a:t>
                      </a:r>
                    </a:p>
                    <a:p>
                      <a:pPr algn="ctr"/>
                      <a:r>
                        <a:rPr lang="nl-NL" sz="10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nl-N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B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007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50875</TotalTime>
  <Words>4275</Words>
  <Application>Microsoft Office PowerPoint</Application>
  <PresentationFormat>Diavoorstelling (4:3)</PresentationFormat>
  <Paragraphs>1581</Paragraphs>
  <Slides>46</Slides>
  <Notes>35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4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Wijtsma</cp:lastModifiedBy>
  <cp:revision>749</cp:revision>
  <dcterms:created xsi:type="dcterms:W3CDTF">2016-11-11T18:02:23Z</dcterms:created>
  <dcterms:modified xsi:type="dcterms:W3CDTF">2017-05-20T05:20:19Z</dcterms:modified>
</cp:coreProperties>
</file>