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2" r:id="rId2"/>
    <p:sldId id="303" r:id="rId3"/>
    <p:sldId id="304" r:id="rId4"/>
    <p:sldId id="305" r:id="rId5"/>
    <p:sldId id="306" r:id="rId6"/>
    <p:sldId id="337" r:id="rId7"/>
    <p:sldId id="308" r:id="rId8"/>
    <p:sldId id="317" r:id="rId9"/>
    <p:sldId id="309" r:id="rId10"/>
    <p:sldId id="310" r:id="rId11"/>
    <p:sldId id="311" r:id="rId12"/>
    <p:sldId id="312" r:id="rId13"/>
    <p:sldId id="313" r:id="rId14"/>
    <p:sldId id="318" r:id="rId15"/>
    <p:sldId id="319" r:id="rId16"/>
    <p:sldId id="320" r:id="rId17"/>
    <p:sldId id="321" r:id="rId18"/>
    <p:sldId id="323" r:id="rId19"/>
    <p:sldId id="324" r:id="rId20"/>
    <p:sldId id="314" r:id="rId21"/>
    <p:sldId id="325" r:id="rId22"/>
    <p:sldId id="333" r:id="rId23"/>
    <p:sldId id="315" r:id="rId24"/>
    <p:sldId id="334" r:id="rId25"/>
    <p:sldId id="326" r:id="rId26"/>
    <p:sldId id="338" r:id="rId27"/>
    <p:sldId id="339" r:id="rId28"/>
    <p:sldId id="340" r:id="rId29"/>
    <p:sldId id="344" r:id="rId30"/>
    <p:sldId id="348" r:id="rId31"/>
    <p:sldId id="341" r:id="rId32"/>
    <p:sldId id="345" r:id="rId33"/>
    <p:sldId id="343" r:id="rId34"/>
    <p:sldId id="342" r:id="rId35"/>
    <p:sldId id="335" r:id="rId36"/>
    <p:sldId id="336" r:id="rId37"/>
    <p:sldId id="327" r:id="rId38"/>
    <p:sldId id="332" r:id="rId39"/>
    <p:sldId id="328" r:id="rId40"/>
    <p:sldId id="329" r:id="rId41"/>
    <p:sldId id="330" r:id="rId42"/>
    <p:sldId id="316" r:id="rId43"/>
    <p:sldId id="346" r:id="rId44"/>
    <p:sldId id="347" r:id="rId45"/>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9761F749-A2DC-4AE4-A508-F8AE323D6740}">
          <p14:sldIdLst/>
        </p14:section>
        <p14:section name="Naamloze sectie" id="{4B934F93-FF83-452D-AD4B-3C8478BB6ED1}">
          <p14:sldIdLst>
            <p14:sldId id="302"/>
            <p14:sldId id="303"/>
            <p14:sldId id="304"/>
            <p14:sldId id="305"/>
            <p14:sldId id="306"/>
            <p14:sldId id="337"/>
            <p14:sldId id="308"/>
            <p14:sldId id="317"/>
            <p14:sldId id="309"/>
            <p14:sldId id="310"/>
            <p14:sldId id="311"/>
            <p14:sldId id="312"/>
            <p14:sldId id="313"/>
            <p14:sldId id="318"/>
            <p14:sldId id="319"/>
            <p14:sldId id="320"/>
            <p14:sldId id="321"/>
            <p14:sldId id="323"/>
            <p14:sldId id="324"/>
            <p14:sldId id="314"/>
            <p14:sldId id="325"/>
            <p14:sldId id="333"/>
            <p14:sldId id="315"/>
            <p14:sldId id="334"/>
            <p14:sldId id="326"/>
            <p14:sldId id="338"/>
            <p14:sldId id="339"/>
            <p14:sldId id="340"/>
            <p14:sldId id="344"/>
            <p14:sldId id="348"/>
            <p14:sldId id="341"/>
            <p14:sldId id="345"/>
            <p14:sldId id="343"/>
            <p14:sldId id="342"/>
            <p14:sldId id="335"/>
            <p14:sldId id="336"/>
            <p14:sldId id="327"/>
            <p14:sldId id="332"/>
            <p14:sldId id="328"/>
            <p14:sldId id="329"/>
            <p14:sldId id="330"/>
            <p14:sldId id="316"/>
            <p14:sldId id="346"/>
            <p14:sldId id="347"/>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1CBAF"/>
    <a:srgbClr val="C0B98E"/>
    <a:srgbClr val="887E4E"/>
    <a:srgbClr val="D9B28B"/>
    <a:srgbClr val="6D653F"/>
    <a:srgbClr val="301702"/>
    <a:srgbClr val="452103"/>
    <a:srgbClr val="222014"/>
    <a:srgbClr val="8A0000"/>
    <a:srgbClr val="3744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86" autoAdjust="0"/>
    <p:restoredTop sz="94660"/>
  </p:normalViewPr>
  <p:slideViewPr>
    <p:cSldViewPr>
      <p:cViewPr varScale="1">
        <p:scale>
          <a:sx n="65" d="100"/>
          <a:sy n="65" d="100"/>
        </p:scale>
        <p:origin x="-907" y="-8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a:prstGeom prst="rect">
            <a:avLst/>
          </a:prstGeom>
        </p:spPr>
        <p:txBody>
          <a:bodyPr/>
          <a:lstStyle/>
          <a:p>
            <a:r>
              <a:rPr lang="nl-NL" smtClean="0"/>
              <a:t>Klik om de stijl te bewerken</a:t>
            </a:r>
            <a:endParaRPr lang="nl-NL"/>
          </a:p>
        </p:txBody>
      </p:sp>
      <p:sp>
        <p:nvSpPr>
          <p:cNvPr id="3" name="Ondertitel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NL"/>
          </a:p>
        </p:txBody>
      </p:sp>
      <p:sp>
        <p:nvSpPr>
          <p:cNvPr id="4" name="Tijdelijke aanduiding voor datum 3"/>
          <p:cNvSpPr>
            <a:spLocks noGrp="1"/>
          </p:cNvSpPr>
          <p:nvPr>
            <p:ph type="dt" sz="half" idx="10"/>
          </p:nvPr>
        </p:nvSpPr>
        <p:spPr>
          <a:xfrm>
            <a:off x="457200" y="6356350"/>
            <a:ext cx="2133600" cy="365125"/>
          </a:xfrm>
          <a:prstGeom prst="rect">
            <a:avLst/>
          </a:prstGeom>
        </p:spPr>
        <p:txBody>
          <a:bodyPr/>
          <a:lstStyle/>
          <a:p>
            <a:fld id="{BE5429C2-3769-4485-8759-E9F27359E3C7}" type="datetimeFigureOut">
              <a:rPr lang="nl-NL" smtClean="0"/>
              <a:t>6-1-2017</a:t>
            </a:fld>
            <a:endParaRPr lang="nl-NL"/>
          </a:p>
        </p:txBody>
      </p:sp>
      <p:sp>
        <p:nvSpPr>
          <p:cNvPr id="5" name="Tijdelijke aanduiding voor voettekst 4"/>
          <p:cNvSpPr>
            <a:spLocks noGrp="1"/>
          </p:cNvSpPr>
          <p:nvPr>
            <p:ph type="ftr" sz="quarter" idx="11"/>
          </p:nvPr>
        </p:nvSpPr>
        <p:spPr>
          <a:xfrm>
            <a:off x="3124200" y="6356350"/>
            <a:ext cx="2895600" cy="365125"/>
          </a:xfrm>
          <a:prstGeom prst="rect">
            <a:avLst/>
          </a:prstGeom>
        </p:spPr>
        <p:txBody>
          <a:bodyPr/>
          <a:lstStyle/>
          <a:p>
            <a:endParaRPr lang="nl-NL"/>
          </a:p>
        </p:txBody>
      </p:sp>
      <p:sp>
        <p:nvSpPr>
          <p:cNvPr id="6" name="Tijdelijke aanduiding voor dianummer 5"/>
          <p:cNvSpPr>
            <a:spLocks noGrp="1"/>
          </p:cNvSpPr>
          <p:nvPr>
            <p:ph type="sldNum" sz="quarter" idx="12"/>
          </p:nvPr>
        </p:nvSpPr>
        <p:spPr>
          <a:xfrm>
            <a:off x="6553200" y="6356350"/>
            <a:ext cx="2133600" cy="365125"/>
          </a:xfrm>
          <a:prstGeom prst="rect">
            <a:avLst/>
          </a:prstGeom>
        </p:spPr>
        <p:txBody>
          <a:bodyPr/>
          <a:lstStyle/>
          <a:p>
            <a:fld id="{8E239F83-E92E-4B25-887B-080EFDDAAF95}" type="slidenum">
              <a:rPr lang="nl-NL" smtClean="0"/>
              <a:t>‹nr.›</a:t>
            </a:fld>
            <a:endParaRPr lang="nl-NL"/>
          </a:p>
        </p:txBody>
      </p:sp>
    </p:spTree>
    <p:extLst>
      <p:ext uri="{BB962C8B-B14F-4D97-AF65-F5344CB8AC3E}">
        <p14:creationId xmlns:p14="http://schemas.microsoft.com/office/powerpoint/2010/main" val="161848121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a:xfrm>
            <a:off x="0" y="6093296"/>
            <a:ext cx="9144000" cy="735004"/>
          </a:xfrm>
          <a:prstGeom prst="rect">
            <a:avLst/>
          </a:prstGeom>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1600200"/>
            <a:ext cx="8229600" cy="4525963"/>
          </a:xfrm>
          <a:prstGeom prst="rect">
            <a:avLst/>
          </a:prstGeo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a:xfrm>
            <a:off x="457200" y="6356350"/>
            <a:ext cx="2133600" cy="365125"/>
          </a:xfrm>
          <a:prstGeom prst="rect">
            <a:avLst/>
          </a:prstGeom>
        </p:spPr>
        <p:txBody>
          <a:bodyPr/>
          <a:lstStyle/>
          <a:p>
            <a:fld id="{BE5429C2-3769-4485-8759-E9F27359E3C7}" type="datetimeFigureOut">
              <a:rPr lang="nl-NL" smtClean="0"/>
              <a:t>6-1-2017</a:t>
            </a:fld>
            <a:endParaRPr lang="nl-NL"/>
          </a:p>
        </p:txBody>
      </p:sp>
      <p:sp>
        <p:nvSpPr>
          <p:cNvPr id="5" name="Tijdelijke aanduiding voor voettekst 4"/>
          <p:cNvSpPr>
            <a:spLocks noGrp="1"/>
          </p:cNvSpPr>
          <p:nvPr>
            <p:ph type="ftr" sz="quarter" idx="11"/>
          </p:nvPr>
        </p:nvSpPr>
        <p:spPr>
          <a:xfrm>
            <a:off x="3124200" y="6356350"/>
            <a:ext cx="2895600" cy="365125"/>
          </a:xfrm>
          <a:prstGeom prst="rect">
            <a:avLst/>
          </a:prstGeom>
        </p:spPr>
        <p:txBody>
          <a:bodyPr/>
          <a:lstStyle/>
          <a:p>
            <a:endParaRPr lang="nl-NL"/>
          </a:p>
        </p:txBody>
      </p:sp>
      <p:sp>
        <p:nvSpPr>
          <p:cNvPr id="6" name="Tijdelijke aanduiding voor dianummer 5"/>
          <p:cNvSpPr>
            <a:spLocks noGrp="1"/>
          </p:cNvSpPr>
          <p:nvPr>
            <p:ph type="sldNum" sz="quarter" idx="12"/>
          </p:nvPr>
        </p:nvSpPr>
        <p:spPr>
          <a:xfrm>
            <a:off x="6553200" y="6356350"/>
            <a:ext cx="2133600" cy="365125"/>
          </a:xfrm>
          <a:prstGeom prst="rect">
            <a:avLst/>
          </a:prstGeom>
        </p:spPr>
        <p:txBody>
          <a:bodyPr/>
          <a:lstStyle/>
          <a:p>
            <a:fld id="{8E239F83-E92E-4B25-887B-080EFDDAAF95}" type="slidenum">
              <a:rPr lang="nl-NL" smtClean="0"/>
              <a:t>‹nr.›</a:t>
            </a:fld>
            <a:endParaRPr lang="nl-NL"/>
          </a:p>
        </p:txBody>
      </p:sp>
    </p:spTree>
    <p:extLst>
      <p:ext uri="{BB962C8B-B14F-4D97-AF65-F5344CB8AC3E}">
        <p14:creationId xmlns:p14="http://schemas.microsoft.com/office/powerpoint/2010/main" val="3344878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a:prstGeom prst="rect">
            <a:avLst/>
          </a:prstGeo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274638"/>
            <a:ext cx="6019800" cy="5851525"/>
          </a:xfrm>
          <a:prstGeom prst="rect">
            <a:avLst/>
          </a:prstGeo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a:xfrm>
            <a:off x="457200" y="6356350"/>
            <a:ext cx="2133600" cy="365125"/>
          </a:xfrm>
          <a:prstGeom prst="rect">
            <a:avLst/>
          </a:prstGeom>
        </p:spPr>
        <p:txBody>
          <a:bodyPr/>
          <a:lstStyle/>
          <a:p>
            <a:fld id="{BE5429C2-3769-4485-8759-E9F27359E3C7}" type="datetimeFigureOut">
              <a:rPr lang="nl-NL" smtClean="0"/>
              <a:t>6-1-2017</a:t>
            </a:fld>
            <a:endParaRPr lang="nl-NL"/>
          </a:p>
        </p:txBody>
      </p:sp>
      <p:sp>
        <p:nvSpPr>
          <p:cNvPr id="5" name="Tijdelijke aanduiding voor voettekst 4"/>
          <p:cNvSpPr>
            <a:spLocks noGrp="1"/>
          </p:cNvSpPr>
          <p:nvPr>
            <p:ph type="ftr" sz="quarter" idx="11"/>
          </p:nvPr>
        </p:nvSpPr>
        <p:spPr>
          <a:xfrm>
            <a:off x="3124200" y="6356350"/>
            <a:ext cx="2895600" cy="365125"/>
          </a:xfrm>
          <a:prstGeom prst="rect">
            <a:avLst/>
          </a:prstGeom>
        </p:spPr>
        <p:txBody>
          <a:bodyPr/>
          <a:lstStyle/>
          <a:p>
            <a:endParaRPr lang="nl-NL"/>
          </a:p>
        </p:txBody>
      </p:sp>
      <p:sp>
        <p:nvSpPr>
          <p:cNvPr id="6" name="Tijdelijke aanduiding voor dianummer 5"/>
          <p:cNvSpPr>
            <a:spLocks noGrp="1"/>
          </p:cNvSpPr>
          <p:nvPr>
            <p:ph type="sldNum" sz="quarter" idx="12"/>
          </p:nvPr>
        </p:nvSpPr>
        <p:spPr>
          <a:xfrm>
            <a:off x="6553200" y="6356350"/>
            <a:ext cx="2133600" cy="365125"/>
          </a:xfrm>
          <a:prstGeom prst="rect">
            <a:avLst/>
          </a:prstGeom>
        </p:spPr>
        <p:txBody>
          <a:bodyPr/>
          <a:lstStyle/>
          <a:p>
            <a:fld id="{8E239F83-E92E-4B25-887B-080EFDDAAF95}" type="slidenum">
              <a:rPr lang="nl-NL" smtClean="0"/>
              <a:t>‹nr.›</a:t>
            </a:fld>
            <a:endParaRPr lang="nl-NL"/>
          </a:p>
        </p:txBody>
      </p:sp>
    </p:spTree>
    <p:extLst>
      <p:ext uri="{BB962C8B-B14F-4D97-AF65-F5344CB8AC3E}">
        <p14:creationId xmlns:p14="http://schemas.microsoft.com/office/powerpoint/2010/main" val="1122772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0" y="6093296"/>
            <a:ext cx="9144000" cy="735004"/>
          </a:xfrm>
          <a:prstGeom prst="rect">
            <a:avLst/>
          </a:prstGeom>
        </p:spPr>
        <p:txBody>
          <a:bodyPr/>
          <a:lstStyle/>
          <a:p>
            <a:r>
              <a:rPr lang="nl-NL" smtClean="0"/>
              <a:t>Klik om de stijl te bewerken</a:t>
            </a:r>
            <a:endParaRPr lang="nl-NL"/>
          </a:p>
        </p:txBody>
      </p:sp>
      <p:sp>
        <p:nvSpPr>
          <p:cNvPr id="3" name="Tijdelijke aanduiding voor inhoud 2"/>
          <p:cNvSpPr>
            <a:spLocks noGrp="1"/>
          </p:cNvSpPr>
          <p:nvPr>
            <p:ph idx="1"/>
          </p:nvPr>
        </p:nvSpPr>
        <p:spPr>
          <a:xfrm>
            <a:off x="457200" y="1600200"/>
            <a:ext cx="8229600" cy="4525963"/>
          </a:xfrm>
          <a:prstGeom prst="rect">
            <a:avLst/>
          </a:prstGeo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a:xfrm>
            <a:off x="457200" y="6356350"/>
            <a:ext cx="2133600" cy="365125"/>
          </a:xfrm>
          <a:prstGeom prst="rect">
            <a:avLst/>
          </a:prstGeom>
        </p:spPr>
        <p:txBody>
          <a:bodyPr/>
          <a:lstStyle/>
          <a:p>
            <a:fld id="{BE5429C2-3769-4485-8759-E9F27359E3C7}" type="datetimeFigureOut">
              <a:rPr lang="nl-NL" smtClean="0"/>
              <a:t>6-1-2017</a:t>
            </a:fld>
            <a:endParaRPr lang="nl-NL"/>
          </a:p>
        </p:txBody>
      </p:sp>
      <p:sp>
        <p:nvSpPr>
          <p:cNvPr id="5" name="Tijdelijke aanduiding voor voettekst 4"/>
          <p:cNvSpPr>
            <a:spLocks noGrp="1"/>
          </p:cNvSpPr>
          <p:nvPr>
            <p:ph type="ftr" sz="quarter" idx="11"/>
          </p:nvPr>
        </p:nvSpPr>
        <p:spPr>
          <a:xfrm>
            <a:off x="3124200" y="6356350"/>
            <a:ext cx="2895600" cy="365125"/>
          </a:xfrm>
          <a:prstGeom prst="rect">
            <a:avLst/>
          </a:prstGeom>
        </p:spPr>
        <p:txBody>
          <a:bodyPr/>
          <a:lstStyle/>
          <a:p>
            <a:endParaRPr lang="nl-NL" dirty="0"/>
          </a:p>
        </p:txBody>
      </p:sp>
      <p:sp>
        <p:nvSpPr>
          <p:cNvPr id="6" name="Tijdelijke aanduiding voor dianummer 5"/>
          <p:cNvSpPr>
            <a:spLocks noGrp="1"/>
          </p:cNvSpPr>
          <p:nvPr>
            <p:ph type="sldNum" sz="quarter" idx="12"/>
          </p:nvPr>
        </p:nvSpPr>
        <p:spPr>
          <a:xfrm>
            <a:off x="6553200" y="6356350"/>
            <a:ext cx="2133600" cy="365125"/>
          </a:xfrm>
          <a:prstGeom prst="rect">
            <a:avLst/>
          </a:prstGeom>
        </p:spPr>
        <p:txBody>
          <a:bodyPr/>
          <a:lstStyle/>
          <a:p>
            <a:fld id="{8E239F83-E92E-4B25-887B-080EFDDAAF95}" type="slidenum">
              <a:rPr lang="nl-NL" smtClean="0"/>
              <a:t>‹nr.›</a:t>
            </a:fld>
            <a:endParaRPr lang="nl-NL"/>
          </a:p>
        </p:txBody>
      </p:sp>
    </p:spTree>
    <p:extLst>
      <p:ext uri="{BB962C8B-B14F-4D97-AF65-F5344CB8AC3E}">
        <p14:creationId xmlns:p14="http://schemas.microsoft.com/office/powerpoint/2010/main" val="80271543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a:xfrm>
            <a:off x="457200" y="6356350"/>
            <a:ext cx="2133600" cy="365125"/>
          </a:xfrm>
          <a:prstGeom prst="rect">
            <a:avLst/>
          </a:prstGeom>
        </p:spPr>
        <p:txBody>
          <a:bodyPr/>
          <a:lstStyle/>
          <a:p>
            <a:fld id="{BE5429C2-3769-4485-8759-E9F27359E3C7}" type="datetimeFigureOut">
              <a:rPr lang="nl-NL" smtClean="0"/>
              <a:t>6-1-2017</a:t>
            </a:fld>
            <a:endParaRPr lang="nl-NL"/>
          </a:p>
        </p:txBody>
      </p:sp>
      <p:sp>
        <p:nvSpPr>
          <p:cNvPr id="5" name="Tijdelijke aanduiding voor voettekst 4"/>
          <p:cNvSpPr>
            <a:spLocks noGrp="1"/>
          </p:cNvSpPr>
          <p:nvPr>
            <p:ph type="ftr" sz="quarter" idx="11"/>
          </p:nvPr>
        </p:nvSpPr>
        <p:spPr>
          <a:xfrm>
            <a:off x="3124200" y="6356350"/>
            <a:ext cx="2895600" cy="365125"/>
          </a:xfrm>
          <a:prstGeom prst="rect">
            <a:avLst/>
          </a:prstGeom>
        </p:spPr>
        <p:txBody>
          <a:bodyPr/>
          <a:lstStyle/>
          <a:p>
            <a:endParaRPr lang="nl-NL"/>
          </a:p>
        </p:txBody>
      </p:sp>
      <p:sp>
        <p:nvSpPr>
          <p:cNvPr id="6" name="Tijdelijke aanduiding voor dianummer 5"/>
          <p:cNvSpPr>
            <a:spLocks noGrp="1"/>
          </p:cNvSpPr>
          <p:nvPr>
            <p:ph type="sldNum" sz="quarter" idx="12"/>
          </p:nvPr>
        </p:nvSpPr>
        <p:spPr>
          <a:xfrm>
            <a:off x="6553200" y="6356350"/>
            <a:ext cx="2133600" cy="365125"/>
          </a:xfrm>
          <a:prstGeom prst="rect">
            <a:avLst/>
          </a:prstGeom>
        </p:spPr>
        <p:txBody>
          <a:bodyPr/>
          <a:lstStyle/>
          <a:p>
            <a:fld id="{8E239F83-E92E-4B25-887B-080EFDDAAF95}" type="slidenum">
              <a:rPr lang="nl-NL" smtClean="0"/>
              <a:t>‹nr.›</a:t>
            </a:fld>
            <a:endParaRPr lang="nl-NL"/>
          </a:p>
        </p:txBody>
      </p:sp>
    </p:spTree>
    <p:extLst>
      <p:ext uri="{BB962C8B-B14F-4D97-AF65-F5344CB8AC3E}">
        <p14:creationId xmlns:p14="http://schemas.microsoft.com/office/powerpoint/2010/main" val="1247265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a:xfrm>
            <a:off x="0" y="6093296"/>
            <a:ext cx="9144000" cy="735004"/>
          </a:xfrm>
          <a:prstGeom prst="rect">
            <a:avLst/>
          </a:prstGeom>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a:xfrm>
            <a:off x="457200" y="6356350"/>
            <a:ext cx="2133600" cy="365125"/>
          </a:xfrm>
          <a:prstGeom prst="rect">
            <a:avLst/>
          </a:prstGeom>
        </p:spPr>
        <p:txBody>
          <a:bodyPr/>
          <a:lstStyle/>
          <a:p>
            <a:fld id="{BE5429C2-3769-4485-8759-E9F27359E3C7}" type="datetimeFigureOut">
              <a:rPr lang="nl-NL" smtClean="0"/>
              <a:t>6-1-2017</a:t>
            </a:fld>
            <a:endParaRPr lang="nl-NL"/>
          </a:p>
        </p:txBody>
      </p:sp>
      <p:sp>
        <p:nvSpPr>
          <p:cNvPr id="6" name="Tijdelijke aanduiding voor voettekst 5"/>
          <p:cNvSpPr>
            <a:spLocks noGrp="1"/>
          </p:cNvSpPr>
          <p:nvPr>
            <p:ph type="ftr" sz="quarter" idx="11"/>
          </p:nvPr>
        </p:nvSpPr>
        <p:spPr>
          <a:xfrm>
            <a:off x="3124200" y="6356350"/>
            <a:ext cx="2895600" cy="365125"/>
          </a:xfrm>
          <a:prstGeom prst="rect">
            <a:avLst/>
          </a:prstGeom>
        </p:spPr>
        <p:txBody>
          <a:bodyPr/>
          <a:lstStyle/>
          <a:p>
            <a:endParaRPr lang="nl-NL"/>
          </a:p>
        </p:txBody>
      </p:sp>
      <p:sp>
        <p:nvSpPr>
          <p:cNvPr id="7" name="Tijdelijke aanduiding voor dianummer 6"/>
          <p:cNvSpPr>
            <a:spLocks noGrp="1"/>
          </p:cNvSpPr>
          <p:nvPr>
            <p:ph type="sldNum" sz="quarter" idx="12"/>
          </p:nvPr>
        </p:nvSpPr>
        <p:spPr>
          <a:xfrm>
            <a:off x="6553200" y="6356350"/>
            <a:ext cx="2133600" cy="365125"/>
          </a:xfrm>
          <a:prstGeom prst="rect">
            <a:avLst/>
          </a:prstGeom>
        </p:spPr>
        <p:txBody>
          <a:bodyPr/>
          <a:lstStyle/>
          <a:p>
            <a:fld id="{8E239F83-E92E-4B25-887B-080EFDDAAF95}" type="slidenum">
              <a:rPr lang="nl-NL" smtClean="0"/>
              <a:t>‹nr.›</a:t>
            </a:fld>
            <a:endParaRPr lang="nl-NL"/>
          </a:p>
        </p:txBody>
      </p:sp>
    </p:spTree>
    <p:extLst>
      <p:ext uri="{BB962C8B-B14F-4D97-AF65-F5344CB8AC3E}">
        <p14:creationId xmlns:p14="http://schemas.microsoft.com/office/powerpoint/2010/main" val="1589155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0" y="6093296"/>
            <a:ext cx="9144000" cy="735004"/>
          </a:xfrm>
          <a:prstGeom prst="rect">
            <a:avLst/>
          </a:prstGeom>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a:xfrm>
            <a:off x="457200" y="6356350"/>
            <a:ext cx="2133600" cy="365125"/>
          </a:xfrm>
          <a:prstGeom prst="rect">
            <a:avLst/>
          </a:prstGeom>
        </p:spPr>
        <p:txBody>
          <a:bodyPr/>
          <a:lstStyle/>
          <a:p>
            <a:fld id="{BE5429C2-3769-4485-8759-E9F27359E3C7}" type="datetimeFigureOut">
              <a:rPr lang="nl-NL" smtClean="0"/>
              <a:t>6-1-2017</a:t>
            </a:fld>
            <a:endParaRPr lang="nl-NL"/>
          </a:p>
        </p:txBody>
      </p:sp>
      <p:sp>
        <p:nvSpPr>
          <p:cNvPr id="8" name="Tijdelijke aanduiding voor voettekst 7"/>
          <p:cNvSpPr>
            <a:spLocks noGrp="1"/>
          </p:cNvSpPr>
          <p:nvPr>
            <p:ph type="ftr" sz="quarter" idx="11"/>
          </p:nvPr>
        </p:nvSpPr>
        <p:spPr>
          <a:xfrm>
            <a:off x="3124200" y="6356350"/>
            <a:ext cx="2895600" cy="365125"/>
          </a:xfrm>
          <a:prstGeom prst="rect">
            <a:avLst/>
          </a:prstGeom>
        </p:spPr>
        <p:txBody>
          <a:bodyPr/>
          <a:lstStyle/>
          <a:p>
            <a:endParaRPr lang="nl-NL"/>
          </a:p>
        </p:txBody>
      </p:sp>
      <p:sp>
        <p:nvSpPr>
          <p:cNvPr id="9" name="Tijdelijke aanduiding voor dianummer 8"/>
          <p:cNvSpPr>
            <a:spLocks noGrp="1"/>
          </p:cNvSpPr>
          <p:nvPr>
            <p:ph type="sldNum" sz="quarter" idx="12"/>
          </p:nvPr>
        </p:nvSpPr>
        <p:spPr>
          <a:xfrm>
            <a:off x="6553200" y="6356350"/>
            <a:ext cx="2133600" cy="365125"/>
          </a:xfrm>
          <a:prstGeom prst="rect">
            <a:avLst/>
          </a:prstGeom>
        </p:spPr>
        <p:txBody>
          <a:bodyPr/>
          <a:lstStyle/>
          <a:p>
            <a:fld id="{8E239F83-E92E-4B25-887B-080EFDDAAF95}" type="slidenum">
              <a:rPr lang="nl-NL" smtClean="0"/>
              <a:t>‹nr.›</a:t>
            </a:fld>
            <a:endParaRPr lang="nl-NL"/>
          </a:p>
        </p:txBody>
      </p:sp>
    </p:spTree>
    <p:extLst>
      <p:ext uri="{BB962C8B-B14F-4D97-AF65-F5344CB8AC3E}">
        <p14:creationId xmlns:p14="http://schemas.microsoft.com/office/powerpoint/2010/main" val="434980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a:xfrm>
            <a:off x="0" y="6093296"/>
            <a:ext cx="9144000" cy="735004"/>
          </a:xfrm>
          <a:prstGeom prst="rect">
            <a:avLst/>
          </a:prstGeom>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a:xfrm>
            <a:off x="457200" y="6356350"/>
            <a:ext cx="2133600" cy="365125"/>
          </a:xfrm>
          <a:prstGeom prst="rect">
            <a:avLst/>
          </a:prstGeom>
        </p:spPr>
        <p:txBody>
          <a:bodyPr/>
          <a:lstStyle/>
          <a:p>
            <a:fld id="{BE5429C2-3769-4485-8759-E9F27359E3C7}" type="datetimeFigureOut">
              <a:rPr lang="nl-NL" smtClean="0"/>
              <a:t>6-1-2017</a:t>
            </a:fld>
            <a:endParaRPr lang="nl-NL"/>
          </a:p>
        </p:txBody>
      </p:sp>
      <p:sp>
        <p:nvSpPr>
          <p:cNvPr id="4" name="Tijdelijke aanduiding voor voettekst 3"/>
          <p:cNvSpPr>
            <a:spLocks noGrp="1"/>
          </p:cNvSpPr>
          <p:nvPr>
            <p:ph type="ftr" sz="quarter" idx="11"/>
          </p:nvPr>
        </p:nvSpPr>
        <p:spPr>
          <a:xfrm>
            <a:off x="3124200" y="6356350"/>
            <a:ext cx="2895600" cy="365125"/>
          </a:xfrm>
          <a:prstGeom prst="rect">
            <a:avLst/>
          </a:prstGeom>
        </p:spPr>
        <p:txBody>
          <a:bodyPr/>
          <a:lstStyle/>
          <a:p>
            <a:endParaRPr lang="nl-NL"/>
          </a:p>
        </p:txBody>
      </p:sp>
      <p:sp>
        <p:nvSpPr>
          <p:cNvPr id="5" name="Tijdelijke aanduiding voor dianummer 4"/>
          <p:cNvSpPr>
            <a:spLocks noGrp="1"/>
          </p:cNvSpPr>
          <p:nvPr>
            <p:ph type="sldNum" sz="quarter" idx="12"/>
          </p:nvPr>
        </p:nvSpPr>
        <p:spPr>
          <a:xfrm>
            <a:off x="6553200" y="6356350"/>
            <a:ext cx="2133600" cy="365125"/>
          </a:xfrm>
          <a:prstGeom prst="rect">
            <a:avLst/>
          </a:prstGeom>
        </p:spPr>
        <p:txBody>
          <a:bodyPr/>
          <a:lstStyle/>
          <a:p>
            <a:fld id="{8E239F83-E92E-4B25-887B-080EFDDAAF95}" type="slidenum">
              <a:rPr lang="nl-NL" smtClean="0"/>
              <a:t>‹nr.›</a:t>
            </a:fld>
            <a:endParaRPr lang="nl-NL"/>
          </a:p>
        </p:txBody>
      </p:sp>
    </p:spTree>
    <p:extLst>
      <p:ext uri="{BB962C8B-B14F-4D97-AF65-F5344CB8AC3E}">
        <p14:creationId xmlns:p14="http://schemas.microsoft.com/office/powerpoint/2010/main" val="1028729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a:xfrm>
            <a:off x="457200" y="6356350"/>
            <a:ext cx="2133600" cy="365125"/>
          </a:xfrm>
          <a:prstGeom prst="rect">
            <a:avLst/>
          </a:prstGeom>
        </p:spPr>
        <p:txBody>
          <a:bodyPr/>
          <a:lstStyle/>
          <a:p>
            <a:fld id="{BE5429C2-3769-4485-8759-E9F27359E3C7}" type="datetimeFigureOut">
              <a:rPr lang="nl-NL" smtClean="0"/>
              <a:t>6-1-2017</a:t>
            </a:fld>
            <a:endParaRPr lang="nl-NL"/>
          </a:p>
        </p:txBody>
      </p:sp>
      <p:sp>
        <p:nvSpPr>
          <p:cNvPr id="3" name="Tijdelijke aanduiding voor voettekst 2"/>
          <p:cNvSpPr>
            <a:spLocks noGrp="1"/>
          </p:cNvSpPr>
          <p:nvPr>
            <p:ph type="ftr" sz="quarter" idx="11"/>
          </p:nvPr>
        </p:nvSpPr>
        <p:spPr>
          <a:xfrm>
            <a:off x="3124200" y="6356350"/>
            <a:ext cx="2895600" cy="365125"/>
          </a:xfrm>
          <a:prstGeom prst="rect">
            <a:avLst/>
          </a:prstGeom>
        </p:spPr>
        <p:txBody>
          <a:bodyPr/>
          <a:lstStyle/>
          <a:p>
            <a:endParaRPr lang="nl-NL"/>
          </a:p>
        </p:txBody>
      </p:sp>
      <p:sp>
        <p:nvSpPr>
          <p:cNvPr id="4" name="Tijdelijke aanduiding voor dianummer 3"/>
          <p:cNvSpPr>
            <a:spLocks noGrp="1"/>
          </p:cNvSpPr>
          <p:nvPr>
            <p:ph type="sldNum" sz="quarter" idx="12"/>
          </p:nvPr>
        </p:nvSpPr>
        <p:spPr>
          <a:xfrm>
            <a:off x="6553200" y="6356350"/>
            <a:ext cx="2133600" cy="365125"/>
          </a:xfrm>
          <a:prstGeom prst="rect">
            <a:avLst/>
          </a:prstGeom>
        </p:spPr>
        <p:txBody>
          <a:bodyPr/>
          <a:lstStyle/>
          <a:p>
            <a:fld id="{8E239F83-E92E-4B25-887B-080EFDDAAF95}" type="slidenum">
              <a:rPr lang="nl-NL" smtClean="0"/>
              <a:t>‹nr.›</a:t>
            </a:fld>
            <a:endParaRPr lang="nl-NL"/>
          </a:p>
        </p:txBody>
      </p:sp>
    </p:spTree>
    <p:extLst>
      <p:ext uri="{BB962C8B-B14F-4D97-AF65-F5344CB8AC3E}">
        <p14:creationId xmlns:p14="http://schemas.microsoft.com/office/powerpoint/2010/main" val="3864648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a:xfrm>
            <a:off x="457200" y="6356350"/>
            <a:ext cx="2133600" cy="365125"/>
          </a:xfrm>
          <a:prstGeom prst="rect">
            <a:avLst/>
          </a:prstGeom>
        </p:spPr>
        <p:txBody>
          <a:bodyPr/>
          <a:lstStyle/>
          <a:p>
            <a:fld id="{BE5429C2-3769-4485-8759-E9F27359E3C7}" type="datetimeFigureOut">
              <a:rPr lang="nl-NL" smtClean="0"/>
              <a:t>6-1-2017</a:t>
            </a:fld>
            <a:endParaRPr lang="nl-NL"/>
          </a:p>
        </p:txBody>
      </p:sp>
      <p:sp>
        <p:nvSpPr>
          <p:cNvPr id="6" name="Tijdelijke aanduiding voor voettekst 5"/>
          <p:cNvSpPr>
            <a:spLocks noGrp="1"/>
          </p:cNvSpPr>
          <p:nvPr>
            <p:ph type="ftr" sz="quarter" idx="11"/>
          </p:nvPr>
        </p:nvSpPr>
        <p:spPr>
          <a:xfrm>
            <a:off x="3124200" y="6356350"/>
            <a:ext cx="2895600" cy="365125"/>
          </a:xfrm>
          <a:prstGeom prst="rect">
            <a:avLst/>
          </a:prstGeom>
        </p:spPr>
        <p:txBody>
          <a:bodyPr/>
          <a:lstStyle/>
          <a:p>
            <a:endParaRPr lang="nl-NL"/>
          </a:p>
        </p:txBody>
      </p:sp>
      <p:sp>
        <p:nvSpPr>
          <p:cNvPr id="7" name="Tijdelijke aanduiding voor dianummer 6"/>
          <p:cNvSpPr>
            <a:spLocks noGrp="1"/>
          </p:cNvSpPr>
          <p:nvPr>
            <p:ph type="sldNum" sz="quarter" idx="12"/>
          </p:nvPr>
        </p:nvSpPr>
        <p:spPr>
          <a:xfrm>
            <a:off x="6553200" y="6356350"/>
            <a:ext cx="2133600" cy="365125"/>
          </a:xfrm>
          <a:prstGeom prst="rect">
            <a:avLst/>
          </a:prstGeom>
        </p:spPr>
        <p:txBody>
          <a:bodyPr/>
          <a:lstStyle/>
          <a:p>
            <a:fld id="{8E239F83-E92E-4B25-887B-080EFDDAAF95}" type="slidenum">
              <a:rPr lang="nl-NL" smtClean="0"/>
              <a:t>‹nr.›</a:t>
            </a:fld>
            <a:endParaRPr lang="nl-NL"/>
          </a:p>
        </p:txBody>
      </p:sp>
    </p:spTree>
    <p:extLst>
      <p:ext uri="{BB962C8B-B14F-4D97-AF65-F5344CB8AC3E}">
        <p14:creationId xmlns:p14="http://schemas.microsoft.com/office/powerpoint/2010/main" val="491545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a:xfrm>
            <a:off x="457200" y="6356350"/>
            <a:ext cx="2133600" cy="365125"/>
          </a:xfrm>
          <a:prstGeom prst="rect">
            <a:avLst/>
          </a:prstGeom>
        </p:spPr>
        <p:txBody>
          <a:bodyPr/>
          <a:lstStyle/>
          <a:p>
            <a:fld id="{BE5429C2-3769-4485-8759-E9F27359E3C7}" type="datetimeFigureOut">
              <a:rPr lang="nl-NL" smtClean="0"/>
              <a:t>6-1-2017</a:t>
            </a:fld>
            <a:endParaRPr lang="nl-NL"/>
          </a:p>
        </p:txBody>
      </p:sp>
      <p:sp>
        <p:nvSpPr>
          <p:cNvPr id="6" name="Tijdelijke aanduiding voor voettekst 5"/>
          <p:cNvSpPr>
            <a:spLocks noGrp="1"/>
          </p:cNvSpPr>
          <p:nvPr>
            <p:ph type="ftr" sz="quarter" idx="11"/>
          </p:nvPr>
        </p:nvSpPr>
        <p:spPr>
          <a:xfrm>
            <a:off x="3124200" y="6356350"/>
            <a:ext cx="2895600" cy="365125"/>
          </a:xfrm>
          <a:prstGeom prst="rect">
            <a:avLst/>
          </a:prstGeom>
        </p:spPr>
        <p:txBody>
          <a:bodyPr/>
          <a:lstStyle/>
          <a:p>
            <a:endParaRPr lang="nl-NL"/>
          </a:p>
        </p:txBody>
      </p:sp>
      <p:sp>
        <p:nvSpPr>
          <p:cNvPr id="7" name="Tijdelijke aanduiding voor dianummer 6"/>
          <p:cNvSpPr>
            <a:spLocks noGrp="1"/>
          </p:cNvSpPr>
          <p:nvPr>
            <p:ph type="sldNum" sz="quarter" idx="12"/>
          </p:nvPr>
        </p:nvSpPr>
        <p:spPr>
          <a:xfrm>
            <a:off x="6553200" y="6356350"/>
            <a:ext cx="2133600" cy="365125"/>
          </a:xfrm>
          <a:prstGeom prst="rect">
            <a:avLst/>
          </a:prstGeom>
        </p:spPr>
        <p:txBody>
          <a:bodyPr/>
          <a:lstStyle/>
          <a:p>
            <a:fld id="{8E239F83-E92E-4B25-887B-080EFDDAAF95}" type="slidenum">
              <a:rPr lang="nl-NL" smtClean="0"/>
              <a:t>‹nr.›</a:t>
            </a:fld>
            <a:endParaRPr lang="nl-NL"/>
          </a:p>
        </p:txBody>
      </p:sp>
    </p:spTree>
    <p:extLst>
      <p:ext uri="{BB962C8B-B14F-4D97-AF65-F5344CB8AC3E}">
        <p14:creationId xmlns:p14="http://schemas.microsoft.com/office/powerpoint/2010/main" val="570793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3000" r="-3000"/>
          </a:stretch>
        </a:blip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5875" y="6020197"/>
            <a:ext cx="9175750"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00435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b="1"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www.google.nl/url?sa=i&amp;rct=j&amp;q=&amp;esrc=s&amp;source=images&amp;cd=&amp;cad=rja&amp;uact=8&amp;ved=0ahUKEwiRudKIlKPRAhWHNhoKHXp6DHYQjRwIBw&amp;url=http://messianicapologetics.net/archives/2114&amp;bvm=bv.142059868,d.d2s&amp;psig=AFQjCNGhSc5TcmTFE8_BwpPUNH-hgg09CQ&amp;ust=1483435890281764"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hyperlink" Target="http://www.google.nl/url?sa=i&amp;rct=j&amp;q=&amp;esrc=s&amp;source=images&amp;cd=&amp;cad=rja&amp;uact=8&amp;ved=0ahUKEwjXxaKZ3qPRAhVDAxoKHTw8A3UQjRwIBw&amp;url=http://www.wikiwand.com/it/Ges%C3%B9&amp;bvm=bv.142059868,d.d2s&amp;psig=AFQjCNGMMQ9d_VIrIyX6WsZ6ccMXn5GkFQ&amp;ust=1483455947132040"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www.google.nl/url?sa=i&amp;rct=j&amp;q=&amp;esrc=s&amp;source=images&amp;cd=&amp;cad=rja&amp;uact=8&amp;ved=0ahUKEwj_2a2516XRAhVFDxoKHafjCYMQjRwIBw&amp;url=http://www.freebibleimages.org/photos/jesus-appears-galilee/&amp;bvm=bv.142059868,d.d2s&amp;psig=AFQjCNFpMkdAi553cYC-SKkyn7DdtMGrRg&amp;ust=1483522837718266"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www.google.nl/url?sa=i&amp;rct=j&amp;q=&amp;esrc=s&amp;source=images&amp;cd=&amp;cad=rja&amp;uact=8&amp;ved=0ahUKEwjU9Pqc7arRAhXEvBoKHTWNAwkQjRwIBw&amp;url=http://www.fbccottonwood.org/Docs/JudasI.html&amp;bvm=bv.142059868,d.d2s&amp;psig=AFQjCNE-r99zs50O7Ca_Lf6XlHnqy5heQw&amp;ust=1483700501363810"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www.dailystormer.com/wp-content/uploads/2014/01/Jews_Burn_in_Hell.jpg"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www.google.nl/url?sa=i&amp;rct=j&amp;q=&amp;esrc=s&amp;source=images&amp;cd=&amp;cad=rja&amp;uact=8&amp;ved=0ahUKEwinuunMqK3RAhVGPxoKHeKFCw0QjRwIBw&amp;url=http://www.boetecontrole.nl/nieuws/rijdende-rechter-maak-altijd-bezwaar-bij-boetecontrole-nl-bijvoorbeeld/&amp;bvm=bv.142059868,d.d2s&amp;psig=AFQjCNGKCSc6Hhe5gSXW33daPmmyXuWYXQ&amp;ust=1483785136294994"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0" y="5190291"/>
            <a:ext cx="9144000" cy="830997"/>
          </a:xfrm>
          <a:prstGeom prst="rect">
            <a:avLst/>
          </a:prstGeom>
          <a:solidFill>
            <a:srgbClr val="C0B98E"/>
          </a:solidFill>
          <a:scene3d>
            <a:camera prst="orthographicFront"/>
            <a:lightRig rig="threePt" dir="t"/>
          </a:scene3d>
          <a:sp3d>
            <a:bevelT prst="angle"/>
          </a:sp3d>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nl-NL" sz="4800" b="1" cap="none" spc="0" dirty="0" smtClean="0">
                <a:ln w="50800"/>
                <a:solidFill>
                  <a:srgbClr val="6D653F"/>
                </a:solidFill>
                <a:effectLst/>
                <a:latin typeface="Charlemagne Std" pitchFamily="82" charset="0"/>
              </a:rPr>
              <a:t>Het evangelie</a:t>
            </a:r>
            <a:endParaRPr lang="nl-NL" sz="4800" b="1" cap="none" spc="0" dirty="0">
              <a:ln w="50800"/>
              <a:solidFill>
                <a:srgbClr val="6D653F"/>
              </a:solidFill>
              <a:effectLst/>
              <a:latin typeface="Charlemagne Std" pitchFamily="82" charset="0"/>
            </a:endParaRPr>
          </a:p>
        </p:txBody>
      </p:sp>
      <p:sp>
        <p:nvSpPr>
          <p:cNvPr id="3" name="Rechthoek 2"/>
          <p:cNvSpPr/>
          <p:nvPr/>
        </p:nvSpPr>
        <p:spPr>
          <a:xfrm>
            <a:off x="3097708" y="2492896"/>
            <a:ext cx="3164200" cy="1938992"/>
          </a:xfrm>
          <a:prstGeom prst="rect">
            <a:avLst/>
          </a:prstGeom>
          <a:solidFill>
            <a:srgbClr val="C00000"/>
          </a:solidFill>
          <a:ln>
            <a:noFill/>
          </a:ln>
          <a:scene3d>
            <a:camera prst="orthographicFront"/>
            <a:lightRig rig="threePt" dir="t"/>
          </a:scene3d>
          <a:sp3d>
            <a:bevelT prst="angle"/>
          </a:sp3d>
        </p:spPr>
        <p:txBody>
          <a:bodyPr wrap="none">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l-GR" sz="4000" b="1" dirty="0">
                <a:ln w="50800"/>
                <a:solidFill>
                  <a:schemeClr val="bg1"/>
                </a:solidFill>
              </a:rPr>
              <a:t>Κατὰ </a:t>
            </a:r>
            <a:r>
              <a:rPr lang="el-GR" sz="4000" b="1" dirty="0" smtClean="0">
                <a:ln w="50800"/>
                <a:solidFill>
                  <a:schemeClr val="bg1"/>
                </a:solidFill>
              </a:rPr>
              <a:t>Μάρκον</a:t>
            </a:r>
            <a:endParaRPr lang="nl-NL" sz="4000" b="1" dirty="0" smtClean="0">
              <a:ln w="50800"/>
              <a:solidFill>
                <a:schemeClr val="bg1"/>
              </a:solidFill>
            </a:endParaRPr>
          </a:p>
          <a:p>
            <a:pPr algn="ctr"/>
            <a:r>
              <a:rPr lang="nl-NL" sz="4000" b="1" dirty="0" err="1" smtClean="0">
                <a:ln w="50800"/>
                <a:solidFill>
                  <a:schemeClr val="bg1"/>
                </a:solidFill>
              </a:rPr>
              <a:t>kata</a:t>
            </a:r>
            <a:r>
              <a:rPr lang="nl-NL" sz="4000" b="1" dirty="0" smtClean="0">
                <a:ln w="50800"/>
                <a:solidFill>
                  <a:schemeClr val="bg1"/>
                </a:solidFill>
              </a:rPr>
              <a:t> </a:t>
            </a:r>
            <a:r>
              <a:rPr lang="nl-NL" sz="4000" b="1" dirty="0" err="1" smtClean="0">
                <a:ln w="50800"/>
                <a:solidFill>
                  <a:schemeClr val="bg1"/>
                </a:solidFill>
              </a:rPr>
              <a:t>markon</a:t>
            </a:r>
            <a:endParaRPr lang="nl-NL" sz="4000" b="1" dirty="0" smtClean="0">
              <a:ln w="50800"/>
              <a:solidFill>
                <a:schemeClr val="bg1"/>
              </a:solidFill>
            </a:endParaRPr>
          </a:p>
          <a:p>
            <a:pPr algn="ctr"/>
            <a:r>
              <a:rPr lang="nl-NL" sz="4000" b="1" dirty="0" smtClean="0">
                <a:ln w="50800"/>
                <a:solidFill>
                  <a:schemeClr val="bg1"/>
                </a:solidFill>
              </a:rPr>
              <a:t>Deel 3</a:t>
            </a:r>
            <a:endParaRPr lang="nl-NL" sz="4000" b="1" dirty="0">
              <a:ln w="50800"/>
              <a:solidFill>
                <a:schemeClr val="bg1"/>
              </a:solidFill>
            </a:endParaRPr>
          </a:p>
        </p:txBody>
      </p:sp>
    </p:spTree>
    <p:extLst>
      <p:ext uri="{BB962C8B-B14F-4D97-AF65-F5344CB8AC3E}">
        <p14:creationId xmlns:p14="http://schemas.microsoft.com/office/powerpoint/2010/main" val="829236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fbeeldingsresultaat voor discussion farizees yeshua synagogue">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793"/>
          <a:stretch/>
        </p:blipFill>
        <p:spPr bwMode="auto">
          <a:xfrm>
            <a:off x="-1" y="-1090"/>
            <a:ext cx="9145453" cy="6050198"/>
          </a:xfrm>
          <a:prstGeom prst="rect">
            <a:avLst/>
          </a:prstGeom>
          <a:noFill/>
          <a:extLst>
            <a:ext uri="{909E8E84-426E-40DD-AFC4-6F175D3DCCD1}">
              <a14:hiddenFill xmlns:a14="http://schemas.microsoft.com/office/drawing/2010/main">
                <a:solidFill>
                  <a:srgbClr val="FFFFFF"/>
                </a:solidFill>
              </a14:hiddenFill>
            </a:ext>
          </a:extLst>
        </p:spPr>
      </p:pic>
      <p:sp>
        <p:nvSpPr>
          <p:cNvPr id="5" name="Tijdelijke aanduiding voor inhoud 2"/>
          <p:cNvSpPr txBox="1">
            <a:spLocks/>
          </p:cNvSpPr>
          <p:nvPr/>
        </p:nvSpPr>
        <p:spPr>
          <a:xfrm>
            <a:off x="1835696" y="-27384"/>
            <a:ext cx="6624736" cy="1368000"/>
          </a:xfrm>
          <a:prstGeom prst="rect">
            <a:avLst/>
          </a:prstGeom>
          <a:noFill/>
          <a:ln w="76200">
            <a:noFill/>
          </a:ln>
          <a:scene3d>
            <a:camera prst="orthographicFront"/>
            <a:lightRig rig="threePt" dir="t"/>
          </a:scene3d>
          <a:sp3d>
            <a:bevelT prst="angle"/>
          </a:sp3d>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nl-NL" sz="24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LEESBRIL</a:t>
            </a:r>
          </a:p>
          <a:p>
            <a:pPr marL="0" indent="0" algn="ctr">
              <a:buFont typeface="Arial" panose="020B0604020202020204" pitchFamily="34" charset="0"/>
              <a:buNone/>
            </a:pP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Discussie is een normale manier om te ontdekken hoe iets uitgelegd moet worden</a:t>
            </a:r>
            <a:endPar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4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4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400" dirty="0">
              <a:solidFill>
                <a:schemeClr val="bg1"/>
              </a:solidFill>
            </a:endParaRPr>
          </a:p>
        </p:txBody>
      </p:sp>
    </p:spTree>
    <p:extLst>
      <p:ext uri="{BB962C8B-B14F-4D97-AF65-F5344CB8AC3E}">
        <p14:creationId xmlns:p14="http://schemas.microsoft.com/office/powerpoint/2010/main" val="2613943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108496" y="44744"/>
            <a:ext cx="8928000" cy="1169551"/>
          </a:xfrm>
          <a:prstGeom prst="rect">
            <a:avLst/>
          </a:prstGeom>
          <a:solidFill>
            <a:schemeClr val="tx1"/>
          </a:solidFill>
        </p:spPr>
        <p:txBody>
          <a:bodyPr wrap="square">
            <a:spAutoFit/>
          </a:bodyPr>
          <a:lstStyle/>
          <a:p>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Marcus </a:t>
            </a: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2</a:t>
            </a:r>
            <a:r>
              <a:rPr lang="nl-NL" b="1"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27</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En Hij </a:t>
            </a:r>
            <a:r>
              <a:rPr lang="nl-NL" b="1"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tot hen: De sabbat is gemaakt om de mens, en niet de mens om de </a:t>
            </a:r>
            <a:r>
              <a:rPr lang="nl-NL" b="1" dirty="0">
                <a:solidFill>
                  <a:srgbClr val="FFFF00"/>
                </a:solidFill>
                <a:latin typeface="Verdana" panose="020B0604030504040204" pitchFamily="34" charset="0"/>
                <a:ea typeface="Verdana" panose="020B0604030504040204" pitchFamily="34" charset="0"/>
                <a:cs typeface="Verdana" panose="020B0604030504040204" pitchFamily="34" charset="0"/>
              </a:rPr>
              <a:t>sabbat.</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28</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Alzo is de Zoon des mensen heer ook over de sabbat</a:t>
            </a: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p>
          <a:p>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 name="Rechthoek 3"/>
          <p:cNvSpPr/>
          <p:nvPr/>
        </p:nvSpPr>
        <p:spPr>
          <a:xfrm>
            <a:off x="107504" y="1052736"/>
            <a:ext cx="8928992" cy="3539430"/>
          </a:xfrm>
          <a:prstGeom prst="rect">
            <a:avLst/>
          </a:prstGeom>
          <a:solidFill>
            <a:schemeClr val="tx1"/>
          </a:solidFill>
        </p:spPr>
        <p:txBody>
          <a:bodyPr wrap="square">
            <a:spAutoFit/>
          </a:bodyPr>
          <a:lstStyle/>
          <a:p>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Marcus 3</a:t>
            </a:r>
            <a:r>
              <a:rPr lang="nl-NL" b="1"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1</a:t>
            </a: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Hij ging wederom een synagoge binnen en daar was een mens met een verschrompelde hand; </a:t>
            </a:r>
            <a:r>
              <a:rPr lang="nl-NL" b="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en zij letten op Hem, of Hij hem op de </a:t>
            </a:r>
            <a:r>
              <a:rPr lang="nl-NL" b="1" dirty="0">
                <a:solidFill>
                  <a:srgbClr val="FFFF00"/>
                </a:solidFill>
                <a:latin typeface="Verdana" panose="020B0604030504040204" pitchFamily="34" charset="0"/>
                <a:ea typeface="Verdana" panose="020B0604030504040204" pitchFamily="34" charset="0"/>
                <a:cs typeface="Verdana" panose="020B0604030504040204" pitchFamily="34" charset="0"/>
              </a:rPr>
              <a:t>sabbat</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genezen zou, om Hem te kunnen aanklagen. </a:t>
            </a:r>
            <a:r>
              <a:rPr lang="nl-NL" b="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En Hij </a:t>
            </a:r>
            <a:r>
              <a:rPr lang="nl-NL" b="1"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tot de mens met de verschrompelde hand: Kom in het midden staan. </a:t>
            </a:r>
            <a:r>
              <a:rPr lang="nl-NL" b="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En Hij </a:t>
            </a:r>
            <a:r>
              <a:rPr lang="nl-NL" b="1"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tot hen: Is het geoorloofd op de sabbat goed te doen of kwaad te doen, een leven te redden of te doden? Maar zij zwegen stil. </a:t>
            </a:r>
            <a:r>
              <a:rPr lang="nl-NL" b="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En nadat Hij hen, </a:t>
            </a:r>
            <a:r>
              <a:rPr lang="nl-NL" b="1" dirty="0">
                <a:solidFill>
                  <a:srgbClr val="FFFF00"/>
                </a:solidFill>
                <a:latin typeface="Verdana" panose="020B0604030504040204" pitchFamily="34" charset="0"/>
                <a:ea typeface="Verdana" panose="020B0604030504040204" pitchFamily="34" charset="0"/>
                <a:cs typeface="Verdana" panose="020B0604030504040204" pitchFamily="34" charset="0"/>
              </a:rPr>
              <a:t>zeer bedroefd over de verharding van hun hart</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rondom Zich met toorn had aangezien, </a:t>
            </a:r>
            <a:r>
              <a:rPr lang="nl-NL" b="1"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Hij tot de mens: Strek uw hand uit! En hij strekte haar uit en zijn hand werd weder gezond. </a:t>
            </a:r>
            <a:r>
              <a:rPr lang="nl-NL" b="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6</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En de Farizeeën gingen heen en pleegden terstond met de </a:t>
            </a:r>
            <a:r>
              <a:rPr lang="nl-NL" b="1" dirty="0" err="1">
                <a:solidFill>
                  <a:schemeClr val="bg1"/>
                </a:solidFill>
                <a:latin typeface="Verdana" panose="020B0604030504040204" pitchFamily="34" charset="0"/>
                <a:ea typeface="Verdana" panose="020B0604030504040204" pitchFamily="34" charset="0"/>
                <a:cs typeface="Verdana" panose="020B0604030504040204" pitchFamily="34" charset="0"/>
              </a:rPr>
              <a:t>Herodianen</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overleg tegen Hem ten einde Hem om te brengen</a:t>
            </a: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nl-NL"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6" name="Rechthoek 5"/>
          <p:cNvSpPr/>
          <p:nvPr/>
        </p:nvSpPr>
        <p:spPr>
          <a:xfrm>
            <a:off x="107504" y="4437288"/>
            <a:ext cx="8928000" cy="1584000"/>
          </a:xfrm>
          <a:prstGeom prst="rect">
            <a:avLst/>
          </a:prstGeom>
          <a:solidFill>
            <a:schemeClr val="tx1"/>
          </a:solidFill>
        </p:spPr>
        <p:txBody>
          <a:bodyPr wrap="square">
            <a:spAutoFit/>
          </a:bodyPr>
          <a:lstStyle/>
          <a:p>
            <a:pPr algn="ctr"/>
            <a:r>
              <a:rPr lang="nl-NL" sz="96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CONTEXT!</a:t>
            </a:r>
          </a:p>
          <a:p>
            <a:pPr algn="ctr"/>
            <a:endParaRPr lang="nl-NL" sz="96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679053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3000" fill="hold"/>
                                        <p:tgtEl>
                                          <p:spTgt spid="4"/>
                                        </p:tgtEl>
                                        <p:attrNameLst>
                                          <p:attrName>ppt_x</p:attrName>
                                        </p:attrNameLst>
                                      </p:cBhvr>
                                      <p:tavLst>
                                        <p:tav tm="0">
                                          <p:val>
                                            <p:strVal val="#ppt_x"/>
                                          </p:val>
                                        </p:tav>
                                        <p:tav tm="100000">
                                          <p:val>
                                            <p:strVal val="#ppt_x"/>
                                          </p:val>
                                        </p:tav>
                                      </p:tavLst>
                                    </p:anim>
                                    <p:anim calcmode="lin" valueType="num">
                                      <p:cBhvr additive="base">
                                        <p:cTn id="13" dur="30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35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6"/>
                                        </p:tgtEl>
                                        <p:attrNameLst>
                                          <p:attrName>ppt_y</p:attrName>
                                        </p:attrNameLst>
                                      </p:cBhvr>
                                      <p:tavLst>
                                        <p:tav tm="0">
                                          <p:val>
                                            <p:strVal val="#ppt_y"/>
                                          </p:val>
                                        </p:tav>
                                        <p:tav tm="100000">
                                          <p:val>
                                            <p:strVal val="#ppt_y"/>
                                          </p:val>
                                        </p:tav>
                                      </p:tavLst>
                                    </p:anim>
                                    <p:anim calcmode="lin" valueType="num">
                                      <p:cBhvr>
                                        <p:cTn id="1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2"/>
          <p:cNvSpPr txBox="1">
            <a:spLocks/>
          </p:cNvSpPr>
          <p:nvPr/>
        </p:nvSpPr>
        <p:spPr>
          <a:xfrm>
            <a:off x="14712" y="80688"/>
            <a:ext cx="9108000" cy="540000"/>
          </a:xfrm>
          <a:prstGeom prst="rect">
            <a:avLst/>
          </a:prstGeom>
          <a:solidFill>
            <a:srgbClr val="C0B98E"/>
          </a:solidFill>
          <a:ln w="76200">
            <a:noFill/>
          </a:ln>
          <a:scene3d>
            <a:camera prst="orthographicFront"/>
            <a:lightRig rig="threePt" dir="t"/>
          </a:scene3d>
          <a:sp3d>
            <a:bevelT prst="angle"/>
          </a:sp3d>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nl-NL" sz="2000" b="1" dirty="0" smtClean="0">
                <a:latin typeface="Verdana" panose="020B0604030504040204" pitchFamily="34" charset="0"/>
                <a:ea typeface="Verdana" panose="020B0604030504040204" pitchFamily="34" charset="0"/>
                <a:cs typeface="Verdana" panose="020B0604030504040204" pitchFamily="34" charset="0"/>
              </a:rPr>
              <a:t>Jesjoea werd zeer bedroefd over de verharding van hun hart</a:t>
            </a:r>
            <a:endParaRPr lang="nl-NL" sz="2000" dirty="0" smtClean="0">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dirty="0" smtClean="0">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dirty="0" smtClean="0">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dirty="0"/>
          </a:p>
        </p:txBody>
      </p:sp>
      <p:sp>
        <p:nvSpPr>
          <p:cNvPr id="4" name="Tekstvak 3"/>
          <p:cNvSpPr txBox="1"/>
          <p:nvPr/>
        </p:nvSpPr>
        <p:spPr>
          <a:xfrm>
            <a:off x="-11724" y="4077072"/>
            <a:ext cx="4572000" cy="1938992"/>
          </a:xfrm>
          <a:prstGeom prst="rect">
            <a:avLst/>
          </a:prstGeom>
          <a:solidFill>
            <a:srgbClr val="301702"/>
          </a:solidFill>
        </p:spPr>
        <p:txBody>
          <a:bodyPr wrap="square" rtlCol="0">
            <a:spAutoFit/>
          </a:bodyPr>
          <a:lstStyle/>
          <a:p>
            <a:pPr marL="457200" indent="-457200">
              <a:buAutoNum type="alphaUcPeriod"/>
            </a:pPr>
            <a:r>
              <a:rPr lang="nl-NL" sz="2000" b="1" dirty="0" smtClean="0">
                <a:solidFill>
                  <a:schemeClr val="bg1"/>
                </a:solidFill>
                <a:latin typeface="Verdana" panose="020B0604030504040204" pitchFamily="34" charset="0"/>
                <a:ea typeface="Verdana" panose="020B0604030504040204" pitchFamily="34" charset="0"/>
              </a:rPr>
              <a:t>Het hart van vlees en bloed</a:t>
            </a:r>
          </a:p>
          <a:p>
            <a:pPr marL="285750" indent="-285750">
              <a:buFont typeface="Arial" panose="020B0604020202020204" pitchFamily="34" charset="0"/>
              <a:buChar char="•"/>
            </a:pPr>
            <a:r>
              <a:rPr lang="nl-NL" sz="1600" b="1" dirty="0" smtClean="0">
                <a:solidFill>
                  <a:schemeClr val="bg1"/>
                </a:solidFill>
                <a:latin typeface="Verdana" panose="020B0604030504040204" pitchFamily="34" charset="0"/>
                <a:ea typeface="Verdana" panose="020B0604030504040204" pitchFamily="34" charset="0"/>
              </a:rPr>
              <a:t>Het hart van afweging</a:t>
            </a:r>
            <a:endParaRPr lang="nl-NL" sz="1600" b="1" dirty="0">
              <a:solidFill>
                <a:schemeClr val="bg1"/>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nl-NL" sz="16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Het van God gekregen hart</a:t>
            </a:r>
          </a:p>
          <a:p>
            <a:pPr marL="285750" indent="-285750">
              <a:buFont typeface="Arial" panose="020B0604020202020204" pitchFamily="34" charset="0"/>
              <a:buChar char="•"/>
            </a:pPr>
            <a:r>
              <a:rPr lang="nl-NL" sz="16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Het zachtmoedige hart</a:t>
            </a:r>
          </a:p>
          <a:p>
            <a:pPr marL="285750" indent="-285750">
              <a:buFont typeface="Arial" panose="020B0604020202020204" pitchFamily="34" charset="0"/>
              <a:buChar char="•"/>
            </a:pPr>
            <a:r>
              <a:rPr lang="nl-NL" sz="16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Het volgzame hart (pro-Torah)</a:t>
            </a:r>
          </a:p>
          <a:p>
            <a:pPr marL="285750" indent="-285750">
              <a:buFont typeface="Arial" panose="020B0604020202020204" pitchFamily="34" charset="0"/>
              <a:buChar char="•"/>
            </a:pPr>
            <a:r>
              <a:rPr lang="nl-NL" sz="16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Het kneedbare hart</a:t>
            </a:r>
          </a:p>
          <a:p>
            <a:pPr marL="285750" indent="-285750">
              <a:buFont typeface="Arial" panose="020B0604020202020204" pitchFamily="34" charset="0"/>
              <a:buChar char="•"/>
            </a:pPr>
            <a:r>
              <a:rPr lang="nl-NL" sz="16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Het corrigeerbare hart</a:t>
            </a:r>
            <a:endPar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6" name="Tekstvak 5"/>
          <p:cNvSpPr txBox="1"/>
          <p:nvPr/>
        </p:nvSpPr>
        <p:spPr>
          <a:xfrm>
            <a:off x="4561620" y="4077071"/>
            <a:ext cx="4572000" cy="1944000"/>
          </a:xfrm>
          <a:prstGeom prst="rect">
            <a:avLst/>
          </a:prstGeom>
          <a:solidFill>
            <a:srgbClr val="301702"/>
          </a:solidFill>
        </p:spPr>
        <p:txBody>
          <a:bodyPr wrap="square" rtlCol="0">
            <a:spAutoFit/>
          </a:bodyPr>
          <a:lstStyle/>
          <a:p>
            <a:r>
              <a:rPr lang="nl-NL" sz="2000" b="1" dirty="0">
                <a:solidFill>
                  <a:schemeClr val="bg1"/>
                </a:solidFill>
                <a:latin typeface="Verdana" panose="020B0604030504040204" pitchFamily="34" charset="0"/>
                <a:ea typeface="Verdana" panose="020B0604030504040204" pitchFamily="34" charset="0"/>
              </a:rPr>
              <a:t>B</a:t>
            </a:r>
            <a:r>
              <a:rPr lang="nl-NL" sz="2000" b="1" dirty="0" smtClean="0">
                <a:solidFill>
                  <a:schemeClr val="bg1"/>
                </a:solidFill>
                <a:latin typeface="Verdana" panose="020B0604030504040204" pitchFamily="34" charset="0"/>
                <a:ea typeface="Verdana" panose="020B0604030504040204" pitchFamily="34" charset="0"/>
              </a:rPr>
              <a:t>. Het verharde hart </a:t>
            </a:r>
            <a:r>
              <a:rPr lang="nl-NL" sz="1400" b="1" dirty="0" smtClean="0">
                <a:solidFill>
                  <a:schemeClr val="bg1"/>
                </a:solidFill>
                <a:latin typeface="Verdana" panose="020B0604030504040204" pitchFamily="34" charset="0"/>
                <a:ea typeface="Verdana" panose="020B0604030504040204" pitchFamily="34" charset="0"/>
              </a:rPr>
              <a:t>(</a:t>
            </a:r>
            <a:r>
              <a:rPr lang="nl-NL" sz="1400" b="1" dirty="0" err="1" smtClean="0">
                <a:solidFill>
                  <a:schemeClr val="bg1"/>
                </a:solidFill>
                <a:latin typeface="Verdana" panose="020B0604030504040204" pitchFamily="34" charset="0"/>
                <a:ea typeface="Verdana" panose="020B0604030504040204" pitchFamily="34" charset="0"/>
              </a:rPr>
              <a:t>Gr.Porosis</a:t>
            </a:r>
            <a:r>
              <a:rPr lang="nl-NL" sz="1400" b="1" dirty="0" smtClean="0">
                <a:solidFill>
                  <a:schemeClr val="bg1"/>
                </a:solidFill>
                <a:latin typeface="Verdana" panose="020B0604030504040204" pitchFamily="34" charset="0"/>
                <a:ea typeface="Verdana" panose="020B0604030504040204" pitchFamily="34" charset="0"/>
              </a:rPr>
              <a:t>)</a:t>
            </a:r>
          </a:p>
          <a:p>
            <a:pPr marL="285750" indent="-285750">
              <a:buFont typeface="Arial" panose="020B0604020202020204" pitchFamily="34" charset="0"/>
              <a:buChar char="•"/>
            </a:pPr>
            <a:r>
              <a:rPr lang="nl-NL" sz="1600" b="1" dirty="0" smtClean="0">
                <a:solidFill>
                  <a:schemeClr val="bg1"/>
                </a:solidFill>
                <a:latin typeface="Verdana" panose="020B0604030504040204" pitchFamily="34" charset="0"/>
                <a:ea typeface="Verdana" panose="020B0604030504040204" pitchFamily="34" charset="0"/>
              </a:rPr>
              <a:t>Het hart van harde standaarden</a:t>
            </a:r>
          </a:p>
          <a:p>
            <a:pPr marL="285750" indent="-285750">
              <a:buFont typeface="Arial" panose="020B0604020202020204" pitchFamily="34" charset="0"/>
              <a:buChar char="•"/>
            </a:pPr>
            <a:r>
              <a:rPr lang="nl-NL" sz="16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Het mechanische hart</a:t>
            </a:r>
          </a:p>
          <a:p>
            <a:pPr marL="285750" indent="-285750">
              <a:buFont typeface="Arial" panose="020B0604020202020204" pitchFamily="34" charset="0"/>
              <a:buChar char="•"/>
            </a:pPr>
            <a:r>
              <a:rPr lang="nl-NL" sz="16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Het arrogante hart</a:t>
            </a:r>
          </a:p>
          <a:p>
            <a:pPr marL="285750" indent="-285750">
              <a:buFont typeface="Arial" panose="020B0604020202020204" pitchFamily="34" charset="0"/>
              <a:buChar char="•"/>
            </a:pPr>
            <a:r>
              <a:rPr lang="nl-NL" sz="16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Het opstandige hart (anti-Torah)</a:t>
            </a:r>
          </a:p>
          <a:p>
            <a:pPr marL="285750" indent="-285750">
              <a:buFont typeface="Arial" panose="020B0604020202020204" pitchFamily="34" charset="0"/>
              <a:buChar char="•"/>
            </a:pPr>
            <a:r>
              <a:rPr lang="nl-NL" sz="16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Het afgestompte hart</a:t>
            </a:r>
          </a:p>
          <a:p>
            <a:pPr marL="285750" indent="-285750">
              <a:buFont typeface="Arial" panose="020B0604020202020204" pitchFamily="34" charset="0"/>
              <a:buChar char="•"/>
            </a:pPr>
            <a:r>
              <a:rPr lang="nl-NL" sz="16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Het onwrikbare hart</a:t>
            </a:r>
            <a:endParaRPr lang="nl-NL" sz="16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2253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1590" t="8213" b="11732"/>
          <a:stretch/>
        </p:blipFill>
        <p:spPr bwMode="auto">
          <a:xfrm>
            <a:off x="0" y="378733"/>
            <a:ext cx="5148064" cy="3958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200" t="-11431" r="-200" b="11431"/>
          <a:stretch/>
        </p:blipFill>
        <p:spPr bwMode="auto">
          <a:xfrm>
            <a:off x="3962400" y="-410907"/>
            <a:ext cx="5181600" cy="461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3898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2531"/>
                                        </p:tgtEl>
                                        <p:attrNameLst>
                                          <p:attrName>style.visibility</p:attrName>
                                        </p:attrNameLst>
                                      </p:cBhvr>
                                      <p:to>
                                        <p:strVal val="visible"/>
                                      </p:to>
                                    </p:set>
                                    <p:anim calcmode="lin" valueType="num">
                                      <p:cBhvr additive="base">
                                        <p:cTn id="7" dur="500" fill="hold"/>
                                        <p:tgtEl>
                                          <p:spTgt spid="22531"/>
                                        </p:tgtEl>
                                        <p:attrNameLst>
                                          <p:attrName>ppt_x</p:attrName>
                                        </p:attrNameLst>
                                      </p:cBhvr>
                                      <p:tavLst>
                                        <p:tav tm="0">
                                          <p:val>
                                            <p:strVal val="#ppt_x"/>
                                          </p:val>
                                        </p:tav>
                                        <p:tav tm="100000">
                                          <p:val>
                                            <p:strVal val="#ppt_x"/>
                                          </p:val>
                                        </p:tav>
                                      </p:tavLst>
                                    </p:anim>
                                    <p:anim calcmode="lin" valueType="num">
                                      <p:cBhvr additive="base">
                                        <p:cTn id="8" dur="500" fill="hold"/>
                                        <p:tgtEl>
                                          <p:spTgt spid="2253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029"/>
                                        </p:tgtEl>
                                        <p:attrNameLst>
                                          <p:attrName>style.visibility</p:attrName>
                                        </p:attrNameLst>
                                      </p:cBhvr>
                                      <p:to>
                                        <p:strVal val="visible"/>
                                      </p:to>
                                    </p:set>
                                    <p:anim calcmode="lin" valueType="num">
                                      <p:cBhvr additive="base">
                                        <p:cTn id="12" dur="500" fill="hold"/>
                                        <p:tgtEl>
                                          <p:spTgt spid="1029"/>
                                        </p:tgtEl>
                                        <p:attrNameLst>
                                          <p:attrName>ppt_x</p:attrName>
                                        </p:attrNameLst>
                                      </p:cBhvr>
                                      <p:tavLst>
                                        <p:tav tm="0">
                                          <p:val>
                                            <p:strVal val="#ppt_x"/>
                                          </p:val>
                                        </p:tav>
                                        <p:tav tm="100000">
                                          <p:val>
                                            <p:strVal val="#ppt_x"/>
                                          </p:val>
                                        </p:tav>
                                      </p:tavLst>
                                    </p:anim>
                                    <p:anim calcmode="lin" valueType="num">
                                      <p:cBhvr additive="base">
                                        <p:cTn id="13" dur="500" fill="hold"/>
                                        <p:tgtEl>
                                          <p:spTgt spid="102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07504" y="116632"/>
            <a:ext cx="8928992" cy="5940088"/>
          </a:xfrm>
          <a:prstGeom prst="rect">
            <a:avLst/>
          </a:prstGeom>
          <a:solidFill>
            <a:schemeClr val="tx1"/>
          </a:solidFill>
        </p:spPr>
        <p:txBody>
          <a:bodyPr wrap="square">
            <a:spAutoFit/>
          </a:bodyPr>
          <a:lstStyle/>
          <a:p>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Marcus 3</a:t>
            </a:r>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1</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Hij ging wederom een synagoge binnen en daar was een mens met een verschrompelde hand;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zij letten op Hem, of Hij hem op de sabbat genezen zou, om Hem te kunnen aanklagen.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Hij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de mens met de verschrompelde hand: Kom in het midden staan.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Hij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Is het geoorloofd op de sabbat goed te doen of kwaad te doen, een leven te redden of te doden? Maar zij zwegen stil.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nadat Hij hen, zeer bedroefd over de verharding van hun hart, rondom Zich met toorn had aangezien,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Hij tot de mens: Strek uw hand uit! En hij strekte haar uit en zijn hand werd weder gezond.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de Farizeeën gingen heen en pleegden terstond met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Herodianen</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overleg tegen Hem ten einde Hem om te brengen</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p>
          <a:p>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7</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Jezus trok Zich met zijn discipelen terug naar de zee. En een </a:t>
            </a:r>
            <a:r>
              <a:rPr lang="nl-NL" b="1" dirty="0">
                <a:solidFill>
                  <a:srgbClr val="FFFF00"/>
                </a:solidFill>
                <a:latin typeface="Verdana" panose="020B0604030504040204" pitchFamily="34" charset="0"/>
                <a:ea typeface="Verdana" panose="020B0604030504040204" pitchFamily="34" charset="0"/>
                <a:cs typeface="Verdana" panose="020B0604030504040204" pitchFamily="34" charset="0"/>
              </a:rPr>
              <a:t>talrijke menigte</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uit Galilea ging mede.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8</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Ook uit Judea en uit Jeruzalem en uit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Idumea</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het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Overjordaanse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de streken van Tyrus en Sidon kwam een </a:t>
            </a:r>
            <a:r>
              <a:rPr lang="nl-NL" b="1" dirty="0">
                <a:solidFill>
                  <a:srgbClr val="FFFF00"/>
                </a:solidFill>
                <a:latin typeface="Verdana" panose="020B0604030504040204" pitchFamily="34" charset="0"/>
                <a:ea typeface="Verdana" panose="020B0604030504040204" pitchFamily="34" charset="0"/>
                <a:cs typeface="Verdana" panose="020B0604030504040204" pitchFamily="34" charset="0"/>
              </a:rPr>
              <a:t>talrijke menigte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tot Hem, daar zij hoorden, hoeveel Hij deed. </a:t>
            </a:r>
            <a:endPar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Hij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zijn discipelen, dat een scheepje in zijn nabijheid moest blijven met het oog op de schare, opdat zij Hem niet zouden verdringen.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Want Hij genas velen, zodat allen, die kwalen hadden, op Hem aandrongen om Hem te kunnen aanraken.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de onreine geesten wierpen zich voor Hem neder, telkens als zij Hem zagen, en zij schreeuwden, zeggende: Gij zijt de Zoon van God.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herhaaldelijk verbood Hij hun Hem bekend te maken.</a:t>
            </a:r>
          </a:p>
          <a:p>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Hij ging de berg op en riep tot Zich, wie Hij zelf wilde, en zij kwamen tot Hem.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Hij stelde er twaalf aan, opdat zij met Hem zouden zijn en opdat Hij hen zou uitzenden om te prediken,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om macht te hebben boze geesten uit te drijven.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Hij stelde de twaalven aan, en aan Simon gaf Hij de bijnaam Petrus,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Jakobus, de zoon van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Zebedeüs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Johannes, de broeder van Jakobus, en Hij gaf hun de bijnaam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Boanerges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dat is zonen des donders, 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Andreas en Filippus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Bartolomeüs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Matteüs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Tomas en Jakobus, de zoon van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Alfeüs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Taddeüs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Simon de Zeloot en Judas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Iskariot</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die Hem ook verraden heeft.</a:t>
            </a:r>
          </a:p>
          <a:p>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Hij ging in een huis; en er verzamelde zich weder [de] schare, zodat zij zelfs geen brood konden eten.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toen zijn naastbestaanden dit hoorden, gingen zij heen om Hem te halen, want zij zeiden: Hij is niet bij zijn zinnen.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schriftgeleerden</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die van Jeruzalem gekomen waren, zeiden: Hij heeft Beëlzebul, en door de overste der boze geesten drijft Hij de geesten uit.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Hij riep hen tot Zich en sprak tot hen in gelijkenissen: Hoe kan de satan de satan uitdrijven?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indien een koninkrijk tegen zichzelf verdeeld is, kan dat koninkrijk zich niet staande houden.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indien een huis tegen zichzelf verdeeld is, zal dat huis niet kunnen bestaan.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indien de satan opstaat tegen zichzelf en verdeeld is, kan hij niet bestaan, doch is hij aan zijn einde.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Maar niemand kan het huis van de sterke binnengaan en zijn huisraad roven, als hij niet eerst die sterke heeft gebonden, en dan zal hij zijn huis plunderen.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Voorwaar, Ik zeg u, dat alle zonden aan de kinderen der mensen zullen vergeven worden, ook de godslasteringen, welke zij gesproken mogen hebben;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maar wie gelasterd </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heeft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tegen de heilige Geest, heeft geen vergeving in eeuwigheid, maar staat schuldig aan eeuwige zonde.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Immers, zij zeiden: Hij heeft een onreine geest.</a:t>
            </a:r>
          </a:p>
          <a:p>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zijn moeder en zijn broeders kwamen, en buiten staande zonden zij iemand tot Hem om Hem te roepen.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een schare zat rondom Hem en zij zeiden tot Hem: Zie, uw moeder en uw broeders en uw zusters staan buiten en zoeken U.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Hij antwoordde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Wie zijn mijn moeder en broeders?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rondziende over degenen, die in een kring rondom Hem zaten,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Hij: Zie, mijn moeder en mijn broeders.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Al wie de wil Gods doet, die is mijn broeder en zuster en moeder.</a:t>
            </a:r>
          </a:p>
          <a:p>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ijdelijke aanduiding voor inhoud 2"/>
          <p:cNvSpPr txBox="1">
            <a:spLocks/>
          </p:cNvSpPr>
          <p:nvPr/>
        </p:nvSpPr>
        <p:spPr>
          <a:xfrm>
            <a:off x="144935" y="2204864"/>
            <a:ext cx="8856392" cy="1368000"/>
          </a:xfrm>
          <a:prstGeom prst="rect">
            <a:avLst/>
          </a:prstGeom>
          <a:solidFill>
            <a:srgbClr val="C0B98E"/>
          </a:solidFill>
          <a:ln w="76200">
            <a:noFill/>
          </a:ln>
          <a:scene3d>
            <a:camera prst="orthographicFront"/>
            <a:lightRig rig="threePt" dir="t"/>
          </a:scene3d>
          <a:sp3d>
            <a:bevelT prst="angle"/>
          </a:sp3d>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nl-NL" sz="2000" b="1" dirty="0" smtClean="0">
                <a:latin typeface="Verdana" panose="020B0604030504040204" pitchFamily="34" charset="0"/>
                <a:ea typeface="Verdana" panose="020B0604030504040204" pitchFamily="34" charset="0"/>
                <a:cs typeface="Verdana" panose="020B0604030504040204" pitchFamily="34" charset="0"/>
              </a:rPr>
              <a:t>Talrijke menigte: </a:t>
            </a:r>
            <a:r>
              <a:rPr lang="nl-NL" sz="2000" b="1" dirty="0" err="1" smtClean="0">
                <a:latin typeface="Verdana" panose="020B0604030504040204" pitchFamily="34" charset="0"/>
                <a:ea typeface="Verdana" panose="020B0604030504040204" pitchFamily="34" charset="0"/>
                <a:cs typeface="Verdana" panose="020B0604030504040204" pitchFamily="34" charset="0"/>
              </a:rPr>
              <a:t>polu</a:t>
            </a:r>
            <a:r>
              <a:rPr lang="nl-NL" sz="2000" b="1" dirty="0" smtClean="0">
                <a:latin typeface="Verdana" panose="020B0604030504040204" pitchFamily="34" charset="0"/>
                <a:ea typeface="Verdana" panose="020B0604030504040204" pitchFamily="34" charset="0"/>
                <a:cs typeface="Verdana" panose="020B0604030504040204" pitchFamily="34" charset="0"/>
              </a:rPr>
              <a:t> </a:t>
            </a:r>
            <a:r>
              <a:rPr lang="nl-NL" sz="2000" b="1" dirty="0" err="1" smtClean="0">
                <a:latin typeface="Verdana" panose="020B0604030504040204" pitchFamily="34" charset="0"/>
                <a:ea typeface="Verdana" panose="020B0604030504040204" pitchFamily="34" charset="0"/>
                <a:cs typeface="Verdana" panose="020B0604030504040204" pitchFamily="34" charset="0"/>
              </a:rPr>
              <a:t>plethos</a:t>
            </a:r>
            <a:endParaRPr lang="nl-NL" sz="2000" b="1" dirty="0" smtClean="0">
              <a:latin typeface="Verdana" panose="020B0604030504040204" pitchFamily="34" charset="0"/>
              <a:ea typeface="Verdana" panose="020B0604030504040204" pitchFamily="34" charset="0"/>
              <a:cs typeface="Verdana" panose="020B0604030504040204" pitchFamily="34" charset="0"/>
            </a:endParaRPr>
          </a:p>
          <a:p>
            <a:pPr marL="0" indent="0" algn="ctr">
              <a:buFont typeface="Arial" panose="020B0604020202020204" pitchFamily="34" charset="0"/>
              <a:buNone/>
            </a:pPr>
            <a:r>
              <a:rPr lang="nl-NL" sz="2000" b="1" dirty="0" err="1" smtClean="0">
                <a:latin typeface="Verdana" panose="020B0604030504040204" pitchFamily="34" charset="0"/>
                <a:ea typeface="Verdana" panose="020B0604030504040204" pitchFamily="34" charset="0"/>
                <a:cs typeface="Verdana" panose="020B0604030504040204" pitchFamily="34" charset="0"/>
              </a:rPr>
              <a:t>Polus</a:t>
            </a:r>
            <a:r>
              <a:rPr lang="nl-NL" sz="2000" b="1" dirty="0" smtClean="0">
                <a:latin typeface="Verdana" panose="020B0604030504040204" pitchFamily="34" charset="0"/>
                <a:ea typeface="Verdana" panose="020B0604030504040204" pitchFamily="34" charset="0"/>
                <a:cs typeface="Verdana" panose="020B0604030504040204" pitchFamily="34" charset="0"/>
              </a:rPr>
              <a:t>: veel, groot aantal</a:t>
            </a:r>
          </a:p>
          <a:p>
            <a:pPr marL="0" indent="0" algn="ctr">
              <a:buFont typeface="Arial" panose="020B0604020202020204" pitchFamily="34" charset="0"/>
              <a:buNone/>
            </a:pPr>
            <a:r>
              <a:rPr lang="nl-NL" sz="2000" b="1" dirty="0" err="1" smtClean="0">
                <a:latin typeface="Verdana" panose="020B0604030504040204" pitchFamily="34" charset="0"/>
                <a:ea typeface="Verdana" panose="020B0604030504040204" pitchFamily="34" charset="0"/>
                <a:cs typeface="Verdana" panose="020B0604030504040204" pitchFamily="34" charset="0"/>
              </a:rPr>
              <a:t>Plethos</a:t>
            </a:r>
            <a:r>
              <a:rPr lang="nl-NL" sz="2000" b="1" dirty="0" smtClean="0">
                <a:latin typeface="Verdana" panose="020B0604030504040204" pitchFamily="34" charset="0"/>
                <a:ea typeface="Verdana" panose="020B0604030504040204" pitchFamily="34" charset="0"/>
                <a:cs typeface="Verdana" panose="020B0604030504040204" pitchFamily="34" charset="0"/>
              </a:rPr>
              <a:t>: veelheid, massa, menigte</a:t>
            </a:r>
            <a:endParaRPr lang="nl-NL" sz="2000" dirty="0" smtClean="0">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dirty="0" smtClean="0">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dirty="0"/>
          </a:p>
        </p:txBody>
      </p:sp>
      <p:sp>
        <p:nvSpPr>
          <p:cNvPr id="10" name="Tijdelijke aanduiding voor inhoud 2"/>
          <p:cNvSpPr txBox="1">
            <a:spLocks/>
          </p:cNvSpPr>
          <p:nvPr/>
        </p:nvSpPr>
        <p:spPr>
          <a:xfrm>
            <a:off x="144935" y="3572864"/>
            <a:ext cx="8820000" cy="1368000"/>
          </a:xfrm>
          <a:prstGeom prst="rect">
            <a:avLst/>
          </a:prstGeom>
          <a:solidFill>
            <a:srgbClr val="C0B98E"/>
          </a:solidFill>
          <a:ln w="76200">
            <a:noFill/>
          </a:ln>
          <a:scene3d>
            <a:camera prst="orthographicFront"/>
            <a:lightRig rig="threePt" dir="t"/>
          </a:scene3d>
          <a:sp3d>
            <a:bevelT prst="angle"/>
          </a:sp3d>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nl-NL" sz="2000" b="1" dirty="0" smtClean="0">
                <a:latin typeface="Verdana" panose="020B0604030504040204" pitchFamily="34" charset="0"/>
                <a:ea typeface="Verdana" panose="020B0604030504040204" pitchFamily="34" charset="0"/>
                <a:cs typeface="Verdana" panose="020B0604030504040204" pitchFamily="34" charset="0"/>
              </a:rPr>
              <a:t>Menigte: </a:t>
            </a:r>
            <a:r>
              <a:rPr lang="nl-NL" sz="2000" b="1" dirty="0" err="1" smtClean="0">
                <a:latin typeface="Verdana" panose="020B0604030504040204" pitchFamily="34" charset="0"/>
                <a:ea typeface="Verdana" panose="020B0604030504040204" pitchFamily="34" charset="0"/>
                <a:cs typeface="Verdana" panose="020B0604030504040204" pitchFamily="34" charset="0"/>
              </a:rPr>
              <a:t>plethos</a:t>
            </a:r>
            <a:r>
              <a:rPr lang="nl-NL" sz="2000" b="1" dirty="0" smtClean="0">
                <a:latin typeface="Verdana" panose="020B0604030504040204" pitchFamily="34" charset="0"/>
                <a:ea typeface="Verdana" panose="020B0604030504040204" pitchFamily="34" charset="0"/>
                <a:cs typeface="Verdana" panose="020B0604030504040204" pitchFamily="34" charset="0"/>
              </a:rPr>
              <a:t> </a:t>
            </a:r>
            <a:r>
              <a:rPr lang="nl-NL" sz="2000" b="1" dirty="0" err="1" smtClean="0">
                <a:latin typeface="Verdana" panose="020B0604030504040204" pitchFamily="34" charset="0"/>
                <a:ea typeface="Verdana" panose="020B0604030504040204" pitchFamily="34" charset="0"/>
                <a:cs typeface="Verdana" panose="020B0604030504040204" pitchFamily="34" charset="0"/>
              </a:rPr>
              <a:t>polu</a:t>
            </a:r>
            <a:endParaRPr lang="nl-NL" sz="2000" dirty="0" smtClean="0">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dirty="0" smtClean="0">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dirty="0"/>
          </a:p>
        </p:txBody>
      </p:sp>
    </p:spTree>
    <p:extLst>
      <p:ext uri="{BB962C8B-B14F-4D97-AF65-F5344CB8AC3E}">
        <p14:creationId xmlns:p14="http://schemas.microsoft.com/office/powerpoint/2010/main" val="678238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Afbeeldingsresultaat voor idumea 30 AC">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55" y="44624"/>
            <a:ext cx="4342529" cy="5988119"/>
          </a:xfrm>
          <a:prstGeom prst="rect">
            <a:avLst/>
          </a:prstGeom>
          <a:noFill/>
          <a:extLst>
            <a:ext uri="{909E8E84-426E-40DD-AFC4-6F175D3DCCD1}">
              <a14:hiddenFill xmlns:a14="http://schemas.microsoft.com/office/drawing/2010/main">
                <a:solidFill>
                  <a:srgbClr val="FFFFFF"/>
                </a:solidFill>
              </a14:hiddenFill>
            </a:ext>
          </a:extLst>
        </p:spPr>
      </p:pic>
      <p:sp>
        <p:nvSpPr>
          <p:cNvPr id="6" name="Tijdelijke aanduiding voor inhoud 2"/>
          <p:cNvSpPr txBox="1">
            <a:spLocks/>
          </p:cNvSpPr>
          <p:nvPr/>
        </p:nvSpPr>
        <p:spPr>
          <a:xfrm>
            <a:off x="4499992" y="44624"/>
            <a:ext cx="4572000" cy="2880000"/>
          </a:xfrm>
          <a:prstGeom prst="rect">
            <a:avLst/>
          </a:prstGeom>
          <a:solidFill>
            <a:srgbClr val="C0B98E"/>
          </a:solidFill>
          <a:ln w="76200">
            <a:noFill/>
          </a:ln>
          <a:scene3d>
            <a:camera prst="orthographicFront"/>
            <a:lightRig rig="threePt" dir="t"/>
          </a:scene3d>
          <a:sp3d>
            <a:bevelT prst="angle"/>
          </a:sp3d>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rgbClr val="C00000"/>
              </a:buClr>
              <a:buFont typeface="Courier New" panose="02070309020205020404" pitchFamily="49" charset="0"/>
              <a:buChar char="o"/>
            </a:pPr>
            <a:r>
              <a:rPr lang="nl-NL" sz="2000" b="1" dirty="0" smtClean="0">
                <a:latin typeface="Verdana" panose="020B0604030504040204" pitchFamily="34" charset="0"/>
                <a:ea typeface="Verdana" panose="020B0604030504040204" pitchFamily="34" charset="0"/>
                <a:cs typeface="Verdana" panose="020B0604030504040204" pitchFamily="34" charset="0"/>
              </a:rPr>
              <a:t>Galilea</a:t>
            </a:r>
          </a:p>
          <a:p>
            <a:pPr>
              <a:buClr>
                <a:srgbClr val="C00000"/>
              </a:buClr>
              <a:buFont typeface="Courier New" panose="02070309020205020404" pitchFamily="49" charset="0"/>
              <a:buChar char="o"/>
            </a:pPr>
            <a:r>
              <a:rPr lang="nl-NL" sz="2000" b="1" dirty="0" smtClean="0">
                <a:latin typeface="Verdana" panose="020B0604030504040204" pitchFamily="34" charset="0"/>
                <a:ea typeface="Verdana" panose="020B0604030504040204" pitchFamily="34" charset="0"/>
                <a:cs typeface="Verdana" panose="020B0604030504040204" pitchFamily="34" charset="0"/>
              </a:rPr>
              <a:t>Judea</a:t>
            </a:r>
          </a:p>
          <a:p>
            <a:pPr>
              <a:buClr>
                <a:srgbClr val="C00000"/>
              </a:buClr>
              <a:buFont typeface="Courier New" panose="02070309020205020404" pitchFamily="49" charset="0"/>
              <a:buChar char="o"/>
            </a:pPr>
            <a:r>
              <a:rPr lang="nl-NL" sz="2000" b="1" dirty="0" smtClean="0">
                <a:latin typeface="Verdana" panose="020B0604030504040204" pitchFamily="34" charset="0"/>
                <a:ea typeface="Verdana" panose="020B0604030504040204" pitchFamily="34" charset="0"/>
                <a:cs typeface="Verdana" panose="020B0604030504040204" pitchFamily="34" charset="0"/>
              </a:rPr>
              <a:t>Jeruzalem</a:t>
            </a:r>
          </a:p>
          <a:p>
            <a:pPr>
              <a:buClr>
                <a:srgbClr val="C00000"/>
              </a:buClr>
              <a:buFont typeface="Courier New" panose="02070309020205020404" pitchFamily="49" charset="0"/>
              <a:buChar char="o"/>
            </a:pPr>
            <a:r>
              <a:rPr lang="nl-NL" sz="2000" b="1" dirty="0" err="1" smtClean="0">
                <a:latin typeface="Verdana" panose="020B0604030504040204" pitchFamily="34" charset="0"/>
                <a:ea typeface="Verdana" panose="020B0604030504040204" pitchFamily="34" charset="0"/>
                <a:cs typeface="Verdana" panose="020B0604030504040204" pitchFamily="34" charset="0"/>
              </a:rPr>
              <a:t>Idumea</a:t>
            </a:r>
            <a:endParaRPr lang="nl-NL" sz="2000" b="1" dirty="0" smtClean="0">
              <a:latin typeface="Verdana" panose="020B0604030504040204" pitchFamily="34" charset="0"/>
              <a:ea typeface="Verdana" panose="020B0604030504040204" pitchFamily="34" charset="0"/>
              <a:cs typeface="Verdana" panose="020B0604030504040204" pitchFamily="34" charset="0"/>
            </a:endParaRPr>
          </a:p>
          <a:p>
            <a:pPr>
              <a:buClr>
                <a:srgbClr val="C00000"/>
              </a:buClr>
              <a:buFont typeface="Courier New" panose="02070309020205020404" pitchFamily="49" charset="0"/>
              <a:buChar char="o"/>
            </a:pPr>
            <a:r>
              <a:rPr lang="nl-NL" sz="2000" b="1" dirty="0" err="1" smtClean="0">
                <a:latin typeface="Verdana" panose="020B0604030504040204" pitchFamily="34" charset="0"/>
                <a:ea typeface="Verdana" panose="020B0604030504040204" pitchFamily="34" charset="0"/>
                <a:cs typeface="Verdana" panose="020B0604030504040204" pitchFamily="34" charset="0"/>
              </a:rPr>
              <a:t>Overjordaanse</a:t>
            </a:r>
            <a:endParaRPr lang="nl-NL" sz="2000" b="1" dirty="0" smtClean="0">
              <a:latin typeface="Verdana" panose="020B0604030504040204" pitchFamily="34" charset="0"/>
              <a:ea typeface="Verdana" panose="020B0604030504040204" pitchFamily="34" charset="0"/>
              <a:cs typeface="Verdana" panose="020B0604030504040204" pitchFamily="34" charset="0"/>
            </a:endParaRPr>
          </a:p>
          <a:p>
            <a:pPr>
              <a:buClr>
                <a:srgbClr val="C00000"/>
              </a:buClr>
              <a:buFont typeface="Courier New" panose="02070309020205020404" pitchFamily="49" charset="0"/>
              <a:buChar char="o"/>
            </a:pPr>
            <a:r>
              <a:rPr lang="nl-NL" sz="2000" b="1" dirty="0" smtClean="0">
                <a:latin typeface="Verdana" panose="020B0604030504040204" pitchFamily="34" charset="0"/>
                <a:ea typeface="Verdana" panose="020B0604030504040204" pitchFamily="34" charset="0"/>
                <a:cs typeface="Verdana" panose="020B0604030504040204" pitchFamily="34" charset="0"/>
              </a:rPr>
              <a:t>Tyrus</a:t>
            </a:r>
          </a:p>
          <a:p>
            <a:pPr>
              <a:buClr>
                <a:srgbClr val="C00000"/>
              </a:buClr>
              <a:buFont typeface="Courier New" panose="02070309020205020404" pitchFamily="49" charset="0"/>
              <a:buChar char="o"/>
            </a:pPr>
            <a:r>
              <a:rPr lang="nl-NL" sz="2000" b="1" dirty="0" smtClean="0">
                <a:latin typeface="Verdana" panose="020B0604030504040204" pitchFamily="34" charset="0"/>
                <a:ea typeface="Verdana" panose="020B0604030504040204" pitchFamily="34" charset="0"/>
                <a:cs typeface="Verdana" panose="020B0604030504040204" pitchFamily="34" charset="0"/>
              </a:rPr>
              <a:t>Sidon</a:t>
            </a:r>
          </a:p>
          <a:p>
            <a:pPr marL="0" indent="0">
              <a:buClr>
                <a:srgbClr val="C00000"/>
              </a:buClr>
              <a:buFont typeface="Arial" panose="020B0604020202020204" pitchFamily="34" charset="0"/>
              <a:buNone/>
            </a:pPr>
            <a:endParaRPr lang="nl-NL" sz="2000" b="1" dirty="0"/>
          </a:p>
        </p:txBody>
      </p:sp>
      <p:cxnSp>
        <p:nvCxnSpPr>
          <p:cNvPr id="5" name="Rechte verbindingslijn met pijl 4"/>
          <p:cNvCxnSpPr/>
          <p:nvPr/>
        </p:nvCxnSpPr>
        <p:spPr>
          <a:xfrm flipH="1">
            <a:off x="2436876" y="297487"/>
            <a:ext cx="2232248" cy="136815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Rechte verbindingslijn met pijl 8"/>
          <p:cNvCxnSpPr/>
          <p:nvPr/>
        </p:nvCxnSpPr>
        <p:spPr>
          <a:xfrm flipH="1">
            <a:off x="1619672" y="655857"/>
            <a:ext cx="3047782" cy="356523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Rechte verbindingslijn met pijl 12"/>
          <p:cNvCxnSpPr/>
          <p:nvPr/>
        </p:nvCxnSpPr>
        <p:spPr>
          <a:xfrm flipH="1">
            <a:off x="2051720" y="1015897"/>
            <a:ext cx="2614064" cy="320519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Rechte verbindingslijn met pijl 14"/>
          <p:cNvCxnSpPr/>
          <p:nvPr/>
        </p:nvCxnSpPr>
        <p:spPr>
          <a:xfrm flipH="1">
            <a:off x="1619672" y="1385990"/>
            <a:ext cx="3047782" cy="369919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Rechte verbindingslijn met pijl 16"/>
          <p:cNvCxnSpPr/>
          <p:nvPr/>
        </p:nvCxnSpPr>
        <p:spPr>
          <a:xfrm flipH="1">
            <a:off x="2843808" y="1749370"/>
            <a:ext cx="1821976" cy="128931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Rechte verbindingslijn met pijl 18"/>
          <p:cNvCxnSpPr/>
          <p:nvPr/>
        </p:nvCxnSpPr>
        <p:spPr>
          <a:xfrm flipH="1" flipV="1">
            <a:off x="1979712" y="836712"/>
            <a:ext cx="2686072" cy="128442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Rechte verbindingslijn met pijl 20"/>
          <p:cNvCxnSpPr/>
          <p:nvPr/>
        </p:nvCxnSpPr>
        <p:spPr>
          <a:xfrm flipH="1" flipV="1">
            <a:off x="2436876" y="297487"/>
            <a:ext cx="2228908" cy="219373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ijdelijke aanduiding voor inhoud 2"/>
          <p:cNvSpPr txBox="1">
            <a:spLocks/>
          </p:cNvSpPr>
          <p:nvPr/>
        </p:nvSpPr>
        <p:spPr>
          <a:xfrm>
            <a:off x="4536504" y="2996952"/>
            <a:ext cx="4572000" cy="2988000"/>
          </a:xfrm>
          <a:prstGeom prst="rect">
            <a:avLst/>
          </a:prstGeom>
          <a:solidFill>
            <a:srgbClr val="C0B98E"/>
          </a:solidFill>
          <a:ln w="76200">
            <a:noFill/>
          </a:ln>
          <a:scene3d>
            <a:camera prst="orthographicFront"/>
            <a:lightRig rig="threePt" dir="t"/>
          </a:scene3d>
          <a:sp3d>
            <a:bevelT prst="angle"/>
          </a:sp3d>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Clr>
                <a:srgbClr val="C00000"/>
              </a:buClr>
              <a:buNone/>
            </a:pPr>
            <a:r>
              <a:rPr lang="nl-NL" sz="1800" dirty="0">
                <a:latin typeface="Verdana" panose="020B0604030504040204" pitchFamily="34" charset="0"/>
                <a:ea typeface="Verdana" panose="020B0604030504040204" pitchFamily="34" charset="0"/>
                <a:cs typeface="Verdana" panose="020B0604030504040204" pitchFamily="34" charset="0"/>
              </a:rPr>
              <a:t>En Jezus trok Zich met zijn discipelen terug naar de zee. En een </a:t>
            </a:r>
            <a:r>
              <a:rPr lang="nl-NL" sz="1800" b="1" dirty="0">
                <a:latin typeface="Verdana" panose="020B0604030504040204" pitchFamily="34" charset="0"/>
                <a:ea typeface="Verdana" panose="020B0604030504040204" pitchFamily="34" charset="0"/>
                <a:cs typeface="Verdana" panose="020B0604030504040204" pitchFamily="34" charset="0"/>
              </a:rPr>
              <a:t>talrijke menigte uit </a:t>
            </a:r>
            <a:r>
              <a:rPr lang="nl-NL" sz="1800" b="1" dirty="0" smtClean="0">
                <a:latin typeface="Verdana" panose="020B0604030504040204" pitchFamily="34" charset="0"/>
                <a:ea typeface="Verdana" panose="020B0604030504040204" pitchFamily="34" charset="0"/>
                <a:cs typeface="Verdana" panose="020B0604030504040204" pitchFamily="34" charset="0"/>
              </a:rPr>
              <a:t>heel Israël, en gebieden die onder Joodse invloed stonden, </a:t>
            </a:r>
            <a:r>
              <a:rPr lang="nl-NL" sz="1800" dirty="0" smtClean="0">
                <a:latin typeface="Verdana" panose="020B0604030504040204" pitchFamily="34" charset="0"/>
                <a:ea typeface="Verdana" panose="020B0604030504040204" pitchFamily="34" charset="0"/>
                <a:cs typeface="Verdana" panose="020B0604030504040204" pitchFamily="34" charset="0"/>
              </a:rPr>
              <a:t>ging mede.</a:t>
            </a:r>
            <a:endParaRPr lang="nl-NL" sz="1800" dirty="0"/>
          </a:p>
        </p:txBody>
      </p:sp>
      <p:sp>
        <p:nvSpPr>
          <p:cNvPr id="25" name="Tijdelijke aanduiding voor inhoud 2"/>
          <p:cNvSpPr txBox="1">
            <a:spLocks/>
          </p:cNvSpPr>
          <p:nvPr/>
        </p:nvSpPr>
        <p:spPr>
          <a:xfrm>
            <a:off x="4688904" y="4509120"/>
            <a:ext cx="4284000" cy="1341600"/>
          </a:xfrm>
          <a:prstGeom prst="rect">
            <a:avLst/>
          </a:prstGeom>
          <a:solidFill>
            <a:srgbClr val="C0B98E"/>
          </a:solidFill>
          <a:ln w="76200">
            <a:noFill/>
          </a:ln>
          <a:scene3d>
            <a:camera prst="orthographicFront"/>
            <a:lightRig rig="threePt" dir="t"/>
          </a:scene3d>
          <a:sp3d>
            <a:bevelT prst="angle"/>
          </a:sp3d>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Clr>
                <a:srgbClr val="C00000"/>
              </a:buClr>
              <a:buNone/>
            </a:pPr>
            <a:r>
              <a:rPr lang="nl-NL" sz="1800" dirty="0" smtClean="0">
                <a:latin typeface="Verdana" panose="020B0604030504040204" pitchFamily="34" charset="0"/>
                <a:ea typeface="Verdana" panose="020B0604030504040204" pitchFamily="34" charset="0"/>
                <a:cs typeface="Verdana" panose="020B0604030504040204" pitchFamily="34" charset="0"/>
              </a:rPr>
              <a:t>Vanuit </a:t>
            </a:r>
            <a:r>
              <a:rPr lang="nl-NL" sz="1800" dirty="0" err="1" smtClean="0">
                <a:latin typeface="Verdana" panose="020B0604030504040204" pitchFamily="34" charset="0"/>
                <a:ea typeface="Verdana" panose="020B0604030504040204" pitchFamily="34" charset="0"/>
                <a:cs typeface="Verdana" panose="020B0604030504040204" pitchFamily="34" charset="0"/>
              </a:rPr>
              <a:t>Idumea</a:t>
            </a:r>
            <a:r>
              <a:rPr lang="nl-NL" sz="1800" dirty="0" smtClean="0">
                <a:latin typeface="Verdana" panose="020B0604030504040204" pitchFamily="34" charset="0"/>
                <a:ea typeface="Verdana" panose="020B0604030504040204" pitchFamily="34" charset="0"/>
                <a:cs typeface="Verdana" panose="020B0604030504040204" pitchFamily="34" charset="0"/>
              </a:rPr>
              <a:t> c.a. 200 km te voet. 5 km/uur. 200:5= 40 uren lopen. C.a. een week</a:t>
            </a:r>
            <a:endParaRPr lang="nl-NL" sz="1800" dirty="0"/>
          </a:p>
        </p:txBody>
      </p:sp>
      <p:sp>
        <p:nvSpPr>
          <p:cNvPr id="26" name="Tijdelijke aanduiding voor inhoud 2"/>
          <p:cNvSpPr txBox="1">
            <a:spLocks/>
          </p:cNvSpPr>
          <p:nvPr/>
        </p:nvSpPr>
        <p:spPr>
          <a:xfrm>
            <a:off x="7236488" y="165912"/>
            <a:ext cx="1728000" cy="2628000"/>
          </a:xfrm>
          <a:prstGeom prst="rect">
            <a:avLst/>
          </a:prstGeom>
          <a:solidFill>
            <a:srgbClr val="C0B98E"/>
          </a:solidFill>
          <a:ln w="76200">
            <a:noFill/>
          </a:ln>
          <a:scene3d>
            <a:camera prst="orthographicFront"/>
            <a:lightRig rig="threePt" dir="t"/>
          </a:scene3d>
          <a:sp3d>
            <a:bevelT prst="angle"/>
          </a:sp3d>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Clr>
                <a:srgbClr val="C00000"/>
              </a:buClr>
              <a:buNone/>
            </a:pPr>
            <a:r>
              <a:rPr lang="nl-NL" sz="1800" dirty="0" smtClean="0">
                <a:latin typeface="Verdana" panose="020B0604030504040204" pitchFamily="34" charset="0"/>
                <a:ea typeface="Verdana" panose="020B0604030504040204" pitchFamily="34" charset="0"/>
                <a:cs typeface="Verdana" panose="020B0604030504040204" pitchFamily="34" charset="0"/>
              </a:rPr>
              <a:t>Volgens Marcus is Jesjoea allen nog in de regio van </a:t>
            </a:r>
            <a:r>
              <a:rPr lang="nl-NL" sz="1800" dirty="0" err="1" smtClean="0">
                <a:latin typeface="Verdana" panose="020B0604030504040204" pitchFamily="34" charset="0"/>
                <a:ea typeface="Verdana" panose="020B0604030504040204" pitchFamily="34" charset="0"/>
                <a:cs typeface="Verdana" panose="020B0604030504040204" pitchFamily="34" charset="0"/>
              </a:rPr>
              <a:t>Kapernaüm</a:t>
            </a:r>
            <a:r>
              <a:rPr lang="nl-NL" sz="1800" dirty="0" smtClean="0">
                <a:latin typeface="Verdana" panose="020B0604030504040204" pitchFamily="34" charset="0"/>
                <a:ea typeface="Verdana" panose="020B0604030504040204" pitchFamily="34" charset="0"/>
                <a:cs typeface="Verdana" panose="020B0604030504040204" pitchFamily="34" charset="0"/>
              </a:rPr>
              <a:t> actief geweest</a:t>
            </a:r>
            <a:endParaRPr lang="nl-NL" sz="1800" dirty="0"/>
          </a:p>
        </p:txBody>
      </p:sp>
      <p:sp>
        <p:nvSpPr>
          <p:cNvPr id="2" name="Ovaal 1"/>
          <p:cNvSpPr/>
          <p:nvPr/>
        </p:nvSpPr>
        <p:spPr>
          <a:xfrm>
            <a:off x="2051720" y="1412776"/>
            <a:ext cx="648000" cy="63650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49608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500"/>
                                        <p:tgtEl>
                                          <p:spTgt spid="2052"/>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trips(down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strips(down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strips(downLef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strips(downLeft)">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strips(downLeft)">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strips(downLeft)">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12"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strips(downLeft)">
                                      <p:cBhvr>
                                        <p:cTn id="47" dur="500"/>
                                        <p:tgtEl>
                                          <p:spTgt spid="21"/>
                                        </p:tgtEl>
                                      </p:cBhvr>
                                    </p:animEffect>
                                  </p:childTnLst>
                                </p:cTn>
                              </p:par>
                            </p:childTnLst>
                          </p:cTn>
                        </p:par>
                        <p:par>
                          <p:cTn id="48" fill="hold">
                            <p:stCondLst>
                              <p:cond delay="500"/>
                            </p:stCondLst>
                            <p:childTnLst>
                              <p:par>
                                <p:cTn id="49" presetID="2" presetClass="entr" presetSubtype="4"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additive="base">
                                        <p:cTn id="51" dur="500" fill="hold"/>
                                        <p:tgtEl>
                                          <p:spTgt spid="24"/>
                                        </p:tgtEl>
                                        <p:attrNameLst>
                                          <p:attrName>ppt_x</p:attrName>
                                        </p:attrNameLst>
                                      </p:cBhvr>
                                      <p:tavLst>
                                        <p:tav tm="0">
                                          <p:val>
                                            <p:strVal val="#ppt_x"/>
                                          </p:val>
                                        </p:tav>
                                        <p:tav tm="100000">
                                          <p:val>
                                            <p:strVal val="#ppt_x"/>
                                          </p:val>
                                        </p:tav>
                                      </p:tavLst>
                                    </p:anim>
                                    <p:anim calcmode="lin" valueType="num">
                                      <p:cBhvr additive="base">
                                        <p:cTn id="52" dur="500" fill="hold"/>
                                        <p:tgtEl>
                                          <p:spTgt spid="24"/>
                                        </p:tgtEl>
                                        <p:attrNameLst>
                                          <p:attrName>ppt_y</p:attrName>
                                        </p:attrNameLst>
                                      </p:cBhvr>
                                      <p:tavLst>
                                        <p:tav tm="0">
                                          <p:val>
                                            <p:strVal val="1+#ppt_h/2"/>
                                          </p:val>
                                        </p:tav>
                                        <p:tav tm="100000">
                                          <p:val>
                                            <p:strVal val="#ppt_y"/>
                                          </p:val>
                                        </p:tav>
                                      </p:tavLst>
                                    </p:anim>
                                  </p:childTnLst>
                                </p:cTn>
                              </p:par>
                            </p:childTnLst>
                          </p:cTn>
                        </p:par>
                        <p:par>
                          <p:cTn id="53" fill="hold">
                            <p:stCondLst>
                              <p:cond delay="1000"/>
                            </p:stCondLst>
                            <p:childTnLst>
                              <p:par>
                                <p:cTn id="54" presetID="2" presetClass="entr" presetSubtype="4" fill="hold" grpId="0" nodeType="afterEffect">
                                  <p:stCondLst>
                                    <p:cond delay="0"/>
                                  </p:stCondLst>
                                  <p:childTnLst>
                                    <p:set>
                                      <p:cBhvr>
                                        <p:cTn id="55" dur="1" fill="hold">
                                          <p:stCondLst>
                                            <p:cond delay="0"/>
                                          </p:stCondLst>
                                        </p:cTn>
                                        <p:tgtEl>
                                          <p:spTgt spid="25"/>
                                        </p:tgtEl>
                                        <p:attrNameLst>
                                          <p:attrName>style.visibility</p:attrName>
                                        </p:attrNameLst>
                                      </p:cBhvr>
                                      <p:to>
                                        <p:strVal val="visible"/>
                                      </p:to>
                                    </p:set>
                                    <p:anim calcmode="lin" valueType="num">
                                      <p:cBhvr additive="base">
                                        <p:cTn id="56" dur="500" fill="hold"/>
                                        <p:tgtEl>
                                          <p:spTgt spid="25"/>
                                        </p:tgtEl>
                                        <p:attrNameLst>
                                          <p:attrName>ppt_x</p:attrName>
                                        </p:attrNameLst>
                                      </p:cBhvr>
                                      <p:tavLst>
                                        <p:tav tm="0">
                                          <p:val>
                                            <p:strVal val="#ppt_x"/>
                                          </p:val>
                                        </p:tav>
                                        <p:tav tm="100000">
                                          <p:val>
                                            <p:strVal val="#ppt_x"/>
                                          </p:val>
                                        </p:tav>
                                      </p:tavLst>
                                    </p:anim>
                                    <p:anim calcmode="lin" valueType="num">
                                      <p:cBhvr additive="base">
                                        <p:cTn id="5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anim calcmode="lin" valueType="num">
                                      <p:cBhvr additive="base">
                                        <p:cTn id="62" dur="500" fill="hold"/>
                                        <p:tgtEl>
                                          <p:spTgt spid="26"/>
                                        </p:tgtEl>
                                        <p:attrNameLst>
                                          <p:attrName>ppt_x</p:attrName>
                                        </p:attrNameLst>
                                      </p:cBhvr>
                                      <p:tavLst>
                                        <p:tav tm="0">
                                          <p:val>
                                            <p:strVal val="#ppt_x"/>
                                          </p:val>
                                        </p:tav>
                                        <p:tav tm="100000">
                                          <p:val>
                                            <p:strVal val="#ppt_x"/>
                                          </p:val>
                                        </p:tav>
                                      </p:tavLst>
                                    </p:anim>
                                    <p:anim calcmode="lin" valueType="num">
                                      <p:cBhvr additive="base">
                                        <p:cTn id="63" dur="500" fill="hold"/>
                                        <p:tgtEl>
                                          <p:spTgt spid="26"/>
                                        </p:tgtEl>
                                        <p:attrNameLst>
                                          <p:attrName>ppt_y</p:attrName>
                                        </p:attrNameLst>
                                      </p:cBhvr>
                                      <p:tavLst>
                                        <p:tav tm="0">
                                          <p:val>
                                            <p:strVal val="1+#ppt_h/2"/>
                                          </p:val>
                                        </p:tav>
                                        <p:tav tm="100000">
                                          <p:val>
                                            <p:strVal val="#ppt_y"/>
                                          </p:val>
                                        </p:tav>
                                      </p:tavLst>
                                    </p:anim>
                                  </p:childTnLst>
                                </p:cTn>
                              </p:par>
                            </p:childTnLst>
                          </p:cTn>
                        </p:par>
                        <p:par>
                          <p:cTn id="64" fill="hold">
                            <p:stCondLst>
                              <p:cond delay="500"/>
                            </p:stCondLst>
                            <p:childTnLst>
                              <p:par>
                                <p:cTn id="65" presetID="19" presetClass="entr" presetSubtype="10" repeatCount="indefinite" fill="hold" grpId="0" nodeType="afterEffect">
                                  <p:stCondLst>
                                    <p:cond delay="0"/>
                                  </p:stCondLst>
                                  <p:childTnLst>
                                    <p:set>
                                      <p:cBhvr>
                                        <p:cTn id="66" dur="1" fill="hold">
                                          <p:stCondLst>
                                            <p:cond delay="0"/>
                                          </p:stCondLst>
                                        </p:cTn>
                                        <p:tgtEl>
                                          <p:spTgt spid="2"/>
                                        </p:tgtEl>
                                        <p:attrNameLst>
                                          <p:attrName>style.visibility</p:attrName>
                                        </p:attrNameLst>
                                      </p:cBhvr>
                                      <p:to>
                                        <p:strVal val="visible"/>
                                      </p:to>
                                    </p:set>
                                    <p:anim calcmode="lin" valueType="num">
                                      <p:cBhvr>
                                        <p:cTn id="67" dur="5000" fill="hold"/>
                                        <p:tgtEl>
                                          <p:spTgt spid="2"/>
                                        </p:tgtEl>
                                        <p:attrNameLst>
                                          <p:attrName>ppt_w</p:attrName>
                                        </p:attrNameLst>
                                      </p:cBhvr>
                                      <p:tavLst>
                                        <p:tav tm="0" fmla="#ppt_w*sin(2.5*pi*$)">
                                          <p:val>
                                            <p:fltVal val="0"/>
                                          </p:val>
                                        </p:tav>
                                        <p:tav tm="100000">
                                          <p:val>
                                            <p:fltVal val="1"/>
                                          </p:val>
                                        </p:tav>
                                      </p:tavLst>
                                    </p:anim>
                                    <p:anim calcmode="lin" valueType="num">
                                      <p:cBhvr>
                                        <p:cTn id="68" dur="5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4" grpId="0" animBg="1"/>
      <p:bldP spid="25" grpId="0" animBg="1"/>
      <p:bldP spid="26" grpId="0"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catholicmannight.com/wp-content/uploads/2013/01/Chat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8" y="10978"/>
            <a:ext cx="9143741" cy="6012000"/>
          </a:xfrm>
          <a:prstGeom prst="rect">
            <a:avLst/>
          </a:prstGeom>
          <a:noFill/>
          <a:extLst>
            <a:ext uri="{909E8E84-426E-40DD-AFC4-6F175D3DCCD1}">
              <a14:hiddenFill xmlns:a14="http://schemas.microsoft.com/office/drawing/2010/main">
                <a:solidFill>
                  <a:srgbClr val="FFFFFF"/>
                </a:solidFill>
              </a14:hiddenFill>
            </a:ext>
          </a:extLst>
        </p:spPr>
      </p:pic>
      <p:sp>
        <p:nvSpPr>
          <p:cNvPr id="4" name="Rechthoek 3"/>
          <p:cNvSpPr/>
          <p:nvPr/>
        </p:nvSpPr>
        <p:spPr>
          <a:xfrm>
            <a:off x="2195736" y="260648"/>
            <a:ext cx="6696744" cy="1015663"/>
          </a:xfrm>
          <a:prstGeom prst="rect">
            <a:avLst/>
          </a:prstGeom>
          <a:solidFill>
            <a:srgbClr val="D1CBAF"/>
          </a:solidFill>
          <a:scene3d>
            <a:camera prst="orthographicFront"/>
            <a:lightRig rig="threePt" dir="t"/>
          </a:scene3d>
          <a:sp3d>
            <a:bevelT prst="angle"/>
          </a:sp3d>
        </p:spPr>
        <p:txBody>
          <a:bodyPr wrap="square" lIns="216000">
            <a:spAutoFit/>
          </a:bodyPr>
          <a:lstStyle/>
          <a:p>
            <a:pPr marL="285750" indent="-285750">
              <a:buFont typeface="Arial" panose="020B0604020202020204" pitchFamily="34" charset="0"/>
              <a:buChar char="•"/>
            </a:pPr>
            <a:r>
              <a:rPr lang="en-US" sz="2000" b="1" dirty="0" err="1" smtClean="0">
                <a:latin typeface="Verdana" panose="020B0604030504040204" pitchFamily="34" charset="0"/>
                <a:ea typeface="Verdana" panose="020B0604030504040204" pitchFamily="34" charset="0"/>
                <a:cs typeface="Verdana" panose="020B0604030504040204" pitchFamily="34" charset="0"/>
              </a:rPr>
              <a:t>Jesjoea</a:t>
            </a:r>
            <a:r>
              <a:rPr lang="en-US" sz="2000" b="1" dirty="0" smtClean="0">
                <a:latin typeface="Verdana" panose="020B0604030504040204" pitchFamily="34" charset="0"/>
                <a:ea typeface="Verdana" panose="020B0604030504040204" pitchFamily="34" charset="0"/>
                <a:cs typeface="Verdana" panose="020B0604030504040204" pitchFamily="34" charset="0"/>
              </a:rPr>
              <a:t> is </a:t>
            </a:r>
            <a:r>
              <a:rPr lang="en-US" sz="2000" b="1" dirty="0" err="1" smtClean="0">
                <a:latin typeface="Verdana" panose="020B0604030504040204" pitchFamily="34" charset="0"/>
                <a:ea typeface="Verdana" panose="020B0604030504040204" pitchFamily="34" charset="0"/>
                <a:cs typeface="Verdana" panose="020B0604030504040204" pitchFamily="34" charset="0"/>
              </a:rPr>
              <a:t>uiterst</a:t>
            </a:r>
            <a:r>
              <a:rPr lang="en-US" sz="2000" b="1" dirty="0" smtClean="0">
                <a:latin typeface="Verdana" panose="020B0604030504040204" pitchFamily="34" charset="0"/>
                <a:ea typeface="Verdana" panose="020B0604030504040204" pitchFamily="34" charset="0"/>
                <a:cs typeface="Verdana" panose="020B0604030504040204" pitchFamily="34" charset="0"/>
              </a:rPr>
              <a:t> </a:t>
            </a:r>
            <a:r>
              <a:rPr lang="en-US" sz="2000" b="1" dirty="0" err="1" smtClean="0">
                <a:latin typeface="Verdana" panose="020B0604030504040204" pitchFamily="34" charset="0"/>
                <a:ea typeface="Verdana" panose="020B0604030504040204" pitchFamily="34" charset="0"/>
                <a:cs typeface="Verdana" panose="020B0604030504040204" pitchFamily="34" charset="0"/>
              </a:rPr>
              <a:t>populair</a:t>
            </a:r>
            <a:endParaRPr lang="en-US" sz="2000" b="1"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US" sz="2000" b="1" dirty="0" err="1" smtClean="0">
                <a:latin typeface="Verdana" panose="020B0604030504040204" pitchFamily="34" charset="0"/>
                <a:ea typeface="Verdana" panose="020B0604030504040204" pitchFamily="34" charset="0"/>
                <a:cs typeface="Verdana" panose="020B0604030504040204" pitchFamily="34" charset="0"/>
              </a:rPr>
              <a:t>Zonder</a:t>
            </a:r>
            <a:r>
              <a:rPr lang="en-US" sz="2000" b="1" dirty="0" smtClean="0">
                <a:latin typeface="Verdana" panose="020B0604030504040204" pitchFamily="34" charset="0"/>
                <a:ea typeface="Verdana" panose="020B0604030504040204" pitchFamily="34" charset="0"/>
                <a:cs typeface="Verdana" panose="020B0604030504040204" pitchFamily="34" charset="0"/>
              </a:rPr>
              <a:t> </a:t>
            </a:r>
            <a:r>
              <a:rPr lang="en-US" sz="2000" b="1" dirty="0" err="1" smtClean="0">
                <a:latin typeface="Verdana" panose="020B0604030504040204" pitchFamily="34" charset="0"/>
                <a:ea typeface="Verdana" panose="020B0604030504040204" pitchFamily="34" charset="0"/>
                <a:cs typeface="Verdana" panose="020B0604030504040204" pitchFamily="34" charset="0"/>
              </a:rPr>
              <a:t>moderne</a:t>
            </a:r>
            <a:r>
              <a:rPr lang="en-US" sz="2000" b="1" dirty="0" smtClean="0">
                <a:latin typeface="Verdana" panose="020B0604030504040204" pitchFamily="34" charset="0"/>
                <a:ea typeface="Verdana" panose="020B0604030504040204" pitchFamily="34" charset="0"/>
                <a:cs typeface="Verdana" panose="020B0604030504040204" pitchFamily="34" charset="0"/>
              </a:rPr>
              <a:t>  </a:t>
            </a:r>
            <a:r>
              <a:rPr lang="en-US" sz="2000" b="1" dirty="0" err="1" smtClean="0">
                <a:latin typeface="Verdana" panose="020B0604030504040204" pitchFamily="34" charset="0"/>
                <a:ea typeface="Verdana" panose="020B0604030504040204" pitchFamily="34" charset="0"/>
                <a:cs typeface="Verdana" panose="020B0604030504040204" pitchFamily="34" charset="0"/>
              </a:rPr>
              <a:t>middelen</a:t>
            </a:r>
            <a:r>
              <a:rPr lang="en-US" sz="2000" b="1" dirty="0" smtClean="0">
                <a:latin typeface="Verdana" panose="020B0604030504040204" pitchFamily="34" charset="0"/>
                <a:ea typeface="Verdana" panose="020B0604030504040204" pitchFamily="34" charset="0"/>
                <a:cs typeface="Verdana" panose="020B0604030504040204" pitchFamily="34" charset="0"/>
              </a:rPr>
              <a:t> </a:t>
            </a:r>
            <a:r>
              <a:rPr lang="en-US" sz="2000" b="1" dirty="0" err="1" smtClean="0">
                <a:latin typeface="Verdana" panose="020B0604030504040204" pitchFamily="34" charset="0"/>
                <a:ea typeface="Verdana" panose="020B0604030504040204" pitchFamily="34" charset="0"/>
                <a:cs typeface="Verdana" panose="020B0604030504040204" pitchFamily="34" charset="0"/>
              </a:rPr>
              <a:t>stromen</a:t>
            </a:r>
            <a:r>
              <a:rPr lang="en-US" sz="2000" b="1" dirty="0" smtClean="0">
                <a:latin typeface="Verdana" panose="020B0604030504040204" pitchFamily="34" charset="0"/>
                <a:ea typeface="Verdana" panose="020B0604030504040204" pitchFamily="34" charset="0"/>
                <a:cs typeface="Verdana" panose="020B0604030504040204" pitchFamily="34" charset="0"/>
              </a:rPr>
              <a:t> </a:t>
            </a:r>
            <a:r>
              <a:rPr lang="en-US" sz="2000" b="1" dirty="0" err="1" smtClean="0">
                <a:latin typeface="Verdana" panose="020B0604030504040204" pitchFamily="34" charset="0"/>
                <a:ea typeface="Verdana" panose="020B0604030504040204" pitchFamily="34" charset="0"/>
                <a:cs typeface="Verdana" panose="020B0604030504040204" pitchFamily="34" charset="0"/>
              </a:rPr>
              <a:t>ze</a:t>
            </a:r>
            <a:r>
              <a:rPr lang="en-US" sz="2000" b="1" dirty="0" smtClean="0">
                <a:latin typeface="Verdana" panose="020B0604030504040204" pitchFamily="34" charset="0"/>
                <a:ea typeface="Verdana" panose="020B0604030504040204" pitchFamily="34" charset="0"/>
                <a:cs typeface="Verdana" panose="020B0604030504040204" pitchFamily="34" charset="0"/>
              </a:rPr>
              <a:t> van </a:t>
            </a:r>
            <a:r>
              <a:rPr lang="en-US" sz="2000" b="1" dirty="0" err="1" smtClean="0">
                <a:latin typeface="Verdana" panose="020B0604030504040204" pitchFamily="34" charset="0"/>
                <a:ea typeface="Verdana" panose="020B0604030504040204" pitchFamily="34" charset="0"/>
                <a:cs typeface="Verdana" panose="020B0604030504040204" pitchFamily="34" charset="0"/>
              </a:rPr>
              <a:t>heinde</a:t>
            </a:r>
            <a:r>
              <a:rPr lang="en-US" sz="2000" b="1" dirty="0" smtClean="0">
                <a:latin typeface="Verdana" panose="020B0604030504040204" pitchFamily="34" charset="0"/>
                <a:ea typeface="Verdana" panose="020B0604030504040204" pitchFamily="34" charset="0"/>
                <a:cs typeface="Verdana" panose="020B0604030504040204" pitchFamily="34" charset="0"/>
              </a:rPr>
              <a:t> </a:t>
            </a:r>
            <a:r>
              <a:rPr lang="en-US" sz="2000" b="1" dirty="0" err="1" smtClean="0">
                <a:latin typeface="Verdana" panose="020B0604030504040204" pitchFamily="34" charset="0"/>
                <a:ea typeface="Verdana" panose="020B0604030504040204" pitchFamily="34" charset="0"/>
                <a:cs typeface="Verdana" panose="020B0604030504040204" pitchFamily="34" charset="0"/>
              </a:rPr>
              <a:t>en</a:t>
            </a:r>
            <a:r>
              <a:rPr lang="en-US" sz="2000" b="1" dirty="0" smtClean="0">
                <a:latin typeface="Verdana" panose="020B0604030504040204" pitchFamily="34" charset="0"/>
                <a:ea typeface="Verdana" panose="020B0604030504040204" pitchFamily="34" charset="0"/>
                <a:cs typeface="Verdana" panose="020B0604030504040204" pitchFamily="34" charset="0"/>
              </a:rPr>
              <a:t> </a:t>
            </a:r>
            <a:r>
              <a:rPr lang="en-US" sz="2000" b="1" dirty="0" err="1" smtClean="0">
                <a:latin typeface="Verdana" panose="020B0604030504040204" pitchFamily="34" charset="0"/>
                <a:ea typeface="Verdana" panose="020B0604030504040204" pitchFamily="34" charset="0"/>
                <a:cs typeface="Verdana" panose="020B0604030504040204" pitchFamily="34" charset="0"/>
              </a:rPr>
              <a:t>verre</a:t>
            </a:r>
            <a:r>
              <a:rPr lang="en-US" sz="2000" b="1" dirty="0" smtClean="0">
                <a:latin typeface="Verdana" panose="020B0604030504040204" pitchFamily="34" charset="0"/>
                <a:ea typeface="Verdana" panose="020B0604030504040204" pitchFamily="34" charset="0"/>
                <a:cs typeface="Verdana" panose="020B0604030504040204" pitchFamily="34" charset="0"/>
              </a:rPr>
              <a:t> toe.</a:t>
            </a:r>
          </a:p>
        </p:txBody>
      </p:sp>
    </p:spTree>
    <p:extLst>
      <p:ext uri="{BB962C8B-B14F-4D97-AF65-F5344CB8AC3E}">
        <p14:creationId xmlns:p14="http://schemas.microsoft.com/office/powerpoint/2010/main" val="147856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07504" y="116632"/>
            <a:ext cx="8928992" cy="4647426"/>
          </a:xfrm>
          <a:prstGeom prst="rect">
            <a:avLst/>
          </a:prstGeom>
          <a:solidFill>
            <a:schemeClr val="tx1"/>
          </a:solidFill>
        </p:spPr>
        <p:txBody>
          <a:bodyPr wrap="square">
            <a:spAutoFit/>
          </a:bodyPr>
          <a:lstStyle/>
          <a:p>
            <a:r>
              <a:rPr lang="nl-NL"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9</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En Hij </a:t>
            </a:r>
            <a:r>
              <a:rPr lang="nl-NL" b="1"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tot zijn discipelen, dat een scheepje in zijn nabijheid moest blijven met het oog op de schare, opdat zij Hem niet zouden verdringen.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10</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Want Hij genas velen, zodat allen, die kwalen hadden, op Hem aandrongen om Hem te kunnen aanraken.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11</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de onreine geesten wierpen zich voor Hem neder, telkens als zij Hem zagen, en zij schreeuwden, zeggende: Gij zijt de Zoon van God.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12</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herhaaldelijk verbood Hij hun Hem bekend te maken.</a:t>
            </a:r>
          </a:p>
          <a:p>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Hij ging de berg op en riep tot Zich, wie Hij zelf wilde, en zij kwamen tot Hem.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Hij stelde er twaalf aan, opdat zij met Hem zouden zijn en opdat Hij hen zou uitzenden om te prediken,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om macht te hebben boze geesten uit te drijven.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Hij stelde de twaalven aan, en aan Simon gaf Hij de bijnaam Petrus,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Jakobus, de zoon van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Zebedeüs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Johannes, de broeder van Jakobus, en Hij gaf hun de bijnaam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Boanerges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dat is zonen des donders, 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Andreas en Filippus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Bartolomeüs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Matteüs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Tomas en Jakobus, de zoon van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Alfeüs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Taddeüs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Simon de Zeloot en Judas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Iskariot</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die Hem ook verraden heeft.</a:t>
            </a:r>
          </a:p>
          <a:p>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Hij ging in een huis; en er verzamelde zich weder [de] schare, zodat zij zelfs geen brood konden eten.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toen zijn naastbestaanden dit hoorden, gingen zij heen om Hem te halen, want zij zeiden: Hij is niet bij zijn zinnen.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schriftgeleerden</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die van Jeruzalem gekomen waren, zeiden: Hij heeft Beëlzebul, en door de overste der boze geesten drijft Hij de geesten uit.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Hij riep hen tot Zich en sprak tot hen in gelijkenissen: Hoe kan de satan de satan uitdrijven?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indien een koninkrijk tegen zichzelf verdeeld is, kan dat koninkrijk zich niet staande houden.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indien een huis tegen zichzelf verdeeld is, zal dat huis niet kunnen bestaan.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indien de satan opstaat tegen zichzelf en verdeeld is, kan hij niet bestaan, doch is hij aan zijn einde.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Maar niemand kan het huis van de sterke binnengaan en zijn huisraad roven, als hij niet eerst die sterke heeft gebonden, en dan zal hij zijn huis plunderen.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Voorwaar, Ik zeg u, dat alle zonden aan de kinderen der mensen zullen vergeven worden, ook de godslasteringen, welke zij gesproken mogen hebben;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maar wie gelasterd </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heeft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tegen de heilige Geest, heeft geen vergeving in eeuwigheid, maar staat schuldig aan eeuwige zonde.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Immers, zij zeiden: Hij heeft een onreine geest.</a:t>
            </a:r>
          </a:p>
          <a:p>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zijn moeder en zijn broeders kwamen, en buiten staande zonden zij iemand tot Hem om Hem te roepen.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een schare zat rondom Hem en zij zeiden tot Hem: Zie, uw moeder en uw broeders en uw zusters staan buiten en zoeken U.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Hij antwoordde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Wie zijn mijn moeder en broeders?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rondziende over degenen, die in een kring rondom Hem zaten,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Hij: Zie, mijn moeder en mijn broeders.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Al wie de wil Gods doet, die is mijn broeder en zuster en moeder.</a:t>
            </a:r>
          </a:p>
          <a:p>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026" name="Picture 2" descr="Afbeeldingsresultaat voor ship sea tiberias replica">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0797"/>
          <a:stretch/>
        </p:blipFill>
        <p:spPr bwMode="auto">
          <a:xfrm>
            <a:off x="104537" y="2132856"/>
            <a:ext cx="7491799" cy="3888432"/>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 2"/>
          <p:cNvSpPr/>
          <p:nvPr/>
        </p:nvSpPr>
        <p:spPr>
          <a:xfrm>
            <a:off x="7236296" y="2132856"/>
            <a:ext cx="1800200" cy="2062103"/>
          </a:xfrm>
          <a:prstGeom prst="rect">
            <a:avLst/>
          </a:prstGeom>
          <a:solidFill>
            <a:schemeClr val="accent1">
              <a:lumMod val="40000"/>
              <a:lumOff val="60000"/>
            </a:schemeClr>
          </a:solidFill>
          <a:scene3d>
            <a:camera prst="orthographicFront"/>
            <a:lightRig rig="threePt" dir="t"/>
          </a:scene3d>
          <a:sp3d>
            <a:bevelT prst="angle"/>
          </a:sp3d>
        </p:spPr>
        <p:txBody>
          <a:bodyPr wrap="square">
            <a:spAutoFit/>
          </a:bodyPr>
          <a:lstStyle/>
          <a:p>
            <a:r>
              <a:rPr lang="nl-NL" sz="1600" b="1" dirty="0" smtClean="0">
                <a:latin typeface="Verdana" panose="020B0604030504040204" pitchFamily="34" charset="0"/>
                <a:ea typeface="Verdana" panose="020B0604030504040204" pitchFamily="34" charset="0"/>
                <a:cs typeface="Verdana" panose="020B0604030504040204" pitchFamily="34" charset="0"/>
              </a:rPr>
              <a:t>Feit: </a:t>
            </a:r>
          </a:p>
          <a:p>
            <a:r>
              <a:rPr lang="nl-NL" sz="1600" dirty="0" smtClean="0">
                <a:latin typeface="Verdana" panose="020B0604030504040204" pitchFamily="34" charset="0"/>
                <a:ea typeface="Verdana" panose="020B0604030504040204" pitchFamily="34" charset="0"/>
                <a:cs typeface="Verdana" panose="020B0604030504040204" pitchFamily="34" charset="0"/>
              </a:rPr>
              <a:t>Jesjoea gaf opdracht een </a:t>
            </a:r>
            <a:r>
              <a:rPr lang="nl-NL" sz="1600" dirty="0" err="1" smtClean="0">
                <a:latin typeface="Verdana" panose="020B0604030504040204" pitchFamily="34" charset="0"/>
                <a:ea typeface="Verdana" panose="020B0604030504040204" pitchFamily="34" charset="0"/>
                <a:cs typeface="Verdana" panose="020B0604030504040204" pitchFamily="34" charset="0"/>
              </a:rPr>
              <a:t>ploiaron</a:t>
            </a:r>
            <a:r>
              <a:rPr lang="nl-NL" sz="1600" dirty="0" smtClean="0">
                <a:latin typeface="Verdana" panose="020B0604030504040204" pitchFamily="34" charset="0"/>
                <a:ea typeface="Verdana" panose="020B0604030504040204" pitchFamily="34" charset="0"/>
                <a:cs typeface="Verdana" panose="020B0604030504040204" pitchFamily="34" charset="0"/>
              </a:rPr>
              <a:t>, een klein bootje, achter de hand te houden.</a:t>
            </a:r>
          </a:p>
          <a:p>
            <a:r>
              <a:rPr lang="nl-NL" sz="1600" dirty="0" smtClean="0">
                <a:latin typeface="Verdana" panose="020B0604030504040204" pitchFamily="34" charset="0"/>
                <a:ea typeface="Verdana" panose="020B0604030504040204" pitchFamily="34" charset="0"/>
                <a:cs typeface="Verdana" panose="020B0604030504040204" pitchFamily="34" charset="0"/>
              </a:rPr>
              <a:t> </a:t>
            </a:r>
            <a:endParaRPr lang="nl-NL" sz="1600" dirty="0">
              <a:effectLst/>
              <a:latin typeface="Verdana" panose="020B0604030504040204" pitchFamily="34" charset="0"/>
              <a:ea typeface="Verdana" panose="020B0604030504040204" pitchFamily="34" charset="0"/>
              <a:cs typeface="Verdana" panose="020B0604030504040204" pitchFamily="34" charset="0"/>
            </a:endParaRPr>
          </a:p>
        </p:txBody>
      </p:sp>
      <p:sp>
        <p:nvSpPr>
          <p:cNvPr id="8" name="Rechthoek 7"/>
          <p:cNvSpPr/>
          <p:nvPr/>
        </p:nvSpPr>
        <p:spPr>
          <a:xfrm>
            <a:off x="7236296" y="4149080"/>
            <a:ext cx="1777346" cy="1872000"/>
          </a:xfrm>
          <a:prstGeom prst="rect">
            <a:avLst/>
          </a:prstGeom>
          <a:solidFill>
            <a:schemeClr val="accent1">
              <a:lumMod val="40000"/>
              <a:lumOff val="60000"/>
            </a:schemeClr>
          </a:solidFill>
          <a:scene3d>
            <a:camera prst="orthographicFront"/>
            <a:lightRig rig="threePt" dir="t"/>
          </a:scene3d>
          <a:sp3d>
            <a:bevelT prst="angle"/>
          </a:sp3d>
        </p:spPr>
        <p:txBody>
          <a:bodyPr wrap="square">
            <a:spAutoFit/>
          </a:bodyPr>
          <a:lstStyle/>
          <a:p>
            <a:r>
              <a:rPr lang="nl-NL" sz="1600" b="1" dirty="0" smtClean="0">
                <a:latin typeface="Verdana" panose="020B0604030504040204" pitchFamily="34" charset="0"/>
                <a:ea typeface="Verdana" panose="020B0604030504040204" pitchFamily="34" charset="0"/>
                <a:cs typeface="Verdana" panose="020B0604030504040204" pitchFamily="34" charset="0"/>
              </a:rPr>
              <a:t>Nuchtere uitleg </a:t>
            </a:r>
          </a:p>
          <a:p>
            <a:r>
              <a:rPr lang="nl-NL" sz="1600" b="1" dirty="0" smtClean="0">
                <a:latin typeface="Verdana" panose="020B0604030504040204" pitchFamily="34" charset="0"/>
                <a:ea typeface="Verdana" panose="020B0604030504040204" pitchFamily="34" charset="0"/>
                <a:cs typeface="Verdana" panose="020B0604030504040204" pitchFamily="34" charset="0"/>
              </a:rPr>
              <a:t>(van Petrus?) </a:t>
            </a:r>
          </a:p>
          <a:p>
            <a:r>
              <a:rPr lang="nl-NL" sz="1600" dirty="0" smtClean="0">
                <a:latin typeface="Verdana" panose="020B0604030504040204" pitchFamily="34" charset="0"/>
                <a:ea typeface="Verdana" panose="020B0604030504040204" pitchFamily="34" charset="0"/>
                <a:cs typeface="Verdana" panose="020B0604030504040204" pitchFamily="34" charset="0"/>
              </a:rPr>
              <a:t>De massa zou hem kunnen  verdringen.</a:t>
            </a:r>
          </a:p>
          <a:p>
            <a:endParaRPr lang="nl-NL" sz="1600" dirty="0">
              <a:effectLst/>
              <a:latin typeface="Verdana" panose="020B0604030504040204" pitchFamily="34" charset="0"/>
              <a:ea typeface="Verdana" panose="020B0604030504040204" pitchFamily="34" charset="0"/>
              <a:cs typeface="Verdana" panose="020B0604030504040204" pitchFamily="34" charset="0"/>
            </a:endParaRPr>
          </a:p>
          <a:p>
            <a:endParaRPr lang="nl-NL" sz="1600" dirty="0" smtClean="0">
              <a:latin typeface="Verdana" panose="020B0604030504040204" pitchFamily="34" charset="0"/>
              <a:ea typeface="Verdana" panose="020B0604030504040204" pitchFamily="34" charset="0"/>
              <a:cs typeface="Verdana" panose="020B0604030504040204" pitchFamily="34" charset="0"/>
            </a:endParaRPr>
          </a:p>
          <a:p>
            <a:endParaRPr lang="nl-NL" sz="1600" dirty="0">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762464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07504" y="116632"/>
            <a:ext cx="8928992" cy="4647426"/>
          </a:xfrm>
          <a:prstGeom prst="rect">
            <a:avLst/>
          </a:prstGeom>
          <a:solidFill>
            <a:schemeClr val="tx1"/>
          </a:solidFill>
        </p:spPr>
        <p:txBody>
          <a:bodyPr wrap="square">
            <a:spAutoFit/>
          </a:bodyPr>
          <a:lstStyle/>
          <a:p>
            <a:r>
              <a:rPr lang="nl-NL"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9</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Hij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tot zijn discipelen, dat een scheepje in zijn nabijheid moest blijven met het oog op de schare, opdat zij Hem niet zouden verdringen. </a:t>
            </a:r>
            <a:r>
              <a:rPr lang="nl-NL" b="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10</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Want Hij genas velen, zodat allen, die kwalen hadden, op Hem aandrongen om Hem te kunnen aanraken. </a:t>
            </a:r>
            <a:r>
              <a:rPr lang="nl-NL" b="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11</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En de onreine geesten wierpen zich voor Hem neder, telkens als zij Hem zagen, en zij schreeuwden, zeggende: Gij zijt de Zoon van God.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12</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herhaaldelijk verbood Hij hun Hem bekend te maken.</a:t>
            </a:r>
          </a:p>
          <a:p>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Hij ging de berg op en riep tot Zich, wie Hij zelf wilde, en zij kwamen tot Hem.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Hij stelde er twaalf aan, opdat zij met Hem zouden zijn en opdat Hij hen zou uitzenden om te prediken,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om macht te hebben boze geesten uit te drijven.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Hij stelde de twaalven aan, en aan Simon gaf Hij de bijnaam Petrus,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Jakobus, de zoon van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Zebedeüs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Johannes, de broeder van Jakobus, en Hij gaf hun de bijnaam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Boanerges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dat is zonen des donders, 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Andreas en Filippus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Bartolomeüs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Matteüs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Tomas en Jakobus, de zoon van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Alfeüs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Taddeüs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Simon de Zeloot en Judas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Iskariot</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die Hem ook verraden heeft.</a:t>
            </a:r>
          </a:p>
          <a:p>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Hij ging in een huis; en er verzamelde zich weder [de] schare, zodat zij zelfs geen brood konden eten.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toen zijn naastbestaanden dit hoorden, gingen zij heen om Hem te halen, want zij zeiden: Hij is niet bij zijn zinnen.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schriftgeleerden</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die van Jeruzalem gekomen waren, zeiden: Hij heeft Beëlzebul, en door de overste der boze geesten drijft Hij de geesten uit.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Hij riep hen tot Zich en sprak tot hen in gelijkenissen: Hoe kan de satan de satan uitdrijven?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indien een koninkrijk tegen zichzelf verdeeld is, kan dat koninkrijk zich niet staande houden.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indien een huis tegen zichzelf verdeeld is, zal dat huis niet kunnen bestaan.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indien de satan opstaat tegen zichzelf en verdeeld is, kan hij niet bestaan, doch is hij aan zijn einde.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Maar niemand kan het huis van de sterke binnengaan en zijn huisraad roven, als hij niet eerst die sterke heeft gebonden, en dan zal hij zijn huis plunderen.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Voorwaar, Ik zeg u, dat alle zonden aan de kinderen der mensen zullen vergeven worden, ook de godslasteringen, welke zij gesproken mogen hebben;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maar wie gelasterd </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heeft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tegen de heilige Geest, heeft geen vergeving in eeuwigheid, maar staat schuldig aan eeuwige zonde.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Immers, zij zeiden: Hij heeft een onreine geest.</a:t>
            </a:r>
          </a:p>
          <a:p>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zijn moeder en zijn broeders kwamen, en buiten staande zonden zij iemand tot Hem om Hem te roepen.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een schare zat rondom Hem en zij zeiden tot Hem: Zie, uw moeder en uw broeders en uw zusters staan buiten en zoeken U.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Hij antwoordde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Wie zijn mijn moeder en broeders?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rondziende over degenen, die in een kring rondom Hem zaten,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Hij: Zie, mijn moeder en mijn broeders.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Al wie de wil Gods doet, die is mijn broeder en zuster en moeder.</a:t>
            </a:r>
          </a:p>
          <a:p>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Rechthoek 2"/>
          <p:cNvSpPr/>
          <p:nvPr/>
        </p:nvSpPr>
        <p:spPr>
          <a:xfrm>
            <a:off x="327" y="2120316"/>
            <a:ext cx="9144000" cy="6336000"/>
          </a:xfrm>
          <a:prstGeom prst="rect">
            <a:avLst/>
          </a:prstGeom>
          <a:solidFill>
            <a:srgbClr val="D1CBAF"/>
          </a:solidFill>
          <a:scene3d>
            <a:camera prst="orthographicFront"/>
            <a:lightRig rig="threePt" dir="t"/>
          </a:scene3d>
          <a:sp3d>
            <a:bevelT prst="angle"/>
          </a:sp3d>
        </p:spPr>
        <p:txBody>
          <a:bodyPr wrap="square" lIns="180000">
            <a:spAutoFit/>
          </a:bodyPr>
          <a:lstStyle/>
          <a:p>
            <a:r>
              <a:rPr lang="nl-NL" sz="1400" dirty="0" smtClean="0">
                <a:latin typeface="Verdana" panose="020B0604030504040204" pitchFamily="34" charset="0"/>
                <a:ea typeface="Verdana" panose="020B0604030504040204" pitchFamily="34" charset="0"/>
                <a:cs typeface="Verdana" panose="020B0604030504040204" pitchFamily="34" charset="0"/>
              </a:rPr>
              <a:t>Jesaja 52:</a:t>
            </a:r>
            <a:r>
              <a:rPr lang="nl-NL" sz="1400" baseline="30000" dirty="0" smtClean="0">
                <a:latin typeface="Verdana" panose="020B0604030504040204" pitchFamily="34" charset="0"/>
                <a:ea typeface="Verdana" panose="020B0604030504040204" pitchFamily="34" charset="0"/>
                <a:cs typeface="Verdana" panose="020B0604030504040204" pitchFamily="34" charset="0"/>
              </a:rPr>
              <a:t>13</a:t>
            </a:r>
            <a:r>
              <a:rPr lang="nl-NL" sz="1400" dirty="0">
                <a:latin typeface="Verdana" panose="020B0604030504040204" pitchFamily="34" charset="0"/>
                <a:ea typeface="Verdana" panose="020B0604030504040204" pitchFamily="34" charset="0"/>
                <a:cs typeface="Verdana" panose="020B0604030504040204" pitchFamily="34" charset="0"/>
              </a:rPr>
              <a:t> Zie, </a:t>
            </a:r>
            <a:r>
              <a:rPr lang="nl-NL" sz="1400" b="1" dirty="0">
                <a:latin typeface="Verdana" panose="020B0604030504040204" pitchFamily="34" charset="0"/>
                <a:ea typeface="Verdana" panose="020B0604030504040204" pitchFamily="34" charset="0"/>
                <a:cs typeface="Verdana" panose="020B0604030504040204" pitchFamily="34" charset="0"/>
              </a:rPr>
              <a:t>mijn knecht </a:t>
            </a:r>
            <a:r>
              <a:rPr lang="he-IL" sz="1400" b="1" dirty="0" smtClean="0"/>
              <a:t>ַ</a:t>
            </a:r>
            <a:r>
              <a:rPr lang="nl-NL" sz="1400" b="1" dirty="0">
                <a:latin typeface="Verdana" panose="020B0604030504040204" pitchFamily="34" charset="0"/>
                <a:ea typeface="Verdana" panose="020B0604030504040204" pitchFamily="34" charset="0"/>
                <a:cs typeface="Verdana" panose="020B0604030504040204" pitchFamily="34" charset="0"/>
              </a:rPr>
              <a:t>[</a:t>
            </a:r>
            <a:r>
              <a:rPr lang="he-IL" sz="1400" b="1" dirty="0"/>
              <a:t>ע</a:t>
            </a:r>
            <a:r>
              <a:rPr lang="he-IL" sz="1400" b="1" dirty="0" smtClean="0"/>
              <a:t>בְדִּי</a:t>
            </a:r>
            <a:r>
              <a:rPr lang="nl-NL" sz="1400" b="1" dirty="0" smtClean="0">
                <a:latin typeface="Verdana" panose="020B0604030504040204" pitchFamily="34" charset="0"/>
                <a:ea typeface="Verdana" panose="020B0604030504040204" pitchFamily="34" charset="0"/>
                <a:cs typeface="Verdana" panose="020B0604030504040204" pitchFamily="34" charset="0"/>
              </a:rPr>
              <a:t>] </a:t>
            </a:r>
            <a:r>
              <a:rPr lang="nl-NL" sz="1400" dirty="0" smtClean="0">
                <a:latin typeface="Verdana" panose="020B0604030504040204" pitchFamily="34" charset="0"/>
                <a:ea typeface="Verdana" panose="020B0604030504040204" pitchFamily="34" charset="0"/>
                <a:cs typeface="Verdana" panose="020B0604030504040204" pitchFamily="34" charset="0"/>
              </a:rPr>
              <a:t>zal </a:t>
            </a:r>
            <a:r>
              <a:rPr lang="nl-NL" sz="1400" dirty="0">
                <a:latin typeface="Verdana" panose="020B0604030504040204" pitchFamily="34" charset="0"/>
                <a:ea typeface="Verdana" panose="020B0604030504040204" pitchFamily="34" charset="0"/>
                <a:cs typeface="Verdana" panose="020B0604030504040204" pitchFamily="34" charset="0"/>
              </a:rPr>
              <a:t>voorspoedig zijn, hij zal verhoogd, ja, ten hoogste verheven zijn. </a:t>
            </a:r>
            <a:r>
              <a:rPr lang="nl-NL" sz="1400" baseline="30000" dirty="0">
                <a:latin typeface="Verdana" panose="020B0604030504040204" pitchFamily="34" charset="0"/>
                <a:ea typeface="Verdana" panose="020B0604030504040204" pitchFamily="34" charset="0"/>
                <a:cs typeface="Verdana" panose="020B0604030504040204" pitchFamily="34" charset="0"/>
              </a:rPr>
              <a:t>14</a:t>
            </a:r>
            <a:r>
              <a:rPr lang="nl-NL" sz="1400" dirty="0">
                <a:latin typeface="Verdana" panose="020B0604030504040204" pitchFamily="34" charset="0"/>
                <a:ea typeface="Verdana" panose="020B0604030504040204" pitchFamily="34" charset="0"/>
                <a:cs typeface="Verdana" panose="020B0604030504040204" pitchFamily="34" charset="0"/>
              </a:rPr>
              <a:t> Zoals velen zich over u ontzet hebben – zozeer misvormd, niet meer menselijk was zijn verschijning, en niet meer als die der mensenkinderen zijn gestalte – </a:t>
            </a:r>
            <a:r>
              <a:rPr lang="nl-NL" sz="1400" baseline="30000" dirty="0">
                <a:latin typeface="Verdana" panose="020B0604030504040204" pitchFamily="34" charset="0"/>
                <a:ea typeface="Verdana" panose="020B0604030504040204" pitchFamily="34" charset="0"/>
                <a:cs typeface="Verdana" panose="020B0604030504040204" pitchFamily="34" charset="0"/>
              </a:rPr>
              <a:t>15</a:t>
            </a:r>
            <a:r>
              <a:rPr lang="nl-NL" sz="1400" dirty="0">
                <a:latin typeface="Verdana" panose="020B0604030504040204" pitchFamily="34" charset="0"/>
                <a:ea typeface="Verdana" panose="020B0604030504040204" pitchFamily="34" charset="0"/>
                <a:cs typeface="Verdana" panose="020B0604030504040204" pitchFamily="34" charset="0"/>
              </a:rPr>
              <a:t> zó zal hij vele volken doen opspringen, om hem zullen koningen verstommen, want wat hun niet verteld was, zien zij, en wat zij niet gehoord hadden, vernemen </a:t>
            </a:r>
            <a:r>
              <a:rPr lang="nl-NL" sz="1400" dirty="0" smtClean="0">
                <a:latin typeface="Verdana" panose="020B0604030504040204" pitchFamily="34" charset="0"/>
                <a:ea typeface="Verdana" panose="020B0604030504040204" pitchFamily="34" charset="0"/>
                <a:cs typeface="Verdana" panose="020B0604030504040204" pitchFamily="34" charset="0"/>
              </a:rPr>
              <a:t>zij.53</a:t>
            </a:r>
            <a:r>
              <a:rPr lang="nl-NL" sz="1400" baseline="30000" dirty="0" smtClean="0">
                <a:latin typeface="Verdana" panose="020B0604030504040204" pitchFamily="34" charset="0"/>
                <a:ea typeface="Verdana" panose="020B0604030504040204" pitchFamily="34" charset="0"/>
                <a:cs typeface="Verdana" panose="020B0604030504040204" pitchFamily="34" charset="0"/>
              </a:rPr>
              <a:t>1</a:t>
            </a:r>
            <a:r>
              <a:rPr lang="nl-NL" sz="1400" dirty="0">
                <a:latin typeface="Verdana" panose="020B0604030504040204" pitchFamily="34" charset="0"/>
                <a:ea typeface="Verdana" panose="020B0604030504040204" pitchFamily="34" charset="0"/>
                <a:cs typeface="Verdana" panose="020B0604030504040204" pitchFamily="34" charset="0"/>
              </a:rPr>
              <a:t> Wie gelooft, wat wij gehoord hebben, en aan wie is </a:t>
            </a:r>
            <a:r>
              <a:rPr lang="nl-NL" sz="1400" b="1" dirty="0">
                <a:latin typeface="Verdana" panose="020B0604030504040204" pitchFamily="34" charset="0"/>
                <a:ea typeface="Verdana" panose="020B0604030504040204" pitchFamily="34" charset="0"/>
                <a:cs typeface="Verdana" panose="020B0604030504040204" pitchFamily="34" charset="0"/>
              </a:rPr>
              <a:t>de arm des </a:t>
            </a:r>
            <a:r>
              <a:rPr lang="nl-NL" sz="1400" b="1" dirty="0" smtClean="0">
                <a:latin typeface="Verdana" panose="020B0604030504040204" pitchFamily="34" charset="0"/>
                <a:ea typeface="Verdana" panose="020B0604030504040204" pitchFamily="34" charset="0"/>
                <a:cs typeface="Verdana" panose="020B0604030504040204" pitchFamily="34" charset="0"/>
              </a:rPr>
              <a:t>Heren </a:t>
            </a:r>
            <a:r>
              <a:rPr lang="nl-NL" sz="1400" dirty="0">
                <a:latin typeface="Verdana" panose="020B0604030504040204" pitchFamily="34" charset="0"/>
                <a:ea typeface="Verdana" panose="020B0604030504040204" pitchFamily="34" charset="0"/>
                <a:cs typeface="Verdana" panose="020B0604030504040204" pitchFamily="34" charset="0"/>
              </a:rPr>
              <a:t>geopenbaard? </a:t>
            </a:r>
            <a:r>
              <a:rPr lang="nl-NL" sz="1400" baseline="30000" dirty="0">
                <a:latin typeface="Verdana" panose="020B0604030504040204" pitchFamily="34" charset="0"/>
                <a:ea typeface="Verdana" panose="020B0604030504040204" pitchFamily="34" charset="0"/>
                <a:cs typeface="Verdana" panose="020B0604030504040204" pitchFamily="34" charset="0"/>
              </a:rPr>
              <a:t>2</a:t>
            </a:r>
            <a:r>
              <a:rPr lang="nl-NL" sz="1400" dirty="0">
                <a:latin typeface="Verdana" panose="020B0604030504040204" pitchFamily="34" charset="0"/>
                <a:ea typeface="Verdana" panose="020B0604030504040204" pitchFamily="34" charset="0"/>
                <a:cs typeface="Verdana" panose="020B0604030504040204" pitchFamily="34" charset="0"/>
              </a:rPr>
              <a:t> Want als </a:t>
            </a:r>
            <a:r>
              <a:rPr lang="nl-NL" sz="1400" b="1" dirty="0">
                <a:latin typeface="Verdana" panose="020B0604030504040204" pitchFamily="34" charset="0"/>
                <a:ea typeface="Verdana" panose="020B0604030504040204" pitchFamily="34" charset="0"/>
                <a:cs typeface="Verdana" panose="020B0604030504040204" pitchFamily="34" charset="0"/>
              </a:rPr>
              <a:t>een loot </a:t>
            </a:r>
            <a:r>
              <a:rPr lang="nl-NL" sz="1400" dirty="0">
                <a:latin typeface="Verdana" panose="020B0604030504040204" pitchFamily="34" charset="0"/>
                <a:ea typeface="Verdana" panose="020B0604030504040204" pitchFamily="34" charset="0"/>
                <a:cs typeface="Verdana" panose="020B0604030504040204" pitchFamily="34" charset="0"/>
              </a:rPr>
              <a:t>schoot hij op voor zijn aangezicht, en als </a:t>
            </a:r>
            <a:r>
              <a:rPr lang="nl-NL" sz="1400" b="1" dirty="0">
                <a:latin typeface="Verdana" panose="020B0604030504040204" pitchFamily="34" charset="0"/>
                <a:ea typeface="Verdana" panose="020B0604030504040204" pitchFamily="34" charset="0"/>
                <a:cs typeface="Verdana" panose="020B0604030504040204" pitchFamily="34" charset="0"/>
              </a:rPr>
              <a:t>een wortel </a:t>
            </a:r>
            <a:r>
              <a:rPr lang="nl-NL" sz="1400" dirty="0">
                <a:latin typeface="Verdana" panose="020B0604030504040204" pitchFamily="34" charset="0"/>
                <a:ea typeface="Verdana" panose="020B0604030504040204" pitchFamily="34" charset="0"/>
                <a:cs typeface="Verdana" panose="020B0604030504040204" pitchFamily="34" charset="0"/>
              </a:rPr>
              <a:t>uit </a:t>
            </a:r>
            <a:r>
              <a:rPr lang="nl-NL" sz="1400" dirty="0" err="1">
                <a:latin typeface="Verdana" panose="020B0604030504040204" pitchFamily="34" charset="0"/>
                <a:ea typeface="Verdana" panose="020B0604030504040204" pitchFamily="34" charset="0"/>
                <a:cs typeface="Verdana" panose="020B0604030504040204" pitchFamily="34" charset="0"/>
              </a:rPr>
              <a:t>dorre</a:t>
            </a:r>
            <a:r>
              <a:rPr lang="nl-NL" sz="1400" dirty="0">
                <a:latin typeface="Verdana" panose="020B0604030504040204" pitchFamily="34" charset="0"/>
                <a:ea typeface="Verdana" panose="020B0604030504040204" pitchFamily="34" charset="0"/>
                <a:cs typeface="Verdana" panose="020B0604030504040204" pitchFamily="34" charset="0"/>
              </a:rPr>
              <a:t> aarde; hij had gestalte noch luister, dat wij hem zouden hebben aangezien, noch gedaante, dat wij hem zouden hebben begeerd. </a:t>
            </a:r>
            <a:r>
              <a:rPr lang="nl-NL" sz="1400" baseline="30000" dirty="0">
                <a:latin typeface="Verdana" panose="020B0604030504040204" pitchFamily="34" charset="0"/>
                <a:ea typeface="Verdana" panose="020B0604030504040204" pitchFamily="34" charset="0"/>
                <a:cs typeface="Verdana" panose="020B0604030504040204" pitchFamily="34" charset="0"/>
              </a:rPr>
              <a:t>3</a:t>
            </a:r>
            <a:r>
              <a:rPr lang="nl-NL" sz="1400" dirty="0">
                <a:latin typeface="Verdana" panose="020B0604030504040204" pitchFamily="34" charset="0"/>
                <a:ea typeface="Verdana" panose="020B0604030504040204" pitchFamily="34" charset="0"/>
                <a:cs typeface="Verdana" panose="020B0604030504040204" pitchFamily="34" charset="0"/>
              </a:rPr>
              <a:t> Hij was </a:t>
            </a:r>
            <a:r>
              <a:rPr lang="nl-NL" sz="1400" b="1" dirty="0">
                <a:latin typeface="Verdana" panose="020B0604030504040204" pitchFamily="34" charset="0"/>
                <a:ea typeface="Verdana" panose="020B0604030504040204" pitchFamily="34" charset="0"/>
                <a:cs typeface="Verdana" panose="020B0604030504040204" pitchFamily="34" charset="0"/>
              </a:rPr>
              <a:t>veracht en van mensen verlaten</a:t>
            </a:r>
            <a:r>
              <a:rPr lang="nl-NL" sz="1400" dirty="0">
                <a:latin typeface="Verdana" panose="020B0604030504040204" pitchFamily="34" charset="0"/>
                <a:ea typeface="Verdana" panose="020B0604030504040204" pitchFamily="34" charset="0"/>
                <a:cs typeface="Verdana" panose="020B0604030504040204" pitchFamily="34" charset="0"/>
              </a:rPr>
              <a:t>, </a:t>
            </a:r>
            <a:r>
              <a:rPr lang="nl-NL" sz="1400" b="1" dirty="0">
                <a:latin typeface="Verdana" panose="020B0604030504040204" pitchFamily="34" charset="0"/>
                <a:ea typeface="Verdana" panose="020B0604030504040204" pitchFamily="34" charset="0"/>
                <a:cs typeface="Verdana" panose="020B0604030504040204" pitchFamily="34" charset="0"/>
              </a:rPr>
              <a:t>een man van smarten </a:t>
            </a:r>
            <a:r>
              <a:rPr lang="nl-NL" sz="1400" dirty="0">
                <a:latin typeface="Verdana" panose="020B0604030504040204" pitchFamily="34" charset="0"/>
                <a:ea typeface="Verdana" panose="020B0604030504040204" pitchFamily="34" charset="0"/>
                <a:cs typeface="Verdana" panose="020B0604030504040204" pitchFamily="34" charset="0"/>
              </a:rPr>
              <a:t>en vertrouwd met ziekte, ja, als iemand, voor wie men het gelaat verbergt; hij was veracht en wij hebben hem niet </a:t>
            </a:r>
            <a:r>
              <a:rPr lang="nl-NL" sz="1400" dirty="0" smtClean="0">
                <a:latin typeface="Verdana" panose="020B0604030504040204" pitchFamily="34" charset="0"/>
                <a:ea typeface="Verdana" panose="020B0604030504040204" pitchFamily="34" charset="0"/>
                <a:cs typeface="Verdana" panose="020B0604030504040204" pitchFamily="34" charset="0"/>
              </a:rPr>
              <a:t>geacht. </a:t>
            </a:r>
            <a:r>
              <a:rPr lang="nl-NL" sz="1400" baseline="30000" dirty="0" smtClean="0">
                <a:latin typeface="Verdana" panose="020B0604030504040204" pitchFamily="34" charset="0"/>
                <a:ea typeface="Verdana" panose="020B0604030504040204" pitchFamily="34" charset="0"/>
                <a:cs typeface="Verdana" panose="020B0604030504040204" pitchFamily="34" charset="0"/>
              </a:rPr>
              <a:t>4</a:t>
            </a:r>
            <a:r>
              <a:rPr lang="nl-NL" sz="1400" dirty="0">
                <a:latin typeface="Verdana" panose="020B0604030504040204" pitchFamily="34" charset="0"/>
                <a:ea typeface="Verdana" panose="020B0604030504040204" pitchFamily="34" charset="0"/>
                <a:cs typeface="Verdana" panose="020B0604030504040204" pitchFamily="34" charset="0"/>
              </a:rPr>
              <a:t> Nochtans, </a:t>
            </a:r>
            <a:r>
              <a:rPr lang="nl-NL" sz="1400" b="1" dirty="0">
                <a:latin typeface="Verdana" panose="020B0604030504040204" pitchFamily="34" charset="0"/>
                <a:ea typeface="Verdana" panose="020B0604030504040204" pitchFamily="34" charset="0"/>
                <a:cs typeface="Verdana" panose="020B0604030504040204" pitchFamily="34" charset="0"/>
              </a:rPr>
              <a:t>onze ziekten heeft hij op zich genomen</a:t>
            </a:r>
            <a:r>
              <a:rPr lang="nl-NL" sz="1400" dirty="0">
                <a:latin typeface="Verdana" panose="020B0604030504040204" pitchFamily="34" charset="0"/>
                <a:ea typeface="Verdana" panose="020B0604030504040204" pitchFamily="34" charset="0"/>
                <a:cs typeface="Verdana" panose="020B0604030504040204" pitchFamily="34" charset="0"/>
              </a:rPr>
              <a:t>, en </a:t>
            </a:r>
            <a:r>
              <a:rPr lang="nl-NL" sz="1400" b="1" dirty="0">
                <a:latin typeface="Verdana" panose="020B0604030504040204" pitchFamily="34" charset="0"/>
                <a:ea typeface="Verdana" panose="020B0604030504040204" pitchFamily="34" charset="0"/>
                <a:cs typeface="Verdana" panose="020B0604030504040204" pitchFamily="34" charset="0"/>
              </a:rPr>
              <a:t>onze smarten gedragen</a:t>
            </a:r>
            <a:r>
              <a:rPr lang="nl-NL" sz="1400" dirty="0">
                <a:latin typeface="Verdana" panose="020B0604030504040204" pitchFamily="34" charset="0"/>
                <a:ea typeface="Verdana" panose="020B0604030504040204" pitchFamily="34" charset="0"/>
                <a:cs typeface="Verdana" panose="020B0604030504040204" pitchFamily="34" charset="0"/>
              </a:rPr>
              <a:t>; wij echter hielden hem voor een geplaagde, een door God geslagene en </a:t>
            </a:r>
            <a:r>
              <a:rPr lang="nl-NL" sz="1400" dirty="0" smtClean="0">
                <a:latin typeface="Verdana" panose="020B0604030504040204" pitchFamily="34" charset="0"/>
                <a:ea typeface="Verdana" panose="020B0604030504040204" pitchFamily="34" charset="0"/>
                <a:cs typeface="Verdana" panose="020B0604030504040204" pitchFamily="34" charset="0"/>
              </a:rPr>
              <a:t>verdrukte.</a:t>
            </a:r>
            <a:r>
              <a:rPr lang="nl-NL" sz="1400" baseline="30000" dirty="0" smtClean="0">
                <a:latin typeface="Verdana" panose="020B0604030504040204" pitchFamily="34" charset="0"/>
                <a:ea typeface="Verdana" panose="020B0604030504040204" pitchFamily="34" charset="0"/>
                <a:cs typeface="Verdana" panose="020B0604030504040204" pitchFamily="34" charset="0"/>
              </a:rPr>
              <a:t>5</a:t>
            </a:r>
            <a:r>
              <a:rPr lang="nl-NL" sz="1400" dirty="0">
                <a:latin typeface="Verdana" panose="020B0604030504040204" pitchFamily="34" charset="0"/>
                <a:ea typeface="Verdana" panose="020B0604030504040204" pitchFamily="34" charset="0"/>
                <a:cs typeface="Verdana" panose="020B0604030504040204" pitchFamily="34" charset="0"/>
              </a:rPr>
              <a:t> Maar </a:t>
            </a:r>
            <a:r>
              <a:rPr lang="nl-NL" sz="1400" b="1" dirty="0">
                <a:latin typeface="Verdana" panose="020B0604030504040204" pitchFamily="34" charset="0"/>
                <a:ea typeface="Verdana" panose="020B0604030504040204" pitchFamily="34" charset="0"/>
                <a:cs typeface="Verdana" panose="020B0604030504040204" pitchFamily="34" charset="0"/>
              </a:rPr>
              <a:t>om onze overtredingen werd hij doorboord</a:t>
            </a:r>
            <a:r>
              <a:rPr lang="nl-NL" sz="1400" dirty="0">
                <a:latin typeface="Verdana" panose="020B0604030504040204" pitchFamily="34" charset="0"/>
                <a:ea typeface="Verdana" panose="020B0604030504040204" pitchFamily="34" charset="0"/>
                <a:cs typeface="Verdana" panose="020B0604030504040204" pitchFamily="34" charset="0"/>
              </a:rPr>
              <a:t>, </a:t>
            </a:r>
            <a:r>
              <a:rPr lang="nl-NL" sz="1400" b="1" dirty="0">
                <a:latin typeface="Verdana" panose="020B0604030504040204" pitchFamily="34" charset="0"/>
                <a:ea typeface="Verdana" panose="020B0604030504040204" pitchFamily="34" charset="0"/>
                <a:cs typeface="Verdana" panose="020B0604030504040204" pitchFamily="34" charset="0"/>
              </a:rPr>
              <a:t>om onze ongerechtigheden verbrijzeld</a:t>
            </a:r>
            <a:r>
              <a:rPr lang="nl-NL" sz="1400" dirty="0">
                <a:latin typeface="Verdana" panose="020B0604030504040204" pitchFamily="34" charset="0"/>
                <a:ea typeface="Verdana" panose="020B0604030504040204" pitchFamily="34" charset="0"/>
                <a:cs typeface="Verdana" panose="020B0604030504040204" pitchFamily="34" charset="0"/>
              </a:rPr>
              <a:t>; </a:t>
            </a:r>
            <a:r>
              <a:rPr lang="nl-NL" sz="1400" b="1" dirty="0">
                <a:latin typeface="Verdana" panose="020B0604030504040204" pitchFamily="34" charset="0"/>
                <a:ea typeface="Verdana" panose="020B0604030504040204" pitchFamily="34" charset="0"/>
                <a:cs typeface="Verdana" panose="020B0604030504040204" pitchFamily="34" charset="0"/>
              </a:rPr>
              <a:t>de straf die ons de vrede aanbrengt, was op hem, en door zijn striemen is ons genezing geworden.</a:t>
            </a:r>
            <a:r>
              <a:rPr lang="nl-NL" sz="1400" dirty="0">
                <a:latin typeface="Verdana" panose="020B0604030504040204" pitchFamily="34" charset="0"/>
                <a:ea typeface="Verdana" panose="020B0604030504040204" pitchFamily="34" charset="0"/>
                <a:cs typeface="Verdana" panose="020B0604030504040204" pitchFamily="34" charset="0"/>
              </a:rPr>
              <a:t> </a:t>
            </a:r>
            <a:r>
              <a:rPr lang="nl-NL" sz="1400" baseline="30000" dirty="0">
                <a:latin typeface="Verdana" panose="020B0604030504040204" pitchFamily="34" charset="0"/>
                <a:ea typeface="Verdana" panose="020B0604030504040204" pitchFamily="34" charset="0"/>
                <a:cs typeface="Verdana" panose="020B0604030504040204" pitchFamily="34" charset="0"/>
              </a:rPr>
              <a:t>6</a:t>
            </a:r>
            <a:r>
              <a:rPr lang="nl-NL" sz="1400" dirty="0">
                <a:latin typeface="Verdana" panose="020B0604030504040204" pitchFamily="34" charset="0"/>
                <a:ea typeface="Verdana" panose="020B0604030504040204" pitchFamily="34" charset="0"/>
                <a:cs typeface="Verdana" panose="020B0604030504040204" pitchFamily="34" charset="0"/>
              </a:rPr>
              <a:t> Wij allen dwaalden als schapen, wij wendden ons ieder naar zijn eigen weg, maar </a:t>
            </a:r>
            <a:r>
              <a:rPr lang="nl-NL" sz="1400" b="1" dirty="0">
                <a:latin typeface="Verdana" panose="020B0604030504040204" pitchFamily="34" charset="0"/>
                <a:ea typeface="Verdana" panose="020B0604030504040204" pitchFamily="34" charset="0"/>
                <a:cs typeface="Verdana" panose="020B0604030504040204" pitchFamily="34" charset="0"/>
              </a:rPr>
              <a:t>de Here heeft ons aller </a:t>
            </a:r>
            <a:r>
              <a:rPr lang="nl-NL" sz="1400" b="1" dirty="0" err="1" smtClean="0">
                <a:latin typeface="Verdana" panose="020B0604030504040204" pitchFamily="34" charset="0"/>
                <a:ea typeface="Verdana" panose="020B0604030504040204" pitchFamily="34" charset="0"/>
                <a:cs typeface="Verdana" panose="020B0604030504040204" pitchFamily="34" charset="0"/>
              </a:rPr>
              <a:t>ongerech-tigheid</a:t>
            </a:r>
            <a:r>
              <a:rPr lang="nl-NL" sz="1400" b="1" dirty="0" smtClean="0">
                <a:latin typeface="Verdana" panose="020B0604030504040204" pitchFamily="34" charset="0"/>
                <a:ea typeface="Verdana" panose="020B0604030504040204" pitchFamily="34" charset="0"/>
                <a:cs typeface="Verdana" panose="020B0604030504040204" pitchFamily="34" charset="0"/>
              </a:rPr>
              <a:t> </a:t>
            </a:r>
            <a:r>
              <a:rPr lang="nl-NL" sz="1400" b="1" dirty="0">
                <a:latin typeface="Verdana" panose="020B0604030504040204" pitchFamily="34" charset="0"/>
                <a:ea typeface="Verdana" panose="020B0604030504040204" pitchFamily="34" charset="0"/>
                <a:cs typeface="Verdana" panose="020B0604030504040204" pitchFamily="34" charset="0"/>
              </a:rPr>
              <a:t>op hem doen neerkomen.</a:t>
            </a:r>
            <a:r>
              <a:rPr lang="nl-NL" sz="1400" dirty="0">
                <a:latin typeface="Verdana" panose="020B0604030504040204" pitchFamily="34" charset="0"/>
                <a:ea typeface="Verdana" panose="020B0604030504040204" pitchFamily="34" charset="0"/>
                <a:cs typeface="Verdana" panose="020B0604030504040204" pitchFamily="34" charset="0"/>
              </a:rPr>
              <a:t> </a:t>
            </a:r>
            <a:r>
              <a:rPr lang="nl-NL" sz="1400" b="1" baseline="30000" dirty="0">
                <a:latin typeface="Verdana" panose="020B0604030504040204" pitchFamily="34" charset="0"/>
                <a:ea typeface="Verdana" panose="020B0604030504040204" pitchFamily="34" charset="0"/>
                <a:cs typeface="Verdana" panose="020B0604030504040204" pitchFamily="34" charset="0"/>
              </a:rPr>
              <a:t>7</a:t>
            </a:r>
            <a:r>
              <a:rPr lang="nl-NL" sz="1400" b="1" dirty="0">
                <a:latin typeface="Verdana" panose="020B0604030504040204" pitchFamily="34" charset="0"/>
                <a:ea typeface="Verdana" panose="020B0604030504040204" pitchFamily="34" charset="0"/>
                <a:cs typeface="Verdana" panose="020B0604030504040204" pitchFamily="34" charset="0"/>
              </a:rPr>
              <a:t> Hij werd mishandeld, maar hij liet zich verdrukken en deed zijn mond niet open; als een lam dat ter slachting geleid wordt, en als een schaap dat stom is voor zijn scheerders, zo deed hij zijn mond niet </a:t>
            </a:r>
            <a:r>
              <a:rPr lang="nl-NL" sz="1400" b="1" dirty="0" smtClean="0">
                <a:latin typeface="Verdana" panose="020B0604030504040204" pitchFamily="34" charset="0"/>
                <a:ea typeface="Verdana" panose="020B0604030504040204" pitchFamily="34" charset="0"/>
                <a:cs typeface="Verdana" panose="020B0604030504040204" pitchFamily="34" charset="0"/>
              </a:rPr>
              <a:t>open. </a:t>
            </a:r>
            <a:r>
              <a:rPr lang="nl-NL" sz="1400" baseline="30000" dirty="0" smtClean="0">
                <a:latin typeface="Verdana" panose="020B0604030504040204" pitchFamily="34" charset="0"/>
                <a:ea typeface="Verdana" panose="020B0604030504040204" pitchFamily="34" charset="0"/>
                <a:cs typeface="Verdana" panose="020B0604030504040204" pitchFamily="34" charset="0"/>
              </a:rPr>
              <a:t>8</a:t>
            </a:r>
            <a:r>
              <a:rPr lang="nl-NL" sz="1400" dirty="0">
                <a:latin typeface="Verdana" panose="020B0604030504040204" pitchFamily="34" charset="0"/>
                <a:ea typeface="Verdana" panose="020B0604030504040204" pitchFamily="34" charset="0"/>
                <a:cs typeface="Verdana" panose="020B0604030504040204" pitchFamily="34" charset="0"/>
              </a:rPr>
              <a:t> Hij is uit verdrukking en gericht weggenomen, en wie onder zijn tijdgenoten bedacht, dat hij is </a:t>
            </a:r>
            <a:r>
              <a:rPr lang="nl-NL" sz="1400" dirty="0" smtClean="0">
                <a:latin typeface="Verdana" panose="020B0604030504040204" pitchFamily="34" charset="0"/>
                <a:ea typeface="Verdana" panose="020B0604030504040204" pitchFamily="34" charset="0"/>
                <a:cs typeface="Verdana" panose="020B0604030504040204" pitchFamily="34" charset="0"/>
              </a:rPr>
              <a:t>afgesneden </a:t>
            </a:r>
            <a:r>
              <a:rPr lang="nl-NL" sz="1400" dirty="0">
                <a:latin typeface="Verdana" panose="020B0604030504040204" pitchFamily="34" charset="0"/>
                <a:ea typeface="Verdana" panose="020B0604030504040204" pitchFamily="34" charset="0"/>
                <a:cs typeface="Verdana" panose="020B0604030504040204" pitchFamily="34" charset="0"/>
              </a:rPr>
              <a:t>uit het land der levenden? </a:t>
            </a:r>
            <a:r>
              <a:rPr lang="nl-NL" sz="1400" b="1" dirty="0">
                <a:latin typeface="Verdana" panose="020B0604030504040204" pitchFamily="34" charset="0"/>
                <a:ea typeface="Verdana" panose="020B0604030504040204" pitchFamily="34" charset="0"/>
                <a:cs typeface="Verdana" panose="020B0604030504040204" pitchFamily="34" charset="0"/>
              </a:rPr>
              <a:t>Om de overtreding van mijn volk is de plaag op hem geweest.</a:t>
            </a:r>
            <a:r>
              <a:rPr lang="nl-NL" sz="1400" dirty="0">
                <a:latin typeface="Verdana" panose="020B0604030504040204" pitchFamily="34" charset="0"/>
                <a:ea typeface="Verdana" panose="020B0604030504040204" pitchFamily="34" charset="0"/>
                <a:cs typeface="Verdana" panose="020B0604030504040204" pitchFamily="34" charset="0"/>
              </a:rPr>
              <a:t> </a:t>
            </a:r>
            <a:r>
              <a:rPr lang="nl-NL" sz="1400" baseline="30000" dirty="0">
                <a:latin typeface="Verdana" panose="020B0604030504040204" pitchFamily="34" charset="0"/>
                <a:ea typeface="Verdana" panose="020B0604030504040204" pitchFamily="34" charset="0"/>
                <a:cs typeface="Verdana" panose="020B0604030504040204" pitchFamily="34" charset="0"/>
              </a:rPr>
              <a:t>9</a:t>
            </a:r>
            <a:r>
              <a:rPr lang="nl-NL" sz="1400" dirty="0">
                <a:latin typeface="Verdana" panose="020B0604030504040204" pitchFamily="34" charset="0"/>
                <a:ea typeface="Verdana" panose="020B0604030504040204" pitchFamily="34" charset="0"/>
                <a:cs typeface="Verdana" panose="020B0604030504040204" pitchFamily="34" charset="0"/>
              </a:rPr>
              <a:t> En men stelde zijn graf bij de goddelozen; bij de rijke was hij in zijn dood, omdat hij geen onrecht gedaan heeft en geen bedrog in zijn mond is geweest. </a:t>
            </a:r>
            <a:r>
              <a:rPr lang="nl-NL" sz="1400" baseline="30000" dirty="0">
                <a:latin typeface="Verdana" panose="020B0604030504040204" pitchFamily="34" charset="0"/>
                <a:ea typeface="Verdana" panose="020B0604030504040204" pitchFamily="34" charset="0"/>
                <a:cs typeface="Verdana" panose="020B0604030504040204" pitchFamily="34" charset="0"/>
              </a:rPr>
              <a:t>10</a:t>
            </a:r>
            <a:r>
              <a:rPr lang="nl-NL" sz="1400" dirty="0">
                <a:latin typeface="Verdana" panose="020B0604030504040204" pitchFamily="34" charset="0"/>
                <a:ea typeface="Verdana" panose="020B0604030504040204" pitchFamily="34" charset="0"/>
                <a:cs typeface="Verdana" panose="020B0604030504040204" pitchFamily="34" charset="0"/>
              </a:rPr>
              <a:t> Maar het behaagde de Here hem te verbrijzelen. Hij maakte hem ziek. Wanneer hij </a:t>
            </a:r>
            <a:r>
              <a:rPr lang="nl-NL" sz="1400" b="1" dirty="0">
                <a:latin typeface="Verdana" panose="020B0604030504040204" pitchFamily="34" charset="0"/>
                <a:ea typeface="Verdana" panose="020B0604030504040204" pitchFamily="34" charset="0"/>
                <a:cs typeface="Verdana" panose="020B0604030504040204" pitchFamily="34" charset="0"/>
              </a:rPr>
              <a:t>zichzelf ten schuldoffer </a:t>
            </a:r>
            <a:r>
              <a:rPr lang="nl-NL" sz="1400" dirty="0">
                <a:latin typeface="Verdana" panose="020B0604030504040204" pitchFamily="34" charset="0"/>
                <a:ea typeface="Verdana" panose="020B0604030504040204" pitchFamily="34" charset="0"/>
                <a:cs typeface="Verdana" panose="020B0604030504040204" pitchFamily="34" charset="0"/>
              </a:rPr>
              <a:t>gesteld zal hebben, zal hij nakomelingen zien en een lang leven hebben en het voornemen des Heren zal door zijn hand voortgang hebben. </a:t>
            </a:r>
            <a:r>
              <a:rPr lang="nl-NL" sz="1400" baseline="30000" dirty="0">
                <a:latin typeface="Verdana" panose="020B0604030504040204" pitchFamily="34" charset="0"/>
                <a:ea typeface="Verdana" panose="020B0604030504040204" pitchFamily="34" charset="0"/>
                <a:cs typeface="Verdana" panose="020B0604030504040204" pitchFamily="34" charset="0"/>
              </a:rPr>
              <a:t>11</a:t>
            </a:r>
            <a:r>
              <a:rPr lang="nl-NL" sz="1400" dirty="0">
                <a:latin typeface="Verdana" panose="020B0604030504040204" pitchFamily="34" charset="0"/>
                <a:ea typeface="Verdana" panose="020B0604030504040204" pitchFamily="34" charset="0"/>
                <a:cs typeface="Verdana" panose="020B0604030504040204" pitchFamily="34" charset="0"/>
              </a:rPr>
              <a:t> Om zijn moeitevol lijden zal hij het zien tot verzadiging toe; door zijn kennis zal </a:t>
            </a:r>
            <a:r>
              <a:rPr lang="nl-NL" sz="1400" b="1" dirty="0">
                <a:latin typeface="Verdana" panose="020B0604030504040204" pitchFamily="34" charset="0"/>
                <a:ea typeface="Verdana" panose="020B0604030504040204" pitchFamily="34" charset="0"/>
                <a:cs typeface="Verdana" panose="020B0604030504040204" pitchFamily="34" charset="0"/>
              </a:rPr>
              <a:t>mijn knecht, de rechtvaardige,</a:t>
            </a:r>
            <a:r>
              <a:rPr lang="nl-NL" sz="1400" dirty="0">
                <a:latin typeface="Verdana" panose="020B0604030504040204" pitchFamily="34" charset="0"/>
                <a:ea typeface="Verdana" panose="020B0604030504040204" pitchFamily="34" charset="0"/>
                <a:cs typeface="Verdana" panose="020B0604030504040204" pitchFamily="34" charset="0"/>
              </a:rPr>
              <a:t> velen rechtvaardig maken, en hun ongerechtigheden zal hij dragen. </a:t>
            </a:r>
            <a:r>
              <a:rPr lang="nl-NL" sz="1400" baseline="30000" dirty="0">
                <a:latin typeface="Verdana" panose="020B0604030504040204" pitchFamily="34" charset="0"/>
                <a:ea typeface="Verdana" panose="020B0604030504040204" pitchFamily="34" charset="0"/>
                <a:cs typeface="Verdana" panose="020B0604030504040204" pitchFamily="34" charset="0"/>
              </a:rPr>
              <a:t>12</a:t>
            </a:r>
            <a:r>
              <a:rPr lang="nl-NL" sz="1400" dirty="0">
                <a:latin typeface="Verdana" panose="020B0604030504040204" pitchFamily="34" charset="0"/>
                <a:ea typeface="Verdana" panose="020B0604030504040204" pitchFamily="34" charset="0"/>
                <a:cs typeface="Verdana" panose="020B0604030504040204" pitchFamily="34" charset="0"/>
              </a:rPr>
              <a:t> Daarom zal Ik hem een deel geven onder velen en met machtigen zal hij de buit verdelen, omdat hij zijn leven heeft uitgegoten in de dood, en onder de overtreders werd geteld, terwijl hij toch veler zonden gedragen en voor de overtreders gebeden heeft.</a:t>
            </a:r>
          </a:p>
          <a:p>
            <a:endParaRPr lang="nl-NL" sz="1400" dirty="0">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56056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0" nodeType="clickEffect">
                                  <p:stCondLst>
                                    <p:cond delay="0"/>
                                  </p:stCondLst>
                                  <p:childTnLst>
                                    <p:animMotion origin="layout" path="M 0 -4.81481E-6 L 0 -0.31296 " pathEditMode="relative" rAng="0" ptsTypes="AA">
                                      <p:cBhvr>
                                        <p:cTn id="6" dur="2000" fill="hold"/>
                                        <p:tgtEl>
                                          <p:spTgt spid="3"/>
                                        </p:tgtEl>
                                        <p:attrNameLst>
                                          <p:attrName>ppt_x</p:attrName>
                                          <p:attrName>ppt_y</p:attrName>
                                        </p:attrNameLst>
                                      </p:cBhvr>
                                      <p:rCtr x="0" y="-156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07504" y="116632"/>
            <a:ext cx="8928992" cy="5878532"/>
          </a:xfrm>
          <a:prstGeom prst="rect">
            <a:avLst/>
          </a:prstGeom>
          <a:solidFill>
            <a:schemeClr val="tx1"/>
          </a:solidFill>
        </p:spPr>
        <p:txBody>
          <a:bodyPr wrap="square">
            <a:spAutoFit/>
          </a:bodyPr>
          <a:lstStyle/>
          <a:p>
            <a:r>
              <a:rPr lang="nl-NL"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9</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Hij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tot zijn discipelen, dat een scheepje in zijn nabijheid moest blijven met het oog op de schare, opdat zij Hem niet zouden verdringen.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10</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Want Hij genas velen, zodat allen, die kwalen hadden, op Hem aandrongen om Hem te kunnen aanraken.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11</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de onreine geesten wierpen zich voor Hem neder, telkens als zij Hem zagen, en zij schreeuwden, zeggende: Gij zijt de Zoon van God. </a:t>
            </a:r>
            <a:r>
              <a:rPr lang="nl-NL" b="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12</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En herhaaldelijk verbood Hij hun Hem bekend te maken.</a:t>
            </a:r>
          </a:p>
          <a:p>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Hij ging de berg op en riep tot Zich, wie Hij zelf wilde, en zij kwamen tot Hem.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Hij stelde er twaalf aan, opdat zij met Hem zouden zijn en opdat Hij hen zou uitzenden om te prediken,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om macht te hebben boze geesten uit te drijven.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Hij stelde de twaalven aan, en aan Simon gaf Hij de bijnaam Petrus,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Jakobus, de zoon van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Zebedeüs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Johannes, de broeder van Jakobus, en Hij gaf hun de bijnaam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Boanerges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dat is zonen des donders, 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Andreas en Filippus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Bartolomeüs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Matteüs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Tomas en Jakobus, de zoon van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Alfeüs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Taddeüs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Simon de Zeloot en Judas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Iskariot</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die Hem ook verraden heeft.</a:t>
            </a:r>
          </a:p>
          <a:p>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Hij ging in een huis; en er verzamelde zich weder [de] schare, zodat zij zelfs geen brood konden eten.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toen zijn naastbestaanden dit hoorden, gingen zij heen om Hem te halen, want zij zeiden: Hij is niet bij zijn zinnen.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schriftgeleerden</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die van Jeruzalem gekomen waren, zeiden: Hij heeft Beëlzebul, en door de overste der boze geesten drijft Hij de geesten uit.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Hij riep hen tot Zich en sprak tot hen in gelijkenissen: Hoe kan de satan de satan uitdrijven?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indien een koninkrijk tegen zichzelf verdeeld is, kan dat koninkrijk zich niet staande houden.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indien een huis tegen zichzelf verdeeld is, zal dat huis niet kunnen bestaan.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indien de satan opstaat tegen zichzelf en verdeeld is, kan hij niet bestaan, doch is hij aan zijn einde.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Maar niemand kan het huis van de sterke binnengaan en zijn huisraad roven, als hij niet eerst die sterke heeft gebonden, en dan zal hij zijn huis plunderen.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Voorwaar, Ik zeg u, dat alle zonden aan de kinderen der mensen zullen vergeven worden, ook de godslasteringen, welke zij gesproken mogen hebben;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maar wie gelasterd </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heeft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tegen de heilige Geest, heeft geen vergeving in eeuwigheid, maar staat schuldig aan eeuwige zonde.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Immers, zij zeiden: Hij heeft een onreine geest.</a:t>
            </a:r>
          </a:p>
          <a:p>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zijn moeder en zijn broeders kwamen, en buiten staande zonden zij iemand tot Hem om Hem te roepen.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een schare zat rondom Hem en zij zeiden tot Hem: Zie, uw moeder en uw broeders en uw zusters staan buiten en zoeken U.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Hij antwoordde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Wie zijn mijn moeder en broeders?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rondziende over degenen, die in een kring rondom Hem zaten,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Hij: Zie, mijn moeder en mijn broeders.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Al wie de wil Gods doet, die is mijn broeder en zuster en moeder</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p>
          <a:p>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Rechthoek 2"/>
          <p:cNvSpPr/>
          <p:nvPr/>
        </p:nvSpPr>
        <p:spPr>
          <a:xfrm>
            <a:off x="131934" y="2204864"/>
            <a:ext cx="8856000" cy="2554545"/>
          </a:xfrm>
          <a:prstGeom prst="rect">
            <a:avLst/>
          </a:prstGeom>
          <a:solidFill>
            <a:srgbClr val="D1CBAF"/>
          </a:solidFill>
          <a:scene3d>
            <a:camera prst="orthographicFront"/>
            <a:lightRig rig="threePt" dir="t"/>
          </a:scene3d>
          <a:sp3d>
            <a:bevelT prst="angle"/>
          </a:sp3d>
        </p:spPr>
        <p:txBody>
          <a:bodyPr wrap="square">
            <a:spAutoFit/>
          </a:bodyPr>
          <a:lstStyle/>
          <a:p>
            <a:r>
              <a:rPr lang="nl-NL" sz="2000" b="1" dirty="0" smtClean="0">
                <a:latin typeface="Verdana" panose="020B0604030504040204" pitchFamily="34" charset="0"/>
                <a:ea typeface="Verdana" panose="020B0604030504040204" pitchFamily="34" charset="0"/>
                <a:cs typeface="Verdana" panose="020B0604030504040204" pitchFamily="34" charset="0"/>
              </a:rPr>
              <a:t>Messias mysterie (zijn verborgen identiteit)</a:t>
            </a:r>
          </a:p>
          <a:p>
            <a:r>
              <a:rPr lang="nl-NL" sz="2000" dirty="0" smtClean="0">
                <a:latin typeface="Verdana" panose="020B0604030504040204" pitchFamily="34" charset="0"/>
                <a:ea typeface="Verdana" panose="020B0604030504040204" pitchFamily="34" charset="0"/>
                <a:cs typeface="Verdana" panose="020B0604030504040204" pitchFamily="34" charset="0"/>
              </a:rPr>
              <a:t>Marcus 3:12 </a:t>
            </a:r>
            <a:r>
              <a:rPr lang="nl-NL" sz="2000" dirty="0">
                <a:latin typeface="Verdana" panose="020B0604030504040204" pitchFamily="34" charset="0"/>
                <a:ea typeface="Verdana" panose="020B0604030504040204" pitchFamily="34" charset="0"/>
                <a:cs typeface="Verdana" panose="020B0604030504040204" pitchFamily="34" charset="0"/>
              </a:rPr>
              <a:t>En herhaaldelijk verbood Hij hun Hem bekend te maken.</a:t>
            </a:r>
            <a:endParaRPr lang="nl-NL" sz="2000" dirty="0" smtClean="0">
              <a:latin typeface="Verdana" panose="020B0604030504040204" pitchFamily="34" charset="0"/>
              <a:ea typeface="Verdana" panose="020B0604030504040204" pitchFamily="34" charset="0"/>
              <a:cs typeface="Verdana" panose="020B0604030504040204" pitchFamily="34" charset="0"/>
            </a:endParaRPr>
          </a:p>
          <a:p>
            <a:r>
              <a:rPr lang="nl-NL" sz="2000" dirty="0" smtClean="0">
                <a:latin typeface="Verdana" panose="020B0604030504040204" pitchFamily="34" charset="0"/>
                <a:ea typeface="Verdana" panose="020B0604030504040204" pitchFamily="34" charset="0"/>
                <a:cs typeface="Verdana" panose="020B0604030504040204" pitchFamily="34" charset="0"/>
              </a:rPr>
              <a:t>Marcus 5:43 En </a:t>
            </a:r>
            <a:r>
              <a:rPr lang="nl-NL" sz="2000" dirty="0">
                <a:latin typeface="Verdana" panose="020B0604030504040204" pitchFamily="34" charset="0"/>
                <a:ea typeface="Verdana" panose="020B0604030504040204" pitchFamily="34" charset="0"/>
                <a:cs typeface="Verdana" panose="020B0604030504040204" pitchFamily="34" charset="0"/>
              </a:rPr>
              <a:t>Hij gebood hun nadrukkelijk, dat niemand dit te weten zou komen </a:t>
            </a:r>
            <a:endParaRPr lang="nl-NL" sz="2000" dirty="0" smtClean="0">
              <a:latin typeface="Verdana" panose="020B0604030504040204" pitchFamily="34" charset="0"/>
              <a:ea typeface="Verdana" panose="020B0604030504040204" pitchFamily="34" charset="0"/>
              <a:cs typeface="Verdana" panose="020B0604030504040204" pitchFamily="34" charset="0"/>
            </a:endParaRPr>
          </a:p>
          <a:p>
            <a:r>
              <a:rPr lang="nl-NL" sz="2000" dirty="0" smtClean="0">
                <a:latin typeface="Verdana" panose="020B0604030504040204" pitchFamily="34" charset="0"/>
                <a:ea typeface="Verdana" panose="020B0604030504040204" pitchFamily="34" charset="0"/>
                <a:cs typeface="Verdana" panose="020B0604030504040204" pitchFamily="34" charset="0"/>
              </a:rPr>
              <a:t>Marcus 8:30 En </a:t>
            </a:r>
            <a:r>
              <a:rPr lang="nl-NL" sz="2000" dirty="0">
                <a:latin typeface="Verdana" panose="020B0604030504040204" pitchFamily="34" charset="0"/>
                <a:ea typeface="Verdana" panose="020B0604030504040204" pitchFamily="34" charset="0"/>
                <a:cs typeface="Verdana" panose="020B0604030504040204" pitchFamily="34" charset="0"/>
              </a:rPr>
              <a:t>Hij verbood hun nadrukkelijk met iemand hierover te spreken</a:t>
            </a:r>
            <a:r>
              <a:rPr lang="nl-NL" sz="2000" dirty="0" smtClean="0">
                <a:latin typeface="Verdana" panose="020B0604030504040204" pitchFamily="34" charset="0"/>
                <a:ea typeface="Verdana" panose="020B0604030504040204" pitchFamily="34" charset="0"/>
                <a:cs typeface="Verdana" panose="020B0604030504040204" pitchFamily="34" charset="0"/>
              </a:rPr>
              <a:t>.</a:t>
            </a:r>
          </a:p>
          <a:p>
            <a:endParaRPr lang="nl-NL" sz="2000" dirty="0">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437158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07504" y="116632"/>
            <a:ext cx="8928992" cy="5940088"/>
          </a:xfrm>
          <a:prstGeom prst="rect">
            <a:avLst/>
          </a:prstGeom>
          <a:solidFill>
            <a:schemeClr val="tx1"/>
          </a:solidFill>
        </p:spPr>
        <p:txBody>
          <a:bodyPr wrap="square">
            <a:spAutoFit/>
          </a:bodyPr>
          <a:lstStyle/>
          <a:p>
            <a:r>
              <a:rPr lang="nl-NL"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13</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En Hij ging de berg op en riep tot Zich, wie Hij zelf wilde, en zij kwamen tot Hem.</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14</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Hij stelde er twaalf aan, opdat zij met Hem zouden zijn en opdat Hij hen zou uitzenden om te prediken,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15</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om macht te hebben boze geesten uit te drijven.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16</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Hij stelde de twaalven aan, en aan Simon gaf Hij de bijnaam Petrus,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17</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Jakobus, de zoon van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Zebedeüs</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Johannes, de broeder van Jakobus, en Hij gaf hun de bijnaam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Boanerges</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dat is zonen des donders, 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18</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Andreas en Filippus en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Bartolomeüs</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Matteüs</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Tomas en Jakobus, de zoon van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Alfeüs</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Taddeüs</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Simon de Zeloot en Judas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Iskariot</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19</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die Hem ook verraden heeft.</a:t>
            </a:r>
          </a:p>
          <a:p>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Hij ging in een huis; en er verzamelde zich weder [de] schare, zodat zij zelfs geen brood konden eten.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toen zijn naastbestaanden dit hoorden, gingen zij heen om Hem te halen, want zij zeiden: Hij is niet bij zijn zinnen.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schriftgeleerden</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die van Jeruzalem gekomen waren, zeiden: Hij heeft Beëlzebul, en door de overste der boze geesten drijft Hij de geesten uit.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Hij riep hen tot Zich en sprak tot hen in gelijkenissen: Hoe kan de satan de satan uitdrijven?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indien een koninkrijk tegen zichzelf verdeeld is, kan dat koninkrijk zich niet staande houden.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indien een huis tegen zichzelf verdeeld is, zal dat huis niet kunnen bestaan.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indien de satan opstaat tegen zichzelf en verdeeld is, kan hij niet bestaan, doch is hij aan zijn einde.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Maar niemand kan het huis van de sterke binnengaan en zijn huisraad roven, als hij niet eerst die sterke heeft gebonden, en dan zal hij zijn huis plunderen.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Voorwaar, Ik zeg u, dat alle zonden aan de kinderen der mensen zullen vergeven worden, ook de godslasteringen, welke zij gesproken mogen hebben;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maar wie gelasterd </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heeft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tegen de heilige Geest, heeft geen vergeving in eeuwigheid, maar staat schuldig aan eeuwige zonde.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Immers, zij zeiden: Hij heeft een onreine geest.</a:t>
            </a:r>
          </a:p>
          <a:p>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zijn moeder en zijn broeders kwamen, en buiten staande zonden zij iemand tot Hem om Hem te roepen.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een schare zat rondom Hem en zij zeiden tot Hem: Zie, uw moeder en uw broeders en uw zusters staan buiten en zoeken U.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Hij antwoordde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Wie zijn mijn moeder en broeders?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rondziende over degenen, die in een kring rondom Hem zaten,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Hij: Zie, mijn moeder en mijn broeders.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Al wie de wil Gods doet, die is mijn broeder en zuster en moeder</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p>
          <a:p>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5" name="Rechthoek 4"/>
          <p:cNvSpPr/>
          <p:nvPr/>
        </p:nvSpPr>
        <p:spPr>
          <a:xfrm>
            <a:off x="143657" y="2996952"/>
            <a:ext cx="8856000" cy="1631216"/>
          </a:xfrm>
          <a:prstGeom prst="rect">
            <a:avLst/>
          </a:prstGeom>
          <a:solidFill>
            <a:srgbClr val="D1CBAF"/>
          </a:solidFill>
          <a:scene3d>
            <a:camera prst="orthographicFront"/>
            <a:lightRig rig="threePt" dir="t"/>
          </a:scene3d>
          <a:sp3d>
            <a:bevelT prst="angle"/>
          </a:sp3d>
        </p:spPr>
        <p:txBody>
          <a:bodyPr wrap="square">
            <a:spAutoFit/>
          </a:bodyPr>
          <a:lstStyle/>
          <a:p>
            <a:r>
              <a:rPr lang="nl-NL" sz="2000" b="1" dirty="0" smtClean="0">
                <a:latin typeface="Verdana" panose="020B0604030504040204" pitchFamily="34" charset="0"/>
                <a:ea typeface="Verdana" panose="020B0604030504040204" pitchFamily="34" charset="0"/>
                <a:cs typeface="Verdana" panose="020B0604030504040204" pitchFamily="34" charset="0"/>
              </a:rPr>
              <a:t>Rabbi Jesjoea maakt de keuze.</a:t>
            </a:r>
          </a:p>
          <a:p>
            <a:r>
              <a:rPr lang="nl-NL" sz="2000" b="1" dirty="0" smtClean="0">
                <a:latin typeface="Verdana" panose="020B0604030504040204" pitchFamily="34" charset="0"/>
                <a:ea typeface="Verdana" panose="020B0604030504040204" pitchFamily="34" charset="0"/>
                <a:cs typeface="Verdana" panose="020B0604030504040204" pitchFamily="34" charset="0"/>
              </a:rPr>
              <a:t>Hij roept:</a:t>
            </a:r>
          </a:p>
          <a:p>
            <a:r>
              <a:rPr lang="nl-NL" sz="2000" b="1" dirty="0" smtClean="0">
                <a:latin typeface="Verdana" panose="020B0604030504040204" pitchFamily="34" charset="0"/>
                <a:ea typeface="Verdana" panose="020B0604030504040204" pitchFamily="34" charset="0"/>
                <a:cs typeface="Verdana" panose="020B0604030504040204" pitchFamily="34" charset="0"/>
              </a:rPr>
              <a:t>Volg Mij!</a:t>
            </a:r>
          </a:p>
          <a:p>
            <a:r>
              <a:rPr lang="nl-NL" sz="2000" b="1" dirty="0" smtClean="0">
                <a:latin typeface="Verdana" panose="020B0604030504040204" pitchFamily="34" charset="0"/>
                <a:ea typeface="Verdana" panose="020B0604030504040204" pitchFamily="34" charset="0"/>
                <a:cs typeface="Verdana" panose="020B0604030504040204" pitchFamily="34" charset="0"/>
              </a:rPr>
              <a:t>Neem mijn juk op</a:t>
            </a:r>
            <a:endParaRPr lang="nl-NL" sz="2000" dirty="0" smtClean="0">
              <a:latin typeface="Verdana" panose="020B0604030504040204" pitchFamily="34" charset="0"/>
              <a:ea typeface="Verdana" panose="020B0604030504040204" pitchFamily="34" charset="0"/>
              <a:cs typeface="Verdana" panose="020B0604030504040204" pitchFamily="34" charset="0"/>
            </a:endParaRPr>
          </a:p>
          <a:p>
            <a:endParaRPr lang="nl-NL" sz="2000" dirty="0">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888317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noChangeAspect="1"/>
          </p:cNvSpPr>
          <p:nvPr>
            <p:ph idx="1"/>
          </p:nvPr>
        </p:nvSpPr>
        <p:spPr>
          <a:xfrm>
            <a:off x="84058" y="68070"/>
            <a:ext cx="2196000" cy="1440000"/>
          </a:xfrm>
          <a:solidFill>
            <a:srgbClr val="37441C"/>
          </a:solidFill>
        </p:spPr>
        <p:txBody>
          <a:bodyPr rIns="0"/>
          <a:lstStyle/>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H.1</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Johannes de Doper</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doop en de verzoeking in de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woestijn</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Jesjoea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naar Galilea – De roeping der eerste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discipelen</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de synagoge te </a:t>
            </a:r>
            <a:r>
              <a:rPr lang="nl-NL" sz="800" i="1" dirty="0" err="1">
                <a:solidFill>
                  <a:schemeClr val="bg1"/>
                </a:solidFill>
                <a:latin typeface="Verdana" panose="020B0604030504040204" pitchFamily="34" charset="0"/>
                <a:ea typeface="Verdana" panose="020B0604030504040204" pitchFamily="34" charset="0"/>
                <a:cs typeface="Verdana" panose="020B0604030504040204" pitchFamily="34" charset="0"/>
              </a:rPr>
              <a:t>Kafarnaüm</a:t>
            </a: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het huis van Petrus</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De genezing van een melaatse</a:t>
            </a: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dirty="0"/>
          </a:p>
        </p:txBody>
      </p:sp>
      <p:sp>
        <p:nvSpPr>
          <p:cNvPr id="4" name="Tijdelijke aanduiding voor inhoud 2"/>
          <p:cNvSpPr txBox="1">
            <a:spLocks/>
          </p:cNvSpPr>
          <p:nvPr/>
        </p:nvSpPr>
        <p:spPr>
          <a:xfrm>
            <a:off x="2349396" y="68070"/>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H.2</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van een verlamde</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roeping van Levi</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vasten</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Aren plukken op de Sabbat</a:t>
            </a: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dirty="0">
              <a:solidFill>
                <a:prstClr val="black"/>
              </a:solidFill>
            </a:endParaRPr>
          </a:p>
        </p:txBody>
      </p:sp>
      <p:sp>
        <p:nvSpPr>
          <p:cNvPr id="5" name="Tijdelijke aanduiding voor inhoud 2"/>
          <p:cNvSpPr txBox="1">
            <a:spLocks/>
          </p:cNvSpPr>
          <p:nvPr/>
        </p:nvSpPr>
        <p:spPr>
          <a:xfrm>
            <a:off x="4617628" y="6837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Een genezing op de Sabbat</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Jezus en de onreine geesten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twaalf apostelen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Beëlzebul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zijn verwanten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6" name="Tijdelijke aanduiding voor inhoud 2"/>
          <p:cNvSpPr txBox="1">
            <a:spLocks/>
          </p:cNvSpPr>
          <p:nvPr/>
        </p:nvSpPr>
        <p:spPr>
          <a:xfrm>
            <a:off x="84058"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bezetene</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dochtertje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Jaïrus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7" name="Tijdelijke aanduiding voor inhoud 2"/>
          <p:cNvSpPr txBox="1">
            <a:spLocks/>
          </p:cNvSpPr>
          <p:nvPr/>
        </p:nvSpPr>
        <p:spPr>
          <a:xfrm>
            <a:off x="2349396"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verwerping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Nazaret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uitzending van de discipelen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dood van Johannes de Doper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terugkeer van de apostelen en 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gaande over het meer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in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Genesaret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8" name="Tijdelijke aanduiding voor inhoud 2"/>
          <p:cNvSpPr txBox="1">
            <a:spLocks/>
          </p:cNvSpPr>
          <p:nvPr/>
        </p:nvSpPr>
        <p:spPr>
          <a:xfrm>
            <a:off x="4617628" y="1580398"/>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H.7</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Twistgesprekken met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Syrofenicische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vrouw</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doofstomme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9" name="Tijdelijke aanduiding voor inhoud 2"/>
          <p:cNvSpPr txBox="1">
            <a:spLocks/>
          </p:cNvSpPr>
          <p:nvPr/>
        </p:nvSpPr>
        <p:spPr>
          <a:xfrm>
            <a:off x="87216" y="309241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H.9</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verheerlijking op de berg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een bezeten knaap</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2</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 </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en strijd om de voorrang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Verleiding tot zonde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0" name="Tijdelijke aanduiding voor inhoud 2"/>
          <p:cNvSpPr txBox="1">
            <a:spLocks/>
          </p:cNvSpPr>
          <p:nvPr/>
        </p:nvSpPr>
        <p:spPr>
          <a:xfrm>
            <a:off x="2352554" y="3092414"/>
            <a:ext cx="2196000" cy="1440000"/>
          </a:xfrm>
          <a:prstGeom prst="rect">
            <a:avLst/>
          </a:prstGeom>
          <a:solidFill>
            <a:srgbClr val="2217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H.10</a:t>
            </a:r>
          </a:p>
          <a:p>
            <a:pPr marL="0" indent="0">
              <a:buFont typeface="Arial" panose="020B0604020202020204" pitchFamily="34" charset="0"/>
              <a:buNone/>
            </a:pP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G</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esprekken op de reis naar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zegent de kinderen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rijke jongeling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loon voor het volgen van Jesjoea</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3</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Niet heersen maar dienen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Bartimeüs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1" name="Tijdelijke aanduiding voor inhoud 2"/>
          <p:cNvSpPr txBox="1">
            <a:spLocks/>
          </p:cNvSpPr>
          <p:nvPr/>
        </p:nvSpPr>
        <p:spPr>
          <a:xfrm>
            <a:off x="4620786"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H.11</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intocht in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reiniging van de tempel en de verdorde vijgenboom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Jezus’ bevoegdheid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2" name="Tijdelijke aanduiding voor inhoud 2"/>
          <p:cNvSpPr txBox="1">
            <a:spLocks/>
          </p:cNvSpPr>
          <p:nvPr/>
        </p:nvSpPr>
        <p:spPr>
          <a:xfrm>
            <a:off x="6885900" y="68222"/>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zaaier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lamp</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 is van het zaad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storm op het meer</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3" name="Tijdelijke aanduiding voor inhoud 2"/>
          <p:cNvSpPr txBox="1">
            <a:spLocks/>
          </p:cNvSpPr>
          <p:nvPr/>
        </p:nvSpPr>
        <p:spPr>
          <a:xfrm>
            <a:off x="6885900"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H.8</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tweede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om een teken en het zuurdesem van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blinde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Betsaïda</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belijdenis van Petrus en </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1</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4" name="Tijdelijke aanduiding voor inhoud 2"/>
          <p:cNvSpPr txBox="1">
            <a:spLocks/>
          </p:cNvSpPr>
          <p:nvPr/>
        </p:nvSpPr>
        <p:spPr>
          <a:xfrm>
            <a:off x="6889058"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H.12</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onrechtvaardige pachters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recht van de Keizer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grote gebod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Davids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Z</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oon en Heer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Waarschuwing tegen de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S</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chriftgeleerden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penninkske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van de weduwe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5" name="Tijdelijke aanduiding voor inhoud 2"/>
          <p:cNvSpPr txBox="1">
            <a:spLocks/>
          </p:cNvSpPr>
          <p:nvPr/>
        </p:nvSpPr>
        <p:spPr>
          <a:xfrm>
            <a:off x="8405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Rede over de laatste dingen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6" name="Tijdelijke aanduiding voor inhoud 2"/>
          <p:cNvSpPr txBox="1">
            <a:spLocks/>
          </p:cNvSpPr>
          <p:nvPr/>
        </p:nvSpPr>
        <p:spPr>
          <a:xfrm>
            <a:off x="2349396"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Zalving en het verraad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voorbereiding van de paasmaaltijd De instelling van het Avondmaal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verloochening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voorzegd</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Gethsemane</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gevangenneming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Voor de 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door Petrus verloochend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7" name="Tijdelijke aanduiding voor inhoud 2"/>
          <p:cNvSpPr txBox="1">
            <a:spLocks/>
          </p:cNvSpPr>
          <p:nvPr/>
        </p:nvSpPr>
        <p:spPr>
          <a:xfrm>
            <a:off x="461762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voor Pilatus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Barabbas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bespotting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kruisiging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sterven van Jesjoea</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begrafenis</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8" name="Tijdelijke aanduiding voor inhoud 2"/>
          <p:cNvSpPr txBox="1">
            <a:spLocks/>
          </p:cNvSpPr>
          <p:nvPr/>
        </p:nvSpPr>
        <p:spPr>
          <a:xfrm>
            <a:off x="6885900" y="4604734"/>
            <a:ext cx="2196000" cy="1440000"/>
          </a:xfrm>
          <a:prstGeom prst="rect">
            <a:avLst/>
          </a:prstGeom>
          <a:solidFill>
            <a:schemeClr val="tx2">
              <a:lumMod val="50000"/>
            </a:schemeClr>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Verschijningen van Jesjoea</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21" name="Tijdelijke aanduiding voor inhoud 2"/>
          <p:cNvSpPr txBox="1">
            <a:spLocks noChangeAspect="1"/>
          </p:cNvSpPr>
          <p:nvPr/>
        </p:nvSpPr>
        <p:spPr>
          <a:xfrm>
            <a:off x="2281777" y="1524160"/>
            <a:ext cx="5760000" cy="3777048"/>
          </a:xfrm>
          <a:prstGeom prst="rect">
            <a:avLst/>
          </a:prstGeom>
          <a:solidFill>
            <a:srgbClr val="37441C"/>
          </a:solidFill>
          <a:ln w="76200">
            <a:solidFill>
              <a:schemeClr val="bg1"/>
            </a:solidFill>
          </a:ln>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20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H.1</a:t>
            </a:r>
          </a:p>
          <a:p>
            <a:pPr marL="0" indent="0">
              <a:buFont typeface="Arial" panose="020B0604020202020204" pitchFamily="34" charset="0"/>
              <a:buNone/>
            </a:pPr>
            <a:r>
              <a:rPr lang="nl-NL" sz="20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Johannes de Doper</a:t>
            </a:r>
          </a:p>
          <a:p>
            <a:pPr marL="0" indent="0">
              <a:buFont typeface="Arial" panose="020B0604020202020204" pitchFamily="34" charset="0"/>
              <a:buNone/>
            </a:pPr>
            <a:r>
              <a:rPr lang="nl-NL" sz="20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 doop en de verzoeking in de woestijn</a:t>
            </a:r>
          </a:p>
          <a:p>
            <a:pPr marL="0" indent="0">
              <a:buFont typeface="Arial" panose="020B0604020202020204" pitchFamily="34" charset="0"/>
              <a:buNone/>
            </a:pPr>
            <a:r>
              <a:rPr lang="nl-NL" sz="20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Jesjoea naar Galilea – De roeping der eerste discipelen</a:t>
            </a:r>
          </a:p>
          <a:p>
            <a:pPr marL="0" indent="0">
              <a:buFont typeface="Arial" panose="020B0604020202020204" pitchFamily="34" charset="0"/>
              <a:buNone/>
            </a:pPr>
            <a:r>
              <a:rPr lang="nl-NL" sz="20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In de synagoge te </a:t>
            </a:r>
            <a:r>
              <a:rPr lang="nl-NL" sz="2000" b="1" i="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Kafarnaüm</a:t>
            </a:r>
            <a:endParaRPr lang="nl-NL" sz="20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20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In het huis van Petrus</a:t>
            </a:r>
          </a:p>
          <a:p>
            <a:pPr marL="0" indent="0">
              <a:buFont typeface="Arial" panose="020B0604020202020204" pitchFamily="34" charset="0"/>
              <a:buNone/>
            </a:pPr>
            <a:r>
              <a:rPr lang="nl-NL" sz="20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 genezing van een melaatse</a:t>
            </a:r>
          </a:p>
          <a:p>
            <a:pPr marL="0" indent="0">
              <a:buFont typeface="Arial" panose="020B0604020202020204" pitchFamily="34" charset="0"/>
              <a:buNone/>
            </a:pPr>
            <a:endParaRPr lang="nl-NL" sz="20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dirty="0"/>
          </a:p>
        </p:txBody>
      </p:sp>
    </p:spTree>
    <p:extLst>
      <p:ext uri="{BB962C8B-B14F-4D97-AF65-F5344CB8AC3E}">
        <p14:creationId xmlns:p14="http://schemas.microsoft.com/office/powerpoint/2010/main" val="3716230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3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6513" y="-1"/>
            <a:ext cx="9216000" cy="691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p:cNvSpPr txBox="1"/>
          <p:nvPr/>
        </p:nvSpPr>
        <p:spPr>
          <a:xfrm>
            <a:off x="6156176" y="3047342"/>
            <a:ext cx="2520280" cy="369332"/>
          </a:xfrm>
          <a:prstGeom prst="rect">
            <a:avLst/>
          </a:prstGeom>
          <a:noFill/>
        </p:spPr>
        <p:txBody>
          <a:bodyPr wrap="square" rtlCol="0">
            <a:spAutoFit/>
          </a:bodyPr>
          <a:lstStyle/>
          <a:p>
            <a:r>
              <a:rPr lang="nl-NL" dirty="0" smtClean="0">
                <a:latin typeface="Verdana" panose="020B0604030504040204" pitchFamily="34" charset="0"/>
                <a:ea typeface="Verdana" panose="020B0604030504040204" pitchFamily="34" charset="0"/>
                <a:cs typeface="Verdana" panose="020B0604030504040204" pitchFamily="34" charset="0"/>
              </a:rPr>
              <a:t>Har </a:t>
            </a:r>
            <a:r>
              <a:rPr lang="nl-NL" dirty="0" err="1" smtClean="0">
                <a:latin typeface="Verdana" panose="020B0604030504040204" pitchFamily="34" charset="0"/>
                <a:ea typeface="Verdana" panose="020B0604030504040204" pitchFamily="34" charset="0"/>
                <a:cs typeface="Verdana" panose="020B0604030504040204" pitchFamily="34" charset="0"/>
              </a:rPr>
              <a:t>Nitai</a:t>
            </a:r>
            <a:endParaRPr lang="nl-NL" dirty="0">
              <a:latin typeface="Verdana" panose="020B0604030504040204" pitchFamily="34" charset="0"/>
              <a:ea typeface="Verdana" panose="020B0604030504040204" pitchFamily="34" charset="0"/>
              <a:cs typeface="Verdana" panose="020B0604030504040204" pitchFamily="34" charset="0"/>
            </a:endParaRPr>
          </a:p>
        </p:txBody>
      </p:sp>
      <p:sp>
        <p:nvSpPr>
          <p:cNvPr id="5" name="Tekstvak 4"/>
          <p:cNvSpPr txBox="1"/>
          <p:nvPr/>
        </p:nvSpPr>
        <p:spPr>
          <a:xfrm>
            <a:off x="755794" y="2222540"/>
            <a:ext cx="2520280" cy="369332"/>
          </a:xfrm>
          <a:prstGeom prst="rect">
            <a:avLst/>
          </a:prstGeom>
          <a:noFill/>
        </p:spPr>
        <p:txBody>
          <a:bodyPr wrap="square" rtlCol="0">
            <a:spAutoFit/>
          </a:bodyPr>
          <a:lstStyle/>
          <a:p>
            <a:r>
              <a:rPr lang="nl-NL" dirty="0" smtClean="0">
                <a:latin typeface="Verdana" panose="020B0604030504040204" pitchFamily="34" charset="0"/>
                <a:ea typeface="Verdana" panose="020B0604030504040204" pitchFamily="34" charset="0"/>
                <a:cs typeface="Verdana" panose="020B0604030504040204" pitchFamily="34" charset="0"/>
              </a:rPr>
              <a:t>Har </a:t>
            </a:r>
            <a:r>
              <a:rPr lang="nl-NL" dirty="0" err="1" smtClean="0">
                <a:latin typeface="Verdana" panose="020B0604030504040204" pitchFamily="34" charset="0"/>
                <a:ea typeface="Verdana" panose="020B0604030504040204" pitchFamily="34" charset="0"/>
                <a:cs typeface="Verdana" panose="020B0604030504040204" pitchFamily="34" charset="0"/>
              </a:rPr>
              <a:t>Arbel</a:t>
            </a:r>
            <a:endParaRPr lang="nl-NL" dirty="0">
              <a:latin typeface="Verdana" panose="020B0604030504040204" pitchFamily="34" charset="0"/>
              <a:ea typeface="Verdana" panose="020B0604030504040204" pitchFamily="34" charset="0"/>
              <a:cs typeface="Verdana" panose="020B0604030504040204" pitchFamily="34" charset="0"/>
            </a:endParaRPr>
          </a:p>
        </p:txBody>
      </p:sp>
      <p:sp>
        <p:nvSpPr>
          <p:cNvPr id="6" name="Tekstvak 5"/>
          <p:cNvSpPr txBox="1"/>
          <p:nvPr/>
        </p:nvSpPr>
        <p:spPr>
          <a:xfrm>
            <a:off x="2985972" y="5949280"/>
            <a:ext cx="3026187" cy="369332"/>
          </a:xfrm>
          <a:prstGeom prst="rect">
            <a:avLst/>
          </a:prstGeom>
          <a:noFill/>
        </p:spPr>
        <p:txBody>
          <a:bodyPr wrap="square" rtlCol="0">
            <a:spAutoFit/>
          </a:bodyPr>
          <a:lstStyle/>
          <a:p>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Meer van </a:t>
            </a:r>
            <a:r>
              <a:rPr lang="nl-NL"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Kapernaum</a:t>
            </a:r>
            <a:endParaRPr lang="nl-NL"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kstvak 6"/>
          <p:cNvSpPr txBox="1"/>
          <p:nvPr/>
        </p:nvSpPr>
        <p:spPr>
          <a:xfrm>
            <a:off x="4456201" y="4621778"/>
            <a:ext cx="2520280" cy="369332"/>
          </a:xfrm>
          <a:prstGeom prst="rect">
            <a:avLst/>
          </a:prstGeom>
          <a:noFill/>
        </p:spPr>
        <p:txBody>
          <a:bodyPr wrap="square" rtlCol="0">
            <a:spAutoFit/>
          </a:bodyPr>
          <a:lstStyle/>
          <a:p>
            <a:r>
              <a:rPr lang="nl-NL"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Kapernaum</a:t>
            </a:r>
            <a:endParaRPr lang="nl-NL"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0272636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07504" y="116632"/>
            <a:ext cx="8928992" cy="5940088"/>
          </a:xfrm>
          <a:prstGeom prst="rect">
            <a:avLst/>
          </a:prstGeom>
          <a:solidFill>
            <a:schemeClr val="tx1"/>
          </a:solidFill>
        </p:spPr>
        <p:txBody>
          <a:bodyPr wrap="square">
            <a:spAutoFit/>
          </a:bodyPr>
          <a:lstStyle/>
          <a:p>
            <a:r>
              <a:rPr lang="nl-NL" baseline="300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13</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 En Hij ging de berg op </a:t>
            </a:r>
            <a:r>
              <a:rPr lang="nl-NL" b="1" dirty="0">
                <a:solidFill>
                  <a:prstClr val="white"/>
                </a:solidFill>
                <a:latin typeface="Verdana" panose="020B0604030504040204" pitchFamily="34" charset="0"/>
                <a:ea typeface="Verdana" panose="020B0604030504040204" pitchFamily="34" charset="0"/>
                <a:cs typeface="Verdana" panose="020B0604030504040204" pitchFamily="34" charset="0"/>
              </a:rPr>
              <a:t>en riep tot Zich, wie Hij zelf wilde</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 en zij kwamen tot Hem. </a:t>
            </a:r>
            <a:r>
              <a:rPr lang="nl-NL"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14</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 En Hij stelde er twaalf aan, opdat zij met Hem zouden zijn en opdat Hij hen zou uitzenden om te prediken, </a:t>
            </a:r>
            <a:r>
              <a:rPr lang="nl-NL"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15</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 en om macht te hebben boze geesten uit te drijven. </a:t>
            </a:r>
            <a:r>
              <a:rPr lang="nl-NL"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16</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 En Hij stelde de twaalven aan, en aan Simon gaf Hij de bijnaam </a:t>
            </a:r>
            <a:r>
              <a:rPr lang="nl-NL" b="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Petrus [</a:t>
            </a:r>
            <a:r>
              <a:rPr lang="el-GR" b="1" dirty="0">
                <a:solidFill>
                  <a:srgbClr val="FFFF00"/>
                </a:solidFill>
                <a:latin typeface="Verdana" panose="020B0604030504040204" pitchFamily="34" charset="0"/>
                <a:ea typeface="Verdana" panose="020B0604030504040204" pitchFamily="34" charset="0"/>
                <a:cs typeface="Verdana" panose="020B0604030504040204" pitchFamily="34" charset="0"/>
              </a:rPr>
              <a:t>Πέτρον</a:t>
            </a:r>
            <a:r>
              <a:rPr lang="nl-NL" b="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a:t>
            </a:r>
            <a:r>
              <a:rPr lang="nl-NL" b="1" dirty="0" err="1" smtClean="0">
                <a:solidFill>
                  <a:srgbClr val="FFFF00"/>
                </a:solidFill>
                <a:latin typeface="Verdana" panose="020B0604030504040204" pitchFamily="34" charset="0"/>
                <a:ea typeface="Verdana" panose="020B0604030504040204" pitchFamily="34" charset="0"/>
                <a:cs typeface="Verdana" panose="020B0604030504040204" pitchFamily="34" charset="0"/>
              </a:rPr>
              <a:t>Petron</a:t>
            </a:r>
            <a:r>
              <a:rPr lang="nl-NL" b="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t>
            </a:r>
            <a:r>
              <a:rPr lang="nl-NL"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17</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 en </a:t>
            </a:r>
            <a:r>
              <a:rPr lang="nl-NL" b="1" dirty="0">
                <a:solidFill>
                  <a:prstClr val="white"/>
                </a:solidFill>
                <a:latin typeface="Verdana" panose="020B0604030504040204" pitchFamily="34" charset="0"/>
                <a:ea typeface="Verdana" panose="020B0604030504040204" pitchFamily="34" charset="0"/>
                <a:cs typeface="Verdana" panose="020B0604030504040204" pitchFamily="34" charset="0"/>
              </a:rPr>
              <a:t>Jakobus,</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 de zoon van </a:t>
            </a:r>
            <a:r>
              <a:rPr lang="nl-NL" dirty="0" err="1">
                <a:solidFill>
                  <a:prstClr val="white"/>
                </a:solidFill>
                <a:latin typeface="Verdana" panose="020B0604030504040204" pitchFamily="34" charset="0"/>
                <a:ea typeface="Verdana" panose="020B0604030504040204" pitchFamily="34" charset="0"/>
                <a:cs typeface="Verdana" panose="020B0604030504040204" pitchFamily="34" charset="0"/>
              </a:rPr>
              <a:t>Zebedeüs</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 en </a:t>
            </a:r>
            <a:r>
              <a:rPr lang="nl-NL" b="1" dirty="0">
                <a:solidFill>
                  <a:prstClr val="white"/>
                </a:solidFill>
                <a:latin typeface="Verdana" panose="020B0604030504040204" pitchFamily="34" charset="0"/>
                <a:ea typeface="Verdana" panose="020B0604030504040204" pitchFamily="34" charset="0"/>
                <a:cs typeface="Verdana" panose="020B0604030504040204" pitchFamily="34" charset="0"/>
              </a:rPr>
              <a:t>Johannes</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 de broeder van Jakobus, en Hij gaf hun de bijnaam </a:t>
            </a:r>
            <a:r>
              <a:rPr lang="nl-NL" dirty="0" err="1">
                <a:solidFill>
                  <a:prstClr val="white"/>
                </a:solidFill>
                <a:latin typeface="Verdana" panose="020B0604030504040204" pitchFamily="34" charset="0"/>
                <a:ea typeface="Verdana" panose="020B0604030504040204" pitchFamily="34" charset="0"/>
                <a:cs typeface="Verdana" panose="020B0604030504040204" pitchFamily="34" charset="0"/>
              </a:rPr>
              <a:t>Boanerges</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 dat is zonen des donders, en </a:t>
            </a:r>
            <a:r>
              <a:rPr lang="nl-NL"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18</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 </a:t>
            </a:r>
            <a:r>
              <a:rPr lang="nl-NL" b="1" dirty="0">
                <a:solidFill>
                  <a:prstClr val="white"/>
                </a:solidFill>
                <a:latin typeface="Verdana" panose="020B0604030504040204" pitchFamily="34" charset="0"/>
                <a:ea typeface="Verdana" panose="020B0604030504040204" pitchFamily="34" charset="0"/>
                <a:cs typeface="Verdana" panose="020B0604030504040204" pitchFamily="34" charset="0"/>
              </a:rPr>
              <a:t>Andreas</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 en </a:t>
            </a:r>
            <a:r>
              <a:rPr lang="nl-NL" b="1" dirty="0">
                <a:solidFill>
                  <a:prstClr val="white"/>
                </a:solidFill>
                <a:latin typeface="Verdana" panose="020B0604030504040204" pitchFamily="34" charset="0"/>
                <a:ea typeface="Verdana" panose="020B0604030504040204" pitchFamily="34" charset="0"/>
                <a:cs typeface="Verdana" panose="020B0604030504040204" pitchFamily="34" charset="0"/>
              </a:rPr>
              <a:t>Filippus</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 en </a:t>
            </a:r>
            <a:r>
              <a:rPr lang="nl-NL" b="1" dirty="0" err="1">
                <a:solidFill>
                  <a:prstClr val="white"/>
                </a:solidFill>
                <a:latin typeface="Verdana" panose="020B0604030504040204" pitchFamily="34" charset="0"/>
                <a:ea typeface="Verdana" panose="020B0604030504040204" pitchFamily="34" charset="0"/>
                <a:cs typeface="Verdana" panose="020B0604030504040204" pitchFamily="34" charset="0"/>
              </a:rPr>
              <a:t>Bartolomeüs</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 en </a:t>
            </a:r>
            <a:r>
              <a:rPr lang="nl-NL" b="1" dirty="0" err="1">
                <a:solidFill>
                  <a:prstClr val="white"/>
                </a:solidFill>
                <a:latin typeface="Verdana" panose="020B0604030504040204" pitchFamily="34" charset="0"/>
                <a:ea typeface="Verdana" panose="020B0604030504040204" pitchFamily="34" charset="0"/>
                <a:cs typeface="Verdana" panose="020B0604030504040204" pitchFamily="34" charset="0"/>
              </a:rPr>
              <a:t>Matteüs</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 en </a:t>
            </a:r>
            <a:r>
              <a:rPr lang="nl-NL" b="1" dirty="0">
                <a:solidFill>
                  <a:prstClr val="white"/>
                </a:solidFill>
                <a:latin typeface="Verdana" panose="020B0604030504040204" pitchFamily="34" charset="0"/>
                <a:ea typeface="Verdana" panose="020B0604030504040204" pitchFamily="34" charset="0"/>
                <a:cs typeface="Verdana" panose="020B0604030504040204" pitchFamily="34" charset="0"/>
              </a:rPr>
              <a:t>Tomas</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 en </a:t>
            </a:r>
            <a:r>
              <a:rPr lang="nl-NL" b="1" dirty="0">
                <a:solidFill>
                  <a:prstClr val="white"/>
                </a:solidFill>
                <a:latin typeface="Verdana" panose="020B0604030504040204" pitchFamily="34" charset="0"/>
                <a:ea typeface="Verdana" panose="020B0604030504040204" pitchFamily="34" charset="0"/>
                <a:cs typeface="Verdana" panose="020B0604030504040204" pitchFamily="34" charset="0"/>
              </a:rPr>
              <a:t>Jakobus</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 de zoon van </a:t>
            </a:r>
            <a:r>
              <a:rPr lang="nl-NL" dirty="0" err="1">
                <a:solidFill>
                  <a:prstClr val="white"/>
                </a:solidFill>
                <a:latin typeface="Verdana" panose="020B0604030504040204" pitchFamily="34" charset="0"/>
                <a:ea typeface="Verdana" panose="020B0604030504040204" pitchFamily="34" charset="0"/>
                <a:cs typeface="Verdana" panose="020B0604030504040204" pitchFamily="34" charset="0"/>
              </a:rPr>
              <a:t>Alfeüs</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 en </a:t>
            </a:r>
            <a:r>
              <a:rPr lang="nl-NL" b="1" dirty="0" err="1">
                <a:solidFill>
                  <a:prstClr val="white"/>
                </a:solidFill>
                <a:latin typeface="Verdana" panose="020B0604030504040204" pitchFamily="34" charset="0"/>
                <a:ea typeface="Verdana" panose="020B0604030504040204" pitchFamily="34" charset="0"/>
                <a:cs typeface="Verdana" panose="020B0604030504040204" pitchFamily="34" charset="0"/>
              </a:rPr>
              <a:t>Taddeüs</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 en </a:t>
            </a:r>
            <a:r>
              <a:rPr lang="nl-NL" b="1" dirty="0">
                <a:solidFill>
                  <a:prstClr val="white"/>
                </a:solidFill>
                <a:latin typeface="Verdana" panose="020B0604030504040204" pitchFamily="34" charset="0"/>
                <a:ea typeface="Verdana" panose="020B0604030504040204" pitchFamily="34" charset="0"/>
                <a:cs typeface="Verdana" panose="020B0604030504040204" pitchFamily="34" charset="0"/>
              </a:rPr>
              <a:t>Simon </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de Zeloot en </a:t>
            </a:r>
            <a:r>
              <a:rPr lang="nl-NL" b="1" dirty="0">
                <a:solidFill>
                  <a:prstClr val="white"/>
                </a:solidFill>
                <a:latin typeface="Verdana" panose="020B0604030504040204" pitchFamily="34" charset="0"/>
                <a:ea typeface="Verdana" panose="020B0604030504040204" pitchFamily="34" charset="0"/>
                <a:cs typeface="Verdana" panose="020B0604030504040204" pitchFamily="34" charset="0"/>
              </a:rPr>
              <a:t>Judas</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 </a:t>
            </a:r>
            <a:r>
              <a:rPr lang="nl-NL" dirty="0" err="1">
                <a:solidFill>
                  <a:prstClr val="white"/>
                </a:solidFill>
                <a:latin typeface="Verdana" panose="020B0604030504040204" pitchFamily="34" charset="0"/>
                <a:ea typeface="Verdana" panose="020B0604030504040204" pitchFamily="34" charset="0"/>
                <a:cs typeface="Verdana" panose="020B0604030504040204" pitchFamily="34" charset="0"/>
              </a:rPr>
              <a:t>Iskariot</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 </a:t>
            </a:r>
            <a:r>
              <a:rPr lang="nl-NL"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19</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 die Hem ook verraden heeft.</a:t>
            </a:r>
          </a:p>
          <a:p>
            <a:endPar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20</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En Hij ging in een huis; en er verzamelde zich weder [de] schare, zodat zij zelfs geen brood konden eten.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21</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En toen zijn naastbestaanden dit hoorden, gingen zij heen om Hem te halen, want zij zeiden: Hij is niet bij zijn zinnen.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22</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En de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schriftgeleerden</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die van Jeruzalem gekomen waren, zeiden: Hij heeft Beëlzebul, en door de overste der boze geesten drijft Hij de geesten uit.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23</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En Hij riep hen tot Zich en sprak tot hen in gelijkenissen: Hoe kan de satan de satan uitdrijven?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24</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En indien een koninkrijk tegen zichzelf verdeeld is, kan dat koninkrijk zich niet staande houden.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25</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En indien een huis tegen zichzelf verdeeld is, zal dat huis niet kunnen bestaan.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26</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En indien de satan opstaat tegen zichzelf en verdeeld is, kan hij niet bestaan, doch is hij aan zijn einde.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27</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Maar niemand kan het huis van de sterke binnengaan en zijn huisraad roven, als hij niet eerst die sterke heeft gebonden, en dan zal hij zijn huis plunderen.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28</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Voorwaar, Ik zeg u, dat alle zonden aan de kinderen der mensen zullen vergeven worden, ook de godslasteringen, welke zij gesproken mogen hebben;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29</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maar wie gelasterd </a:t>
            </a:r>
            <a:r>
              <a:rPr lang="nl-NL" sz="8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heeft </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tegen de heilige Geest, heeft geen vergeving in eeuwigheid, maar staat schuldig aan eeuwige zonde.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30</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Immers, zij zeiden: Hij heeft een onreine geest.</a:t>
            </a:r>
          </a:p>
          <a:p>
            <a:endPar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31</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En zijn moeder en zijn broeders kwamen, en buiten staande zonden zij iemand tot Hem om Hem te roepen.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32</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En een schare zat rondom Hem en zij zeiden tot Hem: Zie, uw moeder en uw broeders en uw zusters staan buiten en zoeken U.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33</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En Hij antwoordde en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tot hen: Wie zijn mijn moeder en broeders?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34</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En rondziende over degenen, die in een kring rondom Hem zaten, </a:t>
            </a:r>
            <a:r>
              <a:rPr lang="nl-NL" sz="800" dirty="0" err="1">
                <a:solidFill>
                  <a:prstClr val="white"/>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Hij: Zie, mijn moeder en mijn broeders. </a:t>
            </a:r>
            <a:r>
              <a:rPr lang="nl-NL" sz="800" baseline="30000" dirty="0">
                <a:solidFill>
                  <a:prstClr val="white"/>
                </a:solidFill>
                <a:latin typeface="Verdana" panose="020B0604030504040204" pitchFamily="34" charset="0"/>
                <a:ea typeface="Verdana" panose="020B0604030504040204" pitchFamily="34" charset="0"/>
                <a:cs typeface="Verdana" panose="020B0604030504040204" pitchFamily="34" charset="0"/>
              </a:rPr>
              <a:t>35</a:t>
            </a:r>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Al wie de wil Gods doet, die is mijn broeder en zuster en moeder</a:t>
            </a:r>
            <a:r>
              <a:rPr lang="nl-NL" sz="8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a:t>
            </a:r>
          </a:p>
          <a:p>
            <a:endPar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endParaRPr>
          </a:p>
          <a:p>
            <a:endParaRPr lang="nl-NL" sz="800"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endPar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endParaRPr>
          </a:p>
          <a:p>
            <a:endParaRPr lang="nl-NL" sz="800"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endPar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endParaRPr>
          </a:p>
          <a:p>
            <a:endParaRPr lang="nl-NL" sz="800"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endPar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endParaRPr>
          </a:p>
          <a:p>
            <a:endParaRPr lang="nl-NL" sz="800"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endPar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endParaRPr>
          </a:p>
          <a:p>
            <a:endPar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endParaRPr>
          </a:p>
          <a:p>
            <a:r>
              <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rPr>
              <a:t> </a:t>
            </a:r>
            <a:endParaRPr lang="nl-NL" sz="800"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endParaRPr lang="nl-NL" sz="800"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5" name="Rechthoek 4"/>
          <p:cNvSpPr/>
          <p:nvPr/>
        </p:nvSpPr>
        <p:spPr>
          <a:xfrm>
            <a:off x="133604" y="2996952"/>
            <a:ext cx="8856000" cy="1980000"/>
          </a:xfrm>
          <a:prstGeom prst="rect">
            <a:avLst/>
          </a:prstGeom>
          <a:solidFill>
            <a:srgbClr val="D1CBAF"/>
          </a:solidFill>
          <a:scene3d>
            <a:camera prst="orthographicFront"/>
            <a:lightRig rig="threePt" dir="t"/>
          </a:scene3d>
          <a:sp3d>
            <a:bevelT prst="angle"/>
          </a:sp3d>
        </p:spPr>
        <p:txBody>
          <a:bodyPr wrap="square">
            <a:spAutoFit/>
          </a:bodyPr>
          <a:lstStyle/>
          <a:p>
            <a:r>
              <a:rPr lang="nl-NL" sz="2000" dirty="0" smtClean="0">
                <a:latin typeface="Verdana" panose="020B0604030504040204" pitchFamily="34" charset="0"/>
                <a:ea typeface="Verdana" panose="020B0604030504040204" pitchFamily="34" charset="0"/>
                <a:cs typeface="Verdana" panose="020B0604030504040204" pitchFamily="34" charset="0"/>
              </a:rPr>
              <a:t>Math.16:18 ”En </a:t>
            </a:r>
            <a:r>
              <a:rPr lang="nl-NL" sz="2000" dirty="0">
                <a:latin typeface="Verdana" panose="020B0604030504040204" pitchFamily="34" charset="0"/>
                <a:ea typeface="Verdana" panose="020B0604030504040204" pitchFamily="34" charset="0"/>
                <a:cs typeface="Verdana" panose="020B0604030504040204" pitchFamily="34" charset="0"/>
              </a:rPr>
              <a:t>Ik zeg u, dat gij Petrus </a:t>
            </a:r>
            <a:r>
              <a:rPr lang="nl-NL" sz="2000" dirty="0" smtClean="0">
                <a:latin typeface="Verdana" panose="020B0604030504040204" pitchFamily="34" charset="0"/>
                <a:ea typeface="Verdana" panose="020B0604030504040204" pitchFamily="34" charset="0"/>
                <a:cs typeface="Verdana" panose="020B0604030504040204" pitchFamily="34" charset="0"/>
              </a:rPr>
              <a:t>[</a:t>
            </a:r>
            <a:r>
              <a:rPr lang="el-GR" sz="2000" dirty="0">
                <a:latin typeface="Verdana" panose="020B0604030504040204" pitchFamily="34" charset="0"/>
                <a:ea typeface="Verdana" panose="020B0604030504040204" pitchFamily="34" charset="0"/>
                <a:cs typeface="Verdana" panose="020B0604030504040204" pitchFamily="34" charset="0"/>
              </a:rPr>
              <a:t>Πέτρος </a:t>
            </a:r>
            <a:r>
              <a:rPr lang="nl-NL" sz="2000" dirty="0" smtClean="0">
                <a:latin typeface="Verdana" panose="020B0604030504040204" pitchFamily="34" charset="0"/>
                <a:ea typeface="Verdana" panose="020B0604030504040204" pitchFamily="34" charset="0"/>
                <a:cs typeface="Verdana" panose="020B0604030504040204" pitchFamily="34" charset="0"/>
              </a:rPr>
              <a:t>- </a:t>
            </a:r>
            <a:r>
              <a:rPr lang="nl-NL" sz="2000" dirty="0" err="1" smtClean="0">
                <a:latin typeface="Verdana" panose="020B0604030504040204" pitchFamily="34" charset="0"/>
                <a:ea typeface="Verdana" panose="020B0604030504040204" pitchFamily="34" charset="0"/>
                <a:cs typeface="Verdana" panose="020B0604030504040204" pitchFamily="34" charset="0"/>
              </a:rPr>
              <a:t>Petros</a:t>
            </a:r>
            <a:r>
              <a:rPr lang="nl-NL" sz="2000" dirty="0" smtClean="0">
                <a:latin typeface="Verdana" panose="020B0604030504040204" pitchFamily="34" charset="0"/>
                <a:ea typeface="Verdana" panose="020B0604030504040204" pitchFamily="34" charset="0"/>
                <a:cs typeface="Verdana" panose="020B0604030504040204" pitchFamily="34" charset="0"/>
              </a:rPr>
              <a:t>] zijt</a:t>
            </a:r>
            <a:r>
              <a:rPr lang="nl-NL" sz="2000" dirty="0">
                <a:latin typeface="Verdana" panose="020B0604030504040204" pitchFamily="34" charset="0"/>
                <a:ea typeface="Verdana" panose="020B0604030504040204" pitchFamily="34" charset="0"/>
                <a:cs typeface="Verdana" panose="020B0604030504040204" pitchFamily="34" charset="0"/>
              </a:rPr>
              <a:t>, en op deze </a:t>
            </a:r>
            <a:r>
              <a:rPr lang="nl-NL" sz="2000" dirty="0" err="1">
                <a:latin typeface="Verdana" panose="020B0604030504040204" pitchFamily="34" charset="0"/>
                <a:ea typeface="Verdana" panose="020B0604030504040204" pitchFamily="34" charset="0"/>
                <a:cs typeface="Verdana" panose="020B0604030504040204" pitchFamily="34" charset="0"/>
              </a:rPr>
              <a:t>petra</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smtClean="0">
                <a:latin typeface="Verdana" panose="020B0604030504040204" pitchFamily="34" charset="0"/>
                <a:ea typeface="Verdana" panose="020B0604030504040204" pitchFamily="34" charset="0"/>
                <a:cs typeface="Verdana" panose="020B0604030504040204" pitchFamily="34" charset="0"/>
              </a:rPr>
              <a:t>[</a:t>
            </a:r>
            <a:r>
              <a:rPr lang="el-GR" sz="2000" dirty="0">
                <a:latin typeface="Verdana" panose="020B0604030504040204" pitchFamily="34" charset="0"/>
                <a:ea typeface="Verdana" panose="020B0604030504040204" pitchFamily="34" charset="0"/>
                <a:cs typeface="Verdana" panose="020B0604030504040204" pitchFamily="34" charset="0"/>
              </a:rPr>
              <a:t>πέτρᾳ </a:t>
            </a:r>
            <a:r>
              <a:rPr lang="nl-NL" sz="2000" dirty="0" smtClean="0">
                <a:latin typeface="Verdana" panose="020B0604030504040204" pitchFamily="34" charset="0"/>
                <a:ea typeface="Verdana" panose="020B0604030504040204" pitchFamily="34" charset="0"/>
                <a:cs typeface="Verdana" panose="020B0604030504040204" pitchFamily="34" charset="0"/>
              </a:rPr>
              <a:t>-</a:t>
            </a:r>
            <a:r>
              <a:rPr lang="nl-NL" sz="2000" dirty="0" err="1" smtClean="0">
                <a:latin typeface="Verdana" panose="020B0604030504040204" pitchFamily="34" charset="0"/>
                <a:ea typeface="Verdana" panose="020B0604030504040204" pitchFamily="34" charset="0"/>
                <a:cs typeface="Verdana" panose="020B0604030504040204" pitchFamily="34" charset="0"/>
              </a:rPr>
              <a:t>petra</a:t>
            </a:r>
            <a:r>
              <a:rPr lang="nl-NL" sz="2000" dirty="0" smtClean="0">
                <a:latin typeface="Verdana" panose="020B0604030504040204" pitchFamily="34" charset="0"/>
                <a:ea typeface="Verdana" panose="020B0604030504040204" pitchFamily="34" charset="0"/>
                <a:cs typeface="Verdana" panose="020B0604030504040204" pitchFamily="34" charset="0"/>
              </a:rPr>
              <a:t>] zal </a:t>
            </a:r>
            <a:r>
              <a:rPr lang="nl-NL" sz="2000" dirty="0">
                <a:latin typeface="Verdana" panose="020B0604030504040204" pitchFamily="34" charset="0"/>
                <a:ea typeface="Verdana" panose="020B0604030504040204" pitchFamily="34" charset="0"/>
                <a:cs typeface="Verdana" panose="020B0604030504040204" pitchFamily="34" charset="0"/>
              </a:rPr>
              <a:t>Ik mijn gemeente bouwen en de poorten van het dodenrijk zullen haar niet overweldigen</a:t>
            </a:r>
            <a:r>
              <a:rPr lang="nl-NL" sz="2000" dirty="0" smtClean="0">
                <a:latin typeface="Verdana" panose="020B0604030504040204" pitchFamily="34" charset="0"/>
                <a:ea typeface="Verdana" panose="020B0604030504040204" pitchFamily="34" charset="0"/>
                <a:cs typeface="Verdana" panose="020B0604030504040204" pitchFamily="34" charset="0"/>
              </a:rPr>
              <a:t>.” </a:t>
            </a:r>
          </a:p>
          <a:p>
            <a:endParaRPr lang="nl-NL" sz="2000" dirty="0">
              <a:latin typeface="Verdana" panose="020B0604030504040204" pitchFamily="34" charset="0"/>
              <a:ea typeface="Verdana" panose="020B0604030504040204" pitchFamily="34" charset="0"/>
              <a:cs typeface="Verdana" panose="020B0604030504040204" pitchFamily="34" charset="0"/>
            </a:endParaRPr>
          </a:p>
          <a:p>
            <a:r>
              <a:rPr lang="el-GR" sz="2000" dirty="0">
                <a:latin typeface="Verdana" panose="020B0604030504040204" pitchFamily="34" charset="0"/>
                <a:ea typeface="Verdana" panose="020B0604030504040204" pitchFamily="34" charset="0"/>
                <a:cs typeface="Verdana" panose="020B0604030504040204" pitchFamily="34" charset="0"/>
              </a:rPr>
              <a:t>Πέτρος </a:t>
            </a:r>
            <a:r>
              <a:rPr lang="nl-NL" sz="2000" dirty="0" smtClean="0">
                <a:latin typeface="Verdana" panose="020B0604030504040204" pitchFamily="34" charset="0"/>
                <a:ea typeface="Verdana" panose="020B0604030504040204" pitchFamily="34" charset="0"/>
                <a:cs typeface="Verdana" panose="020B0604030504040204" pitchFamily="34" charset="0"/>
              </a:rPr>
              <a:t>– </a:t>
            </a:r>
            <a:r>
              <a:rPr lang="nl-NL" sz="2000" dirty="0" err="1" smtClean="0">
                <a:latin typeface="Verdana" panose="020B0604030504040204" pitchFamily="34" charset="0"/>
                <a:ea typeface="Verdana" panose="020B0604030504040204" pitchFamily="34" charset="0"/>
                <a:cs typeface="Verdana" panose="020B0604030504040204" pitchFamily="34" charset="0"/>
              </a:rPr>
              <a:t>Petros</a:t>
            </a:r>
            <a:r>
              <a:rPr lang="nl-NL" sz="2000" dirty="0" smtClean="0">
                <a:latin typeface="Verdana" panose="020B0604030504040204" pitchFamily="34" charset="0"/>
                <a:ea typeface="Verdana" panose="020B0604030504040204" pitchFamily="34" charset="0"/>
                <a:cs typeface="Verdana" panose="020B0604030504040204" pitchFamily="34" charset="0"/>
              </a:rPr>
              <a:t> (mannelijk) kiezelsteen, steentje</a:t>
            </a:r>
          </a:p>
          <a:p>
            <a:r>
              <a:rPr lang="el-GR" sz="2000" dirty="0">
                <a:latin typeface="Verdana" panose="020B0604030504040204" pitchFamily="34" charset="0"/>
                <a:ea typeface="Verdana" panose="020B0604030504040204" pitchFamily="34" charset="0"/>
                <a:cs typeface="Verdana" panose="020B0604030504040204" pitchFamily="34" charset="0"/>
              </a:rPr>
              <a:t>πέτρᾳ </a:t>
            </a:r>
            <a:r>
              <a:rPr lang="nl-NL" sz="2000" dirty="0">
                <a:latin typeface="Verdana" panose="020B0604030504040204" pitchFamily="34" charset="0"/>
                <a:ea typeface="Verdana" panose="020B0604030504040204" pitchFamily="34" charset="0"/>
                <a:cs typeface="Verdana" panose="020B0604030504040204" pitchFamily="34" charset="0"/>
              </a:rPr>
              <a:t>-</a:t>
            </a:r>
            <a:r>
              <a:rPr lang="nl-NL" sz="2000" dirty="0" err="1" smtClean="0">
                <a:latin typeface="Verdana" panose="020B0604030504040204" pitchFamily="34" charset="0"/>
                <a:ea typeface="Verdana" panose="020B0604030504040204" pitchFamily="34" charset="0"/>
                <a:cs typeface="Verdana" panose="020B0604030504040204" pitchFamily="34" charset="0"/>
              </a:rPr>
              <a:t>petra</a:t>
            </a:r>
            <a:r>
              <a:rPr lang="nl-NL" sz="2000" dirty="0" smtClean="0">
                <a:latin typeface="Verdana" panose="020B0604030504040204" pitchFamily="34" charset="0"/>
                <a:ea typeface="Verdana" panose="020B0604030504040204" pitchFamily="34" charset="0"/>
                <a:cs typeface="Verdana" panose="020B0604030504040204" pitchFamily="34" charset="0"/>
              </a:rPr>
              <a:t> (vrouwelijk) rots, waarop je kunt bouwen</a:t>
            </a:r>
          </a:p>
          <a:p>
            <a:r>
              <a:rPr lang="nl-NL" sz="2000" dirty="0" smtClean="0">
                <a:latin typeface="Verdana" panose="020B0604030504040204" pitchFamily="34" charset="0"/>
                <a:ea typeface="Verdana" panose="020B0604030504040204" pitchFamily="34" charset="0"/>
                <a:cs typeface="Verdana" panose="020B0604030504040204" pitchFamily="34" charset="0"/>
              </a:rPr>
              <a:t> </a:t>
            </a:r>
          </a:p>
          <a:p>
            <a:endParaRPr lang="nl-NL" sz="2000" dirty="0">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420255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fbeeldingsresultaat voor kerioth israel">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969"/>
            <a:ext cx="4200766" cy="6047257"/>
          </a:xfrm>
          <a:prstGeom prst="rect">
            <a:avLst/>
          </a:prstGeom>
          <a:noFill/>
          <a:extLst>
            <a:ext uri="{909E8E84-426E-40DD-AFC4-6F175D3DCCD1}">
              <a14:hiddenFill xmlns:a14="http://schemas.microsoft.com/office/drawing/2010/main">
                <a:solidFill>
                  <a:srgbClr val="FFFFFF"/>
                </a:solidFill>
              </a14:hiddenFill>
            </a:ext>
          </a:extLst>
        </p:spPr>
      </p:pic>
      <p:sp>
        <p:nvSpPr>
          <p:cNvPr id="4" name="Ovaal 3"/>
          <p:cNvSpPr/>
          <p:nvPr/>
        </p:nvSpPr>
        <p:spPr>
          <a:xfrm>
            <a:off x="683568" y="4941168"/>
            <a:ext cx="720080" cy="43204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p:cNvSpPr/>
          <p:nvPr/>
        </p:nvSpPr>
        <p:spPr>
          <a:xfrm>
            <a:off x="4209005" y="0"/>
            <a:ext cx="4932000" cy="6186309"/>
          </a:xfrm>
          <a:prstGeom prst="rect">
            <a:avLst/>
          </a:prstGeom>
          <a:solidFill>
            <a:srgbClr val="D1CBAF"/>
          </a:solidFill>
          <a:scene3d>
            <a:camera prst="orthographicFront"/>
            <a:lightRig rig="threePt" dir="t"/>
          </a:scene3d>
          <a:sp3d>
            <a:bevelT prst="angle"/>
          </a:sp3d>
        </p:spPr>
        <p:txBody>
          <a:bodyPr wrap="square">
            <a:spAutoFit/>
          </a:bodyPr>
          <a:lstStyle/>
          <a:p>
            <a:pPr marL="342900" indent="-342900">
              <a:buFont typeface="Arial" panose="020B0604020202020204" pitchFamily="34" charset="0"/>
              <a:buChar char="•"/>
            </a:pPr>
            <a:r>
              <a:rPr lang="nl-NL" b="1" dirty="0" smtClean="0">
                <a:latin typeface="Verdana" panose="020B0604030504040204" pitchFamily="34" charset="0"/>
                <a:ea typeface="Verdana" panose="020B0604030504040204" pitchFamily="34" charset="0"/>
                <a:cs typeface="Verdana" panose="020B0604030504040204" pitchFamily="34" charset="0"/>
              </a:rPr>
              <a:t>De beroemde rabbi Jesjoea koos zelf zijn </a:t>
            </a:r>
            <a:r>
              <a:rPr lang="nl-NL" b="1" dirty="0" err="1" smtClean="0">
                <a:latin typeface="Verdana" panose="020B0604030504040204" pitchFamily="34" charset="0"/>
                <a:ea typeface="Verdana" panose="020B0604030504040204" pitchFamily="34" charset="0"/>
                <a:cs typeface="Verdana" panose="020B0604030504040204" pitchFamily="34" charset="0"/>
              </a:rPr>
              <a:t>talmidim</a:t>
            </a:r>
            <a:r>
              <a:rPr lang="nl-NL" b="1" dirty="0" smtClean="0">
                <a:latin typeface="Verdana" panose="020B0604030504040204" pitchFamily="34" charset="0"/>
                <a:ea typeface="Verdana" panose="020B0604030504040204" pitchFamily="34" charset="0"/>
                <a:cs typeface="Verdana" panose="020B0604030504040204" pitchFamily="34" charset="0"/>
              </a:rPr>
              <a:t> uit.</a:t>
            </a:r>
          </a:p>
          <a:p>
            <a:pPr marL="342900" indent="-342900">
              <a:buFont typeface="Arial" panose="020B0604020202020204" pitchFamily="34" charset="0"/>
              <a:buChar char="•"/>
            </a:pPr>
            <a:r>
              <a:rPr lang="nl-NL" b="1" dirty="0" smtClean="0">
                <a:latin typeface="Verdana" panose="020B0604030504040204" pitchFamily="34" charset="0"/>
                <a:ea typeface="Verdana" panose="020B0604030504040204" pitchFamily="34" charset="0"/>
                <a:cs typeface="Verdana" panose="020B0604030504040204" pitchFamily="34" charset="0"/>
              </a:rPr>
              <a:t>Hij koos er 12 uit</a:t>
            </a:r>
          </a:p>
          <a:p>
            <a:pPr marL="342900" indent="-342900">
              <a:buFont typeface="Arial" panose="020B0604020202020204" pitchFamily="34" charset="0"/>
              <a:buChar char="•"/>
            </a:pPr>
            <a:r>
              <a:rPr lang="nl-NL" b="1" dirty="0" smtClean="0">
                <a:latin typeface="Verdana" panose="020B0604030504040204" pitchFamily="34" charset="0"/>
                <a:ea typeface="Verdana" panose="020B0604030504040204" pitchFamily="34" charset="0"/>
                <a:cs typeface="Verdana" panose="020B0604030504040204" pitchFamily="34" charset="0"/>
              </a:rPr>
              <a:t>Als eerste Simon Petrus</a:t>
            </a:r>
          </a:p>
          <a:p>
            <a:pPr marL="342900" indent="-342900">
              <a:buFont typeface="Arial" panose="020B0604020202020204" pitchFamily="34" charset="0"/>
              <a:buChar char="•"/>
            </a:pPr>
            <a:r>
              <a:rPr lang="nl-NL" b="1" dirty="0" smtClean="0">
                <a:latin typeface="Verdana" panose="020B0604030504040204" pitchFamily="34" charset="0"/>
                <a:ea typeface="Verdana" panose="020B0604030504040204" pitchFamily="34" charset="0"/>
                <a:cs typeface="Verdana" panose="020B0604030504040204" pitchFamily="34" charset="0"/>
              </a:rPr>
              <a:t>Jacobus &amp; Johannes: </a:t>
            </a:r>
            <a:r>
              <a:rPr lang="nl-NL" b="1" dirty="0" err="1" smtClean="0">
                <a:latin typeface="Verdana" panose="020B0604030504040204" pitchFamily="34" charset="0"/>
                <a:ea typeface="Verdana" panose="020B0604030504040204" pitchFamily="34" charset="0"/>
                <a:cs typeface="Verdana" panose="020B0604030504040204" pitchFamily="34" charset="0"/>
              </a:rPr>
              <a:t>Boanerges</a:t>
            </a:r>
            <a:r>
              <a:rPr lang="nl-NL" b="1" dirty="0" smtClean="0">
                <a:latin typeface="Verdana" panose="020B0604030504040204" pitchFamily="34" charset="0"/>
                <a:ea typeface="Verdana" panose="020B0604030504040204" pitchFamily="34" charset="0"/>
                <a:cs typeface="Verdana" panose="020B0604030504040204" pitchFamily="34" charset="0"/>
              </a:rPr>
              <a:t> </a:t>
            </a:r>
            <a:r>
              <a:rPr lang="nl-NL" i="1" dirty="0" smtClean="0">
                <a:latin typeface="Verdana" panose="020B0604030504040204" pitchFamily="34" charset="0"/>
                <a:ea typeface="Verdana" panose="020B0604030504040204" pitchFamily="34" charset="0"/>
                <a:cs typeface="Verdana" panose="020B0604030504040204" pitchFamily="34" charset="0"/>
              </a:rPr>
              <a:t>(betekent niets in het Grieks, moet dus een Hebreeuwse betekenis hebben. B.v. Bené </a:t>
            </a:r>
            <a:r>
              <a:rPr lang="nl-NL" i="1" dirty="0" err="1" smtClean="0">
                <a:latin typeface="Verdana" panose="020B0604030504040204" pitchFamily="34" charset="0"/>
                <a:ea typeface="Verdana" panose="020B0604030504040204" pitchFamily="34" charset="0"/>
                <a:cs typeface="Verdana" panose="020B0604030504040204" pitchFamily="34" charset="0"/>
              </a:rPr>
              <a:t>regesj</a:t>
            </a:r>
            <a:r>
              <a:rPr lang="nl-NL" i="1" dirty="0" smtClean="0">
                <a:latin typeface="Verdana" panose="020B0604030504040204" pitchFamily="34" charset="0"/>
                <a:ea typeface="Verdana" panose="020B0604030504040204" pitchFamily="34" charset="0"/>
                <a:cs typeface="Verdana" panose="020B0604030504040204" pitchFamily="34" charset="0"/>
              </a:rPr>
              <a:t>: zonen van gevoel, of Bené </a:t>
            </a:r>
            <a:r>
              <a:rPr lang="nl-NL" i="1" dirty="0" err="1" smtClean="0">
                <a:latin typeface="Verdana" panose="020B0604030504040204" pitchFamily="34" charset="0"/>
                <a:ea typeface="Verdana" panose="020B0604030504040204" pitchFamily="34" charset="0"/>
                <a:cs typeface="Verdana" panose="020B0604030504040204" pitchFamily="34" charset="0"/>
              </a:rPr>
              <a:t>Rogez</a:t>
            </a:r>
            <a:r>
              <a:rPr lang="nl-NL" i="1" dirty="0" smtClean="0">
                <a:latin typeface="Verdana" panose="020B0604030504040204" pitchFamily="34" charset="0"/>
                <a:ea typeface="Verdana" panose="020B0604030504040204" pitchFamily="34" charset="0"/>
                <a:cs typeface="Verdana" panose="020B0604030504040204" pitchFamily="34" charset="0"/>
              </a:rPr>
              <a:t>: zonen van woede. Luc.9:54”Toen </a:t>
            </a:r>
            <a:r>
              <a:rPr lang="nl-NL" i="1" dirty="0">
                <a:latin typeface="Verdana" panose="020B0604030504040204" pitchFamily="34" charset="0"/>
                <a:ea typeface="Verdana" panose="020B0604030504040204" pitchFamily="34" charset="0"/>
                <a:cs typeface="Verdana" panose="020B0604030504040204" pitchFamily="34" charset="0"/>
              </a:rPr>
              <a:t>de discipelen Jakobus en Johannes dit bemerkten, zeiden zij: Here, wilt Gij, dat wij zeggen, dat vuur van de hemel zal nederdalen om hen te verteren</a:t>
            </a:r>
            <a:r>
              <a:rPr lang="nl-NL" i="1" dirty="0" smtClean="0">
                <a:latin typeface="Verdana" panose="020B0604030504040204" pitchFamily="34" charset="0"/>
                <a:ea typeface="Verdana" panose="020B0604030504040204" pitchFamily="34" charset="0"/>
                <a:cs typeface="Verdana" panose="020B0604030504040204" pitchFamily="34" charset="0"/>
              </a:rPr>
              <a:t>?”)</a:t>
            </a:r>
          </a:p>
          <a:p>
            <a:pPr marL="342900" indent="-342900">
              <a:buFont typeface="Arial" panose="020B0604020202020204" pitchFamily="34" charset="0"/>
              <a:buChar char="•"/>
            </a:pPr>
            <a:r>
              <a:rPr lang="nl-NL" b="1" dirty="0" smtClean="0">
                <a:latin typeface="Verdana" panose="020B0604030504040204" pitchFamily="34" charset="0"/>
                <a:ea typeface="Verdana" panose="020B0604030504040204" pitchFamily="34" charset="0"/>
                <a:cs typeface="Verdana" panose="020B0604030504040204" pitchFamily="34" charset="0"/>
              </a:rPr>
              <a:t>Als laatste </a:t>
            </a:r>
            <a:r>
              <a:rPr lang="nl-NL" b="1" dirty="0" err="1" smtClean="0">
                <a:latin typeface="Verdana" panose="020B0604030504040204" pitchFamily="34" charset="0"/>
                <a:ea typeface="Verdana" panose="020B0604030504040204" pitchFamily="34" charset="0"/>
                <a:cs typeface="Verdana" panose="020B0604030504040204" pitchFamily="34" charset="0"/>
              </a:rPr>
              <a:t>Jehoeda</a:t>
            </a:r>
            <a:r>
              <a:rPr lang="nl-NL" b="1" dirty="0" smtClean="0">
                <a:latin typeface="Verdana" panose="020B0604030504040204" pitchFamily="34" charset="0"/>
                <a:ea typeface="Verdana" panose="020B0604030504040204" pitchFamily="34" charset="0"/>
                <a:cs typeface="Verdana" panose="020B0604030504040204" pitchFamily="34" charset="0"/>
              </a:rPr>
              <a:t> (Juda) de man uit </a:t>
            </a:r>
            <a:r>
              <a:rPr lang="nl-NL" b="1" dirty="0" err="1" smtClean="0">
                <a:latin typeface="Verdana" panose="020B0604030504040204" pitchFamily="34" charset="0"/>
                <a:ea typeface="Verdana" panose="020B0604030504040204" pitchFamily="34" charset="0"/>
                <a:cs typeface="Verdana" panose="020B0604030504040204" pitchFamily="34" charset="0"/>
              </a:rPr>
              <a:t>Kerioth</a:t>
            </a:r>
            <a:endParaRPr lang="nl-NL" b="1" dirty="0" smtClean="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nl-NL" b="1" dirty="0" smtClean="0">
                <a:latin typeface="Verdana" panose="020B0604030504040204" pitchFamily="34" charset="0"/>
                <a:ea typeface="Verdana" panose="020B0604030504040204" pitchFamily="34" charset="0"/>
                <a:cs typeface="Verdana" panose="020B0604030504040204" pitchFamily="34" charset="0"/>
              </a:rPr>
              <a:t>Om bij Hem te zijn</a:t>
            </a:r>
          </a:p>
          <a:p>
            <a:pPr marL="342900" indent="-342900">
              <a:buFont typeface="Arial" panose="020B0604020202020204" pitchFamily="34" charset="0"/>
              <a:buChar char="•"/>
            </a:pPr>
            <a:r>
              <a:rPr lang="nl-NL" b="1" dirty="0" smtClean="0">
                <a:latin typeface="Verdana" panose="020B0604030504040204" pitchFamily="34" charset="0"/>
                <a:ea typeface="Verdana" panose="020B0604030504040204" pitchFamily="34" charset="0"/>
                <a:cs typeface="Verdana" panose="020B0604030504040204" pitchFamily="34" charset="0"/>
              </a:rPr>
              <a:t>Om hen uit te zenden en te prediken</a:t>
            </a:r>
          </a:p>
          <a:p>
            <a:pPr marL="342900" indent="-342900">
              <a:buFont typeface="Arial" panose="020B0604020202020204" pitchFamily="34" charset="0"/>
              <a:buChar char="•"/>
            </a:pPr>
            <a:r>
              <a:rPr lang="nl-NL" b="1" dirty="0" smtClean="0">
                <a:latin typeface="Verdana" panose="020B0604030504040204" pitchFamily="34" charset="0"/>
                <a:ea typeface="Verdana" panose="020B0604030504040204" pitchFamily="34" charset="0"/>
                <a:cs typeface="Verdana" panose="020B0604030504040204" pitchFamily="34" charset="0"/>
              </a:rPr>
              <a:t>Macht om zieken te genezen</a:t>
            </a:r>
          </a:p>
          <a:p>
            <a:pPr marL="342900" indent="-342900">
              <a:buFont typeface="Arial" panose="020B0604020202020204" pitchFamily="34" charset="0"/>
              <a:buChar char="•"/>
            </a:pPr>
            <a:r>
              <a:rPr lang="nl-NL" b="1" dirty="0" smtClean="0">
                <a:latin typeface="Verdana" panose="020B0604030504040204" pitchFamily="34" charset="0"/>
                <a:ea typeface="Verdana" panose="020B0604030504040204" pitchFamily="34" charset="0"/>
                <a:cs typeface="Verdana" panose="020B0604030504040204" pitchFamily="34" charset="0"/>
              </a:rPr>
              <a:t>Macht om demonen uit te drijven </a:t>
            </a:r>
            <a:endParaRPr lang="nl-NL" dirty="0" smtClean="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endParaRPr lang="nl-NL" dirty="0">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8163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repeatCount="indefinite"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07504" y="116631"/>
            <a:ext cx="8928992" cy="5904000"/>
          </a:xfrm>
          <a:prstGeom prst="rect">
            <a:avLst/>
          </a:prstGeom>
          <a:solidFill>
            <a:schemeClr val="tx1"/>
          </a:solidFill>
        </p:spPr>
        <p:txBody>
          <a:bodyPr wrap="square">
            <a:spAutoFit/>
          </a:bodyPr>
          <a:lstStyle/>
          <a:p>
            <a:r>
              <a:rPr lang="nl-NL"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20</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En Hij ging in een huis; en er verzamelde zich weder </a:t>
            </a:r>
            <a:r>
              <a:rPr lang="nl-NL" b="1" dirty="0">
                <a:solidFill>
                  <a:srgbClr val="FFFF00"/>
                </a:solidFill>
                <a:latin typeface="Verdana" panose="020B0604030504040204" pitchFamily="34" charset="0"/>
                <a:ea typeface="Verdana" panose="020B0604030504040204" pitchFamily="34" charset="0"/>
                <a:cs typeface="Verdana" panose="020B0604030504040204" pitchFamily="34" charset="0"/>
              </a:rPr>
              <a:t>[de] schare,</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zodat zij zelfs geen brood konden eten.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21</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toen zijn naastbestaanden dit hoorden, gingen zij heen om Hem te halen, want zij zeiden: Hij is niet bij zijn zinnen.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22</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de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schriftgeleerden</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die van Jeruzalem gekomen waren, zeiden: Hij heeft Beëlzebul, en door de overste der boze geesten drijft Hij de geesten uit.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23</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Hij riep hen tot Zich en sprak tot hen in gelijkenissen: Hoe kan de satan de satan uitdrijven?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24</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indien een koninkrijk tegen zichzelf verdeeld is, kan dat koninkrijk zich niet staande houden.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25</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indien een huis tegen zichzelf verdeeld is, zal dat huis niet kunnen bestaan.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26</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indien de satan opstaat tegen zichzelf en verdeeld is, kan hij niet bestaan, doch is hij aan zijn einde.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27</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Maar niemand kan het huis van de sterke binnengaan en zijn huisraad roven, als hij niet eerst die sterke heeft gebonden, en dan zal hij zijn huis plunderen.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28</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Voorwaar, Ik zeg u, dat alle zonden aan de kinderen der mensen zullen vergeven worden, ook de godslasteringen, welke zij gesproken mogen hebben;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29</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maar wie gelasterd </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heeft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tegen de heilige Geest, heeft geen vergeving in eeuwigheid, maar staat schuldig aan eeuwige zonde.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30</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Immers, zij zeiden: Hij heeft een onreine geest</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zijn moeder en zijn broeders kwamen, en buiten staande zonden zij iemand tot Hem om Hem te roepen.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een schare zat rondom Hem en zij zeiden tot Hem: Zie, uw moeder en uw broeders en uw zusters staan buiten en zoeken U.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Hij antwoordde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Wie zijn mijn moeder en broeders?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rondziende over degenen, die in een kring rondom Hem zaten,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Hij: Zie, mijn moeder en mijn broeders.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Al wie de wil Gods doet, die is mijn broeder en zuster en moeder.</a:t>
            </a:r>
          </a:p>
          <a:p>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5" name="Rechthoek 4"/>
          <p:cNvSpPr/>
          <p:nvPr/>
        </p:nvSpPr>
        <p:spPr>
          <a:xfrm>
            <a:off x="143657" y="5157192"/>
            <a:ext cx="8856000" cy="828000"/>
          </a:xfrm>
          <a:prstGeom prst="rect">
            <a:avLst/>
          </a:prstGeom>
          <a:solidFill>
            <a:srgbClr val="D1CBAF"/>
          </a:solidFill>
          <a:scene3d>
            <a:camera prst="orthographicFront"/>
            <a:lightRig rig="threePt" dir="t"/>
          </a:scene3d>
          <a:sp3d>
            <a:bevelT prst="angle"/>
          </a:sp3d>
        </p:spPr>
        <p:txBody>
          <a:bodyPr wrap="square">
            <a:spAutoFit/>
          </a:bodyPr>
          <a:lstStyle/>
          <a:p>
            <a:r>
              <a:rPr lang="nl-NL" sz="2000" b="1" dirty="0" smtClean="0">
                <a:latin typeface="Verdana" panose="020B0604030504040204" pitchFamily="34" charset="0"/>
                <a:ea typeface="Verdana" panose="020B0604030504040204" pitchFamily="34" charset="0"/>
                <a:cs typeface="Verdana" panose="020B0604030504040204" pitchFamily="34" charset="0"/>
              </a:rPr>
              <a:t>FEIT: De schrijver accentueert al weer de massa mensen die op Jesjoea af komt. </a:t>
            </a:r>
            <a:endParaRPr lang="nl-NL" sz="2000" dirty="0">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857672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07504" y="116631"/>
            <a:ext cx="8928992" cy="5904000"/>
          </a:xfrm>
          <a:prstGeom prst="rect">
            <a:avLst/>
          </a:prstGeom>
          <a:solidFill>
            <a:schemeClr val="tx1"/>
          </a:solidFill>
        </p:spPr>
        <p:txBody>
          <a:bodyPr wrap="square">
            <a:spAutoFit/>
          </a:bodyPr>
          <a:lstStyle/>
          <a:p>
            <a:r>
              <a:rPr lang="nl-NL"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20</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Hij ging in een huis; en er verzamelde zich weder [de] schare, </a:t>
            </a:r>
            <a:r>
              <a:rPr lang="nl-NL" b="1" dirty="0">
                <a:solidFill>
                  <a:srgbClr val="FFFF00"/>
                </a:solidFill>
                <a:latin typeface="Verdana" panose="020B0604030504040204" pitchFamily="34" charset="0"/>
                <a:ea typeface="Verdana" panose="020B0604030504040204" pitchFamily="34" charset="0"/>
                <a:cs typeface="Verdana" panose="020B0604030504040204" pitchFamily="34" charset="0"/>
              </a:rPr>
              <a:t>zodat zij zelfs geen brood konden eten.</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21</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toen zijn naastbestaanden dit hoorden, gingen zij heen om Hem te halen, want zij zeiden: Hij is niet bij zijn zinnen.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22</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de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schriftgeleerden</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die van Jeruzalem gekomen waren, zeiden: Hij heeft Beëlzebul, en door de overste der boze geesten drijft Hij de geesten uit.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23</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Hij riep hen tot Zich en sprak tot hen in gelijkenissen: Hoe kan de satan de satan uitdrijven?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24</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indien een koninkrijk tegen zichzelf verdeeld is, kan dat koninkrijk zich niet staande houden.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25</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indien een huis tegen zichzelf verdeeld is, zal dat huis niet kunnen bestaan.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26</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indien de satan opstaat tegen zichzelf en verdeeld is, kan hij niet bestaan, doch is hij aan zijn einde.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27</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Maar niemand kan het huis van de sterke binnengaan en zijn huisraad roven, als hij niet eerst die sterke heeft gebonden, en dan zal hij zijn huis plunderen.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28</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Voorwaar, Ik zeg u, dat alle zonden aan de kinderen der mensen zullen vergeven worden, ook de godslasteringen, welke zij gesproken mogen hebben;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29</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maar wie gelasterd </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heeft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tegen de heilige Geest, heeft geen vergeving in eeuwigheid, maar staat schuldig aan eeuwige zonde.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30</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Immers, zij zeiden: Hij heeft een onreine geest</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zijn moeder en zijn broeders kwamen, en buiten staande zonden zij iemand tot Hem om Hem te roepen.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een schare zat rondom Hem en zij zeiden tot Hem: Zie, uw moeder en uw broeders en uw zusters staan buiten en zoeken U.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Hij antwoordde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Wie zijn mijn moeder en broeders?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rondziende over degenen, die in een kring rondom Hem zaten,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Hij: Zie, mijn moeder en mijn broeders.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Al wie de wil Gods doet, die is mijn broeder en zuster en moeder.</a:t>
            </a:r>
          </a:p>
          <a:p>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5" name="Rechthoek 4"/>
          <p:cNvSpPr/>
          <p:nvPr/>
        </p:nvSpPr>
        <p:spPr>
          <a:xfrm>
            <a:off x="143657" y="5157192"/>
            <a:ext cx="8856000" cy="828000"/>
          </a:xfrm>
          <a:prstGeom prst="rect">
            <a:avLst/>
          </a:prstGeom>
          <a:solidFill>
            <a:srgbClr val="D1CBAF"/>
          </a:solidFill>
          <a:scene3d>
            <a:camera prst="orthographicFront"/>
            <a:lightRig rig="threePt" dir="t"/>
          </a:scene3d>
          <a:sp3d>
            <a:bevelT prst="angle"/>
          </a:sp3d>
        </p:spPr>
        <p:txBody>
          <a:bodyPr wrap="square">
            <a:spAutoFit/>
          </a:bodyPr>
          <a:lstStyle/>
          <a:p>
            <a:r>
              <a:rPr lang="nl-NL" sz="2000" b="1" dirty="0" smtClean="0">
                <a:effectLst/>
                <a:latin typeface="Verdana" panose="020B0604030504040204" pitchFamily="34" charset="0"/>
                <a:ea typeface="Verdana" panose="020B0604030504040204" pitchFamily="34" charset="0"/>
                <a:cs typeface="Verdana" panose="020B0604030504040204" pitchFamily="34" charset="0"/>
              </a:rPr>
              <a:t>INTERPRETATIE: dit getuigt van ergernis. </a:t>
            </a:r>
            <a:endParaRPr lang="nl-NL" sz="2000" b="1" dirty="0">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3148336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07504" y="116631"/>
            <a:ext cx="8928992" cy="6588000"/>
          </a:xfrm>
          <a:prstGeom prst="rect">
            <a:avLst/>
          </a:prstGeom>
          <a:solidFill>
            <a:schemeClr val="tx1"/>
          </a:solidFill>
        </p:spPr>
        <p:txBody>
          <a:bodyPr wrap="square">
            <a:spAutoFit/>
          </a:bodyPr>
          <a:lstStyle/>
          <a:p>
            <a:r>
              <a:rPr lang="nl-NL"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20</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Hij ging in een huis; en er verzamelde zich weder [de] schare, zodat zij zelfs geen brood konden eten.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21</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1" dirty="0">
                <a:solidFill>
                  <a:srgbClr val="FFFF00"/>
                </a:solidFill>
                <a:latin typeface="Verdana" panose="020B0604030504040204" pitchFamily="34" charset="0"/>
                <a:ea typeface="Verdana" panose="020B0604030504040204" pitchFamily="34" charset="0"/>
                <a:cs typeface="Verdana" panose="020B0604030504040204" pitchFamily="34" charset="0"/>
              </a:rPr>
              <a:t>En toen zijn naastbestaanden </a:t>
            </a:r>
            <a:r>
              <a:rPr lang="nl-NL" b="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(hoi par auto: de van hem) dit </a:t>
            </a:r>
            <a:r>
              <a:rPr lang="nl-NL" b="1" dirty="0">
                <a:solidFill>
                  <a:srgbClr val="FFFF00"/>
                </a:solidFill>
                <a:latin typeface="Verdana" panose="020B0604030504040204" pitchFamily="34" charset="0"/>
                <a:ea typeface="Verdana" panose="020B0604030504040204" pitchFamily="34" charset="0"/>
                <a:cs typeface="Verdana" panose="020B0604030504040204" pitchFamily="34" charset="0"/>
              </a:rPr>
              <a:t>hoorden, gingen zij heen om Hem te </a:t>
            </a:r>
            <a:r>
              <a:rPr lang="nl-NL" b="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halen (</a:t>
            </a:r>
            <a:r>
              <a:rPr lang="nl-NL" b="1" dirty="0" err="1" smtClean="0">
                <a:solidFill>
                  <a:srgbClr val="FFFF00"/>
                </a:solidFill>
                <a:latin typeface="Verdana" panose="020B0604030504040204" pitchFamily="34" charset="0"/>
                <a:ea typeface="Verdana" panose="020B0604030504040204" pitchFamily="34" charset="0"/>
                <a:cs typeface="Verdana" panose="020B0604030504040204" pitchFamily="34" charset="0"/>
              </a:rPr>
              <a:t>krateomai</a:t>
            </a:r>
            <a:r>
              <a:rPr lang="nl-NL" b="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-grijpen), </a:t>
            </a:r>
            <a:r>
              <a:rPr lang="nl-NL" b="1" dirty="0">
                <a:solidFill>
                  <a:srgbClr val="FFFF00"/>
                </a:solidFill>
                <a:latin typeface="Verdana" panose="020B0604030504040204" pitchFamily="34" charset="0"/>
                <a:ea typeface="Verdana" panose="020B0604030504040204" pitchFamily="34" charset="0"/>
                <a:cs typeface="Verdana" panose="020B0604030504040204" pitchFamily="34" charset="0"/>
              </a:rPr>
              <a:t>want zij zeiden: Hij is niet bij zijn </a:t>
            </a:r>
            <a:r>
              <a:rPr lang="nl-NL" b="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zinnen (Ex-</a:t>
            </a:r>
            <a:r>
              <a:rPr lang="nl-NL" b="1" dirty="0" err="1" smtClean="0">
                <a:solidFill>
                  <a:srgbClr val="FFFF00"/>
                </a:solidFill>
                <a:latin typeface="Verdana" panose="020B0604030504040204" pitchFamily="34" charset="0"/>
                <a:ea typeface="Verdana" panose="020B0604030504040204" pitchFamily="34" charset="0"/>
                <a:cs typeface="Verdana" panose="020B0604030504040204" pitchFamily="34" charset="0"/>
              </a:rPr>
              <a:t>este</a:t>
            </a:r>
            <a:r>
              <a:rPr lang="nl-NL" b="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a:t>
            </a: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22</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de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schriftgeleerden</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die van Jeruzalem gekomen waren, zeiden: Hij heeft Beëlzebul, en door de overste der boze geesten drijft Hij de geesten uit.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23</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Hij riep hen tot Zich en sprak tot hen in gelijkenissen: Hoe kan de satan de satan uitdrijven?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24</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indien een koninkrijk tegen zichzelf verdeeld is, kan dat koninkrijk zich niet staande houden.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25</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indien een huis tegen zichzelf verdeeld is, zal dat huis niet kunnen bestaan.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26</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indien de satan opstaat tegen zichzelf en verdeeld is, kan hij niet bestaan, doch is hij aan zijn einde.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27</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Maar niemand kan het huis van de sterke binnengaan en zijn huisraad roven, als hij niet eerst die sterke heeft gebonden, en dan zal hij zijn huis plunderen.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28</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Voorwaar, Ik zeg u, dat alle zonden aan de kinderen der mensen zullen vergeven worden, ook de godslasteringen, welke zij gesproken mogen hebben;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29</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maar wie gelasterd </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heeft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tegen de heilige Geest, heeft geen vergeving in eeuwigheid, maar staat schuldig aan eeuwige zonde.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30</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Immers, zij zeiden: Hij heeft een onreine geest</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zijn moeder en zijn broeders kwamen, en buiten staande zonden zij iemand tot Hem om Hem te roepen.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een schare zat rondom Hem en zij zeiden tot Hem: Zie, uw moeder en uw broeders en uw zusters staan buiten en zoeken U.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Hij antwoordde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Wie zijn mijn moeder en broeders?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rondziende over degenen, die in een kring rondom Hem zaten,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Hij: Zie, mijn moeder en mijn broeders.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Al wie de wil Gods doet, die is mijn broeder en zuster en moeder.</a:t>
            </a:r>
          </a:p>
          <a:p>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5" name="Rechthoek 4"/>
          <p:cNvSpPr/>
          <p:nvPr/>
        </p:nvSpPr>
        <p:spPr>
          <a:xfrm>
            <a:off x="143657" y="5373216"/>
            <a:ext cx="8856000" cy="1116000"/>
          </a:xfrm>
          <a:prstGeom prst="rect">
            <a:avLst/>
          </a:prstGeom>
          <a:solidFill>
            <a:srgbClr val="D1CBAF"/>
          </a:solidFill>
          <a:scene3d>
            <a:camera prst="orthographicFront"/>
            <a:lightRig rig="threePt" dir="t"/>
          </a:scene3d>
          <a:sp3d>
            <a:bevelT prst="angle"/>
          </a:sp3d>
        </p:spPr>
        <p:txBody>
          <a:bodyPr wrap="square">
            <a:spAutoFit/>
          </a:bodyPr>
          <a:lstStyle/>
          <a:p>
            <a:r>
              <a:rPr lang="nl-NL" sz="2000" b="1" dirty="0" smtClean="0">
                <a:latin typeface="Verdana" panose="020B0604030504040204" pitchFamily="34" charset="0"/>
                <a:ea typeface="Verdana" panose="020B0604030504040204" pitchFamily="34" charset="0"/>
                <a:cs typeface="Verdana" panose="020B0604030504040204" pitchFamily="34" charset="0"/>
              </a:rPr>
              <a:t>Het gaat hier om een oordeel van die bij Hem horen. Ze willen hem met geweld ophalen, want hij zou buiten zichzelf zijn. </a:t>
            </a:r>
            <a:endParaRPr lang="nl-NL" sz="2000" dirty="0" smtClean="0">
              <a:latin typeface="Verdana" panose="020B0604030504040204" pitchFamily="34" charset="0"/>
              <a:ea typeface="Verdana" panose="020B0604030504040204" pitchFamily="34" charset="0"/>
              <a:cs typeface="Verdana" panose="020B0604030504040204" pitchFamily="34" charset="0"/>
            </a:endParaRPr>
          </a:p>
          <a:p>
            <a:endParaRPr lang="nl-NL" sz="2000" dirty="0">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2818302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07504" y="116631"/>
            <a:ext cx="8928992" cy="6048000"/>
          </a:xfrm>
          <a:prstGeom prst="rect">
            <a:avLst/>
          </a:prstGeom>
          <a:solidFill>
            <a:schemeClr val="tx1"/>
          </a:solidFill>
        </p:spPr>
        <p:txBody>
          <a:bodyPr wrap="square">
            <a:spAutoFit/>
          </a:bodyPr>
          <a:lstStyle/>
          <a:p>
            <a:r>
              <a:rPr lang="nl-NL"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20</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Hij ging in een huis; en er verzamelde zich weder [de] schare, zodat zij zelfs geen brood konden eten.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21</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toen zijn naastbestaanden </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(hoi par auto: de van hem) dit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hoorden, gingen zij heen om Hem te </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halen (</a:t>
            </a:r>
            <a:r>
              <a:rPr lang="nl-NL"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krateomai</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-grijpen),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want zij zeiden: Hij is niet bij zijn </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zinnen </a:t>
            </a:r>
            <a:r>
              <a:rPr lang="nl-NL" b="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t>
            </a:r>
            <a:r>
              <a:rPr lang="nl-NL" b="1" baseline="30000" dirty="0">
                <a:solidFill>
                  <a:srgbClr val="FFFF00"/>
                </a:solidFill>
                <a:latin typeface="Verdana" panose="020B0604030504040204" pitchFamily="34" charset="0"/>
                <a:ea typeface="Verdana" panose="020B0604030504040204" pitchFamily="34" charset="0"/>
                <a:cs typeface="Verdana" panose="020B0604030504040204" pitchFamily="34" charset="0"/>
              </a:rPr>
              <a:t>22</a:t>
            </a:r>
            <a:r>
              <a:rPr lang="nl-NL" b="1" dirty="0">
                <a:solidFill>
                  <a:srgbClr val="FFFF00"/>
                </a:solidFill>
                <a:latin typeface="Verdana" panose="020B0604030504040204" pitchFamily="34" charset="0"/>
                <a:ea typeface="Verdana" panose="020B0604030504040204" pitchFamily="34" charset="0"/>
                <a:cs typeface="Verdana" panose="020B0604030504040204" pitchFamily="34" charset="0"/>
              </a:rPr>
              <a:t> En de </a:t>
            </a:r>
            <a:r>
              <a:rPr lang="nl-NL" b="1" dirty="0" err="1">
                <a:solidFill>
                  <a:srgbClr val="FFFF00"/>
                </a:solidFill>
                <a:latin typeface="Verdana" panose="020B0604030504040204" pitchFamily="34" charset="0"/>
                <a:ea typeface="Verdana" panose="020B0604030504040204" pitchFamily="34" charset="0"/>
                <a:cs typeface="Verdana" panose="020B0604030504040204" pitchFamily="34" charset="0"/>
              </a:rPr>
              <a:t>schriftgeleerden</a:t>
            </a:r>
            <a:r>
              <a:rPr lang="nl-NL" b="1" dirty="0">
                <a:solidFill>
                  <a:srgbClr val="FFFF00"/>
                </a:solidFill>
                <a:latin typeface="Verdana" panose="020B0604030504040204" pitchFamily="34" charset="0"/>
                <a:ea typeface="Verdana" panose="020B0604030504040204" pitchFamily="34" charset="0"/>
                <a:cs typeface="Verdana" panose="020B0604030504040204" pitchFamily="34" charset="0"/>
              </a:rPr>
              <a:t>, die van Jeruzalem gekomen waren, zeiden: Hij heeft Beëlzebul, en door de overste der boze geesten drijft Hij de geesten uit.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23</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Hij riep hen tot Zich en sprak tot hen in gelijkenissen: Hoe kan de satan de satan uitdrijven?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24</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indien een koninkrijk tegen zichzelf verdeeld is, kan dat koninkrijk zich niet staande houden.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25</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indien een huis tegen zichzelf verdeeld is, zal dat huis niet kunnen bestaan.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26</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indien de satan opstaat tegen zichzelf en verdeeld is, kan hij niet bestaan, doch is hij aan zijn einde.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27</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Maar niemand kan het huis van de sterke binnengaan en zijn huisraad roven, als hij niet eerst die sterke heeft gebonden, en dan zal hij zijn huis plunderen.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28</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Voorwaar, Ik zeg u, dat alle zonden aan de kinderen der mensen zullen vergeven worden, ook de godslasteringen, welke zij gesproken mogen hebben;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29</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maar wie gelasterd </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heeft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tegen de heilige Geest, heeft geen vergeving in eeuwigheid, maar staat schuldig aan eeuwige zonde.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30</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Immers, zij zeiden: Hij heeft een onreine geest</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zijn moeder en zijn broeders kwamen, en buiten staande zonden zij iemand tot Hem om Hem te roepen.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een schare zat rondom Hem en zij zeiden tot Hem: Zie, uw moeder en uw broeders en uw zusters staan buiten en zoeken U.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Hij antwoordde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Wie zijn mijn moeder en broeders?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rondziende over degenen, die in een kring rondom Hem zaten,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Hij: Zie, mijn moeder en mijn broeders.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Al wie de wil Gods doet, die is mijn broeder en zuster en moeder.</a:t>
            </a:r>
          </a:p>
          <a:p>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5" name="Rechthoek 4"/>
          <p:cNvSpPr/>
          <p:nvPr/>
        </p:nvSpPr>
        <p:spPr>
          <a:xfrm>
            <a:off x="143657" y="5373216"/>
            <a:ext cx="8856000" cy="707886"/>
          </a:xfrm>
          <a:prstGeom prst="rect">
            <a:avLst/>
          </a:prstGeom>
          <a:solidFill>
            <a:srgbClr val="D1CBAF"/>
          </a:solidFill>
          <a:scene3d>
            <a:camera prst="orthographicFront"/>
            <a:lightRig rig="threePt" dir="t"/>
          </a:scene3d>
          <a:sp3d>
            <a:bevelT prst="angle"/>
          </a:sp3d>
        </p:spPr>
        <p:txBody>
          <a:bodyPr wrap="square">
            <a:spAutoFit/>
          </a:bodyPr>
          <a:lstStyle/>
          <a:p>
            <a:r>
              <a:rPr lang="nl-NL" sz="2000" b="1" dirty="0" smtClean="0">
                <a:latin typeface="Verdana" panose="020B0604030504040204" pitchFamily="34" charset="0"/>
                <a:ea typeface="Verdana" panose="020B0604030504040204" pitchFamily="34" charset="0"/>
                <a:cs typeface="Verdana" panose="020B0604030504040204" pitchFamily="34" charset="0"/>
              </a:rPr>
              <a:t>Hij is buiten zichzelf &amp; Hij heeft Beëlzebul. </a:t>
            </a:r>
            <a:endParaRPr lang="nl-NL" sz="2000" dirty="0" smtClean="0">
              <a:latin typeface="Verdana" panose="020B0604030504040204" pitchFamily="34" charset="0"/>
              <a:ea typeface="Verdana" panose="020B0604030504040204" pitchFamily="34" charset="0"/>
              <a:cs typeface="Verdana" panose="020B0604030504040204" pitchFamily="34" charset="0"/>
            </a:endParaRPr>
          </a:p>
          <a:p>
            <a:endParaRPr lang="nl-NL" sz="2000" dirty="0">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5877208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07504" y="116631"/>
            <a:ext cx="8928992" cy="6124754"/>
          </a:xfrm>
          <a:prstGeom prst="rect">
            <a:avLst/>
          </a:prstGeom>
          <a:solidFill>
            <a:schemeClr val="tx1"/>
          </a:solidFill>
        </p:spPr>
        <p:txBody>
          <a:bodyPr wrap="square">
            <a:spAutoFit/>
          </a:bodyPr>
          <a:lstStyle/>
          <a:p>
            <a:r>
              <a:rPr lang="nl-NL"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20</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Hij ging in een huis; en er verzamelde zich weder [de] schare, zodat zij zelfs geen brood konden eten.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21</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toen zijn naastbestaanden </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(hoi par auto: de van hem) dit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hoorden, gingen zij heen om Hem te </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halen (</a:t>
            </a:r>
            <a:r>
              <a:rPr lang="nl-NL"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krateomai</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-grijpen),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want zij zeiden: Hij is niet bij zijn </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zinnen .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22</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de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schriftgeleerden</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die van Jeruzalem gekomen waren, zeiden: Hij heeft Beëlzebul, en door de overste der boze geesten drijft Hij de geesten uit. </a:t>
            </a:r>
            <a:r>
              <a:rPr lang="nl-NL" b="1" baseline="30000" dirty="0">
                <a:solidFill>
                  <a:srgbClr val="FFFF00"/>
                </a:solidFill>
                <a:latin typeface="Verdana" panose="020B0604030504040204" pitchFamily="34" charset="0"/>
                <a:ea typeface="Verdana" panose="020B0604030504040204" pitchFamily="34" charset="0"/>
                <a:cs typeface="Verdana" panose="020B0604030504040204" pitchFamily="34" charset="0"/>
              </a:rPr>
              <a:t>23</a:t>
            </a:r>
            <a:r>
              <a:rPr lang="nl-NL" b="1" dirty="0">
                <a:solidFill>
                  <a:srgbClr val="FFFF00"/>
                </a:solidFill>
                <a:latin typeface="Verdana" panose="020B0604030504040204" pitchFamily="34" charset="0"/>
                <a:ea typeface="Verdana" panose="020B0604030504040204" pitchFamily="34" charset="0"/>
                <a:cs typeface="Verdana" panose="020B0604030504040204" pitchFamily="34" charset="0"/>
              </a:rPr>
              <a:t> En Hij riep hen tot Zich en sprak tot hen in gelijkenissen: Hoe kan de satan de satan uitdrijven?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24</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indien </a:t>
            </a:r>
            <a:r>
              <a:rPr lang="nl-NL" b="1" dirty="0">
                <a:solidFill>
                  <a:srgbClr val="FFFF00"/>
                </a:solidFill>
                <a:latin typeface="Verdana" panose="020B0604030504040204" pitchFamily="34" charset="0"/>
                <a:ea typeface="Verdana" panose="020B0604030504040204" pitchFamily="34" charset="0"/>
                <a:cs typeface="Verdana" panose="020B0604030504040204" pitchFamily="34" charset="0"/>
              </a:rPr>
              <a:t>een koninkrijk</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tegen zichzelf verdeeld is, kan dat koninkrijk zich niet staande houden.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25</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indien </a:t>
            </a:r>
            <a:r>
              <a:rPr lang="nl-NL" b="1" dirty="0">
                <a:solidFill>
                  <a:srgbClr val="FFFF00"/>
                </a:solidFill>
                <a:latin typeface="Verdana" panose="020B0604030504040204" pitchFamily="34" charset="0"/>
                <a:ea typeface="Verdana" panose="020B0604030504040204" pitchFamily="34" charset="0"/>
                <a:cs typeface="Verdana" panose="020B0604030504040204" pitchFamily="34" charset="0"/>
              </a:rPr>
              <a:t>een huis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tegen zichzelf verdeeld is, zal dat huis niet kunnen bestaan.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26</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indien de satan opstaat tegen zichzelf en verdeeld is, kan hij niet bestaan, doch is hij aan zijn einde.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27</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Maar niemand kan </a:t>
            </a:r>
            <a:r>
              <a:rPr lang="nl-NL" b="1" dirty="0">
                <a:solidFill>
                  <a:srgbClr val="FFFF00"/>
                </a:solidFill>
                <a:latin typeface="Verdana" panose="020B0604030504040204" pitchFamily="34" charset="0"/>
                <a:ea typeface="Verdana" panose="020B0604030504040204" pitchFamily="34" charset="0"/>
                <a:cs typeface="Verdana" panose="020B0604030504040204" pitchFamily="34" charset="0"/>
              </a:rPr>
              <a:t>het huis van de sterke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binnengaan en zijn huisraad roven, als hij niet eerst die sterke heeft gebonden, en dan zal hij zijn huis plunderen.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28</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Voorwaar, Ik zeg u, dat alle zonden aan de kinderen der mensen zullen vergeven worden, ook de godslasteringen, welke zij gesproken mogen hebben;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29</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maar wie gelasterd </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heeft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tegen de heilige Geest, heeft geen vergeving in eeuwigheid, maar staat schuldig aan eeuwige zonde.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30</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Immers, zij zeiden: Hij heeft een onreine geest</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zijn moeder en zijn broeders kwamen, en buiten staande zonden zij iemand tot Hem om Hem te roepen.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een schare zat rondom Hem en zij zeiden tot Hem: Zie, uw moeder en uw broeders en uw zusters staan buiten en zoeken U.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Hij antwoordde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Wie zijn mijn moeder en broeders?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rondziende over degenen, die in een kring rondom Hem zaten,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Hij: Zie, mijn moeder en mijn broeders.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Al wie de wil Gods doet, die is mijn broeder en zuster en moeder.</a:t>
            </a:r>
          </a:p>
          <a:p>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5" name="Rechthoek 4"/>
          <p:cNvSpPr/>
          <p:nvPr/>
        </p:nvSpPr>
        <p:spPr>
          <a:xfrm>
            <a:off x="143657" y="5373216"/>
            <a:ext cx="8856000" cy="400110"/>
          </a:xfrm>
          <a:prstGeom prst="rect">
            <a:avLst/>
          </a:prstGeom>
          <a:solidFill>
            <a:srgbClr val="D1CBAF"/>
          </a:solidFill>
          <a:scene3d>
            <a:camera prst="orthographicFront"/>
            <a:lightRig rig="threePt" dir="t"/>
          </a:scene3d>
          <a:sp3d>
            <a:bevelT prst="angle"/>
          </a:sp3d>
        </p:spPr>
        <p:txBody>
          <a:bodyPr wrap="square">
            <a:spAutoFit/>
          </a:bodyPr>
          <a:lstStyle/>
          <a:p>
            <a:r>
              <a:rPr lang="nl-NL" sz="2000" b="1" dirty="0" smtClean="0">
                <a:latin typeface="Verdana" panose="020B0604030504040204" pitchFamily="34" charset="0"/>
                <a:ea typeface="Verdana" panose="020B0604030504040204" pitchFamily="34" charset="0"/>
                <a:cs typeface="Verdana" panose="020B0604030504040204" pitchFamily="34" charset="0"/>
              </a:rPr>
              <a:t>Parabels: koninkrijk, huis, huis van een sterke</a:t>
            </a:r>
            <a:endParaRPr lang="nl-NL" sz="2000" dirty="0">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5259303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07504" y="116631"/>
            <a:ext cx="8928992" cy="6617196"/>
          </a:xfrm>
          <a:prstGeom prst="rect">
            <a:avLst/>
          </a:prstGeom>
          <a:solidFill>
            <a:schemeClr val="tx1"/>
          </a:solidFill>
        </p:spPr>
        <p:txBody>
          <a:bodyPr wrap="square">
            <a:spAutoFit/>
          </a:bodyPr>
          <a:lstStyle/>
          <a:p>
            <a:r>
              <a:rPr lang="nl-NL"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20</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Hij ging in een huis; en er verzamelde zich weder [de] schare, zodat zij zelfs geen brood konden eten.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21</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toen zijn naastbestaanden </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(hoi par auto: de van hem) dit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hoorden, gingen zij heen om Hem te </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halen (</a:t>
            </a:r>
            <a:r>
              <a:rPr lang="nl-NL"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krateomai</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-grijpen),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want zij zeiden: Hij is niet bij zijn </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zinnen .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22</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de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schriftgeleerden</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die van Jeruzalem gekomen waren, zeiden: Hij heeft Beëlzebul, en door de overste der boze geesten drijft Hij de geesten uit.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23</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Hij riep hen tot Zich en sprak tot hen in gelijkenissen: Hoe kan de satan de satan uitdrijven?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24</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indien een koninkrijk tegen zichzelf verdeeld is, kan dat koninkrijk zich niet staande houden.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25</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indien een huis tegen zichzelf verdeeld is, zal dat huis niet kunnen bestaan.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26</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indien de satan opstaat tegen zichzelf en verdeeld is, kan hij niet bestaan, doch is hij aan zijn einde.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27</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Maar niemand kan het huis van de sterke binnengaan en zijn huisraad roven, als hij niet eerst die sterke heeft gebonden, en dan zal hij zijn huis plunderen. </a:t>
            </a:r>
            <a:r>
              <a:rPr lang="nl-NL" b="1" baseline="30000" dirty="0">
                <a:solidFill>
                  <a:srgbClr val="FFFF00"/>
                </a:solidFill>
                <a:latin typeface="Verdana" panose="020B0604030504040204" pitchFamily="34" charset="0"/>
                <a:ea typeface="Verdana" panose="020B0604030504040204" pitchFamily="34" charset="0"/>
                <a:cs typeface="Verdana" panose="020B0604030504040204" pitchFamily="34" charset="0"/>
              </a:rPr>
              <a:t>28</a:t>
            </a:r>
            <a:r>
              <a:rPr lang="nl-NL" b="1" dirty="0">
                <a:solidFill>
                  <a:srgbClr val="FFFF00"/>
                </a:solidFill>
                <a:latin typeface="Verdana" panose="020B0604030504040204" pitchFamily="34" charset="0"/>
                <a:ea typeface="Verdana" panose="020B0604030504040204" pitchFamily="34" charset="0"/>
                <a:cs typeface="Verdana" panose="020B0604030504040204" pitchFamily="34" charset="0"/>
              </a:rPr>
              <a:t> Voorwaar, Ik zeg u, dat alle zonden aan de kinderen der mensen zullen vergeven worden, ook de godslasteringen, welke zij gesproken mogen hebben; </a:t>
            </a:r>
            <a:r>
              <a:rPr lang="nl-NL" b="1" baseline="30000" dirty="0">
                <a:solidFill>
                  <a:srgbClr val="FFFF00"/>
                </a:solidFill>
                <a:latin typeface="Verdana" panose="020B0604030504040204" pitchFamily="34" charset="0"/>
                <a:ea typeface="Verdana" panose="020B0604030504040204" pitchFamily="34" charset="0"/>
                <a:cs typeface="Verdana" panose="020B0604030504040204" pitchFamily="34" charset="0"/>
              </a:rPr>
              <a:t>29</a:t>
            </a:r>
            <a:r>
              <a:rPr lang="nl-NL" b="1" dirty="0">
                <a:solidFill>
                  <a:srgbClr val="FFFF00"/>
                </a:solidFill>
                <a:latin typeface="Verdana" panose="020B0604030504040204" pitchFamily="34" charset="0"/>
                <a:ea typeface="Verdana" panose="020B0604030504040204" pitchFamily="34" charset="0"/>
                <a:cs typeface="Verdana" panose="020B0604030504040204" pitchFamily="34" charset="0"/>
              </a:rPr>
              <a:t> maar wie gelasterd </a:t>
            </a:r>
            <a:r>
              <a:rPr lang="nl-NL" b="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heeft </a:t>
            </a:r>
            <a:r>
              <a:rPr lang="nl-NL" b="1" dirty="0">
                <a:solidFill>
                  <a:srgbClr val="FFFF00"/>
                </a:solidFill>
                <a:latin typeface="Verdana" panose="020B0604030504040204" pitchFamily="34" charset="0"/>
                <a:ea typeface="Verdana" panose="020B0604030504040204" pitchFamily="34" charset="0"/>
                <a:cs typeface="Verdana" panose="020B0604030504040204" pitchFamily="34" charset="0"/>
              </a:rPr>
              <a:t>tegen de heilige Geest, heeft geen vergeving in </a:t>
            </a:r>
            <a:r>
              <a:rPr lang="nl-NL" b="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eeuwigheid [</a:t>
            </a:r>
            <a:r>
              <a:rPr lang="el-GR" b="1" dirty="0">
                <a:solidFill>
                  <a:srgbClr val="FFFF00"/>
                </a:solidFill>
                <a:latin typeface="Verdana" panose="020B0604030504040204" pitchFamily="34" charset="0"/>
                <a:ea typeface="Verdana" panose="020B0604030504040204" pitchFamily="34" charset="0"/>
                <a:cs typeface="Verdana" panose="020B0604030504040204" pitchFamily="34" charset="0"/>
              </a:rPr>
              <a:t>αἰῶνα,</a:t>
            </a:r>
            <a:r>
              <a:rPr lang="nl-NL" b="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a:t>
            </a:r>
            <a:r>
              <a:rPr lang="nl-NL" b="1" dirty="0" err="1" smtClean="0">
                <a:solidFill>
                  <a:srgbClr val="FFFF00"/>
                </a:solidFill>
                <a:latin typeface="Verdana" panose="020B0604030504040204" pitchFamily="34" charset="0"/>
                <a:ea typeface="Verdana" panose="020B0604030504040204" pitchFamily="34" charset="0"/>
                <a:cs typeface="Verdana" panose="020B0604030504040204" pitchFamily="34" charset="0"/>
              </a:rPr>
              <a:t>aiona</a:t>
            </a:r>
            <a:r>
              <a:rPr lang="nl-NL" b="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 </a:t>
            </a:r>
            <a:r>
              <a:rPr lang="nl-NL" b="1" dirty="0">
                <a:solidFill>
                  <a:srgbClr val="FFFF00"/>
                </a:solidFill>
                <a:latin typeface="Verdana" panose="020B0604030504040204" pitchFamily="34" charset="0"/>
                <a:ea typeface="Verdana" panose="020B0604030504040204" pitchFamily="34" charset="0"/>
                <a:cs typeface="Verdana" panose="020B0604030504040204" pitchFamily="34" charset="0"/>
              </a:rPr>
              <a:t>maar staat schuldig aan eeuwige zonde. </a:t>
            </a:r>
            <a:r>
              <a:rPr lang="nl-NL" b="1" baseline="30000" dirty="0">
                <a:solidFill>
                  <a:srgbClr val="FFFF00"/>
                </a:solidFill>
                <a:latin typeface="Verdana" panose="020B0604030504040204" pitchFamily="34" charset="0"/>
                <a:ea typeface="Verdana" panose="020B0604030504040204" pitchFamily="34" charset="0"/>
                <a:cs typeface="Verdana" panose="020B0604030504040204" pitchFamily="34" charset="0"/>
              </a:rPr>
              <a:t>30</a:t>
            </a:r>
            <a:r>
              <a:rPr lang="nl-NL" b="1" dirty="0">
                <a:solidFill>
                  <a:srgbClr val="FFFF00"/>
                </a:solidFill>
                <a:latin typeface="Verdana" panose="020B0604030504040204" pitchFamily="34" charset="0"/>
                <a:ea typeface="Verdana" panose="020B0604030504040204" pitchFamily="34" charset="0"/>
                <a:cs typeface="Verdana" panose="020B0604030504040204" pitchFamily="34" charset="0"/>
              </a:rPr>
              <a:t> Immers, zij zeiden: Hij heeft een onreine geest</a:t>
            </a:r>
            <a:r>
              <a:rPr lang="nl-NL" b="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a:t>
            </a:r>
          </a:p>
          <a:p>
            <a:endParaRPr lang="nl-NL" sz="800" b="1" dirty="0">
              <a:solidFill>
                <a:srgbClr val="FFFF00"/>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zijn moeder en zijn broeders kwamen, en buiten staande zonden zij iemand tot Hem om Hem te roepen.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een schare zat rondom Hem en zij zeiden tot Hem: Zie, uw moeder en uw broeders en uw zusters staan buiten en zoeken U.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Hij antwoordde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Wie zijn mijn moeder en broeders?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rondziende over degenen, die in een kring rondom Hem zaten,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Hij: Zie, mijn moeder en mijn broeders.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Al wie de wil Gods doet, die is mijn broeder en zuster en moeder.</a:t>
            </a:r>
          </a:p>
          <a:p>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5" name="Rechthoek 4"/>
          <p:cNvSpPr/>
          <p:nvPr/>
        </p:nvSpPr>
        <p:spPr>
          <a:xfrm>
            <a:off x="143657" y="5481311"/>
            <a:ext cx="8856000" cy="756000"/>
          </a:xfrm>
          <a:prstGeom prst="rect">
            <a:avLst/>
          </a:prstGeom>
          <a:solidFill>
            <a:srgbClr val="D1CBAF"/>
          </a:solidFill>
          <a:scene3d>
            <a:camera prst="orthographicFront"/>
            <a:lightRig rig="threePt" dir="t"/>
          </a:scene3d>
          <a:sp3d>
            <a:bevelT prst="angle"/>
          </a:sp3d>
        </p:spPr>
        <p:txBody>
          <a:bodyPr wrap="square">
            <a:spAutoFit/>
          </a:bodyPr>
          <a:lstStyle/>
          <a:p>
            <a:pPr algn="ctr"/>
            <a:r>
              <a:rPr lang="nl-NL" sz="3200" b="1" dirty="0" smtClean="0">
                <a:latin typeface="Verdana" panose="020B0604030504040204" pitchFamily="34" charset="0"/>
                <a:ea typeface="Verdana" panose="020B0604030504040204" pitchFamily="34" charset="0"/>
                <a:cs typeface="Verdana" panose="020B0604030504040204" pitchFamily="34" charset="0"/>
              </a:rPr>
              <a:t>Geen vergeving in eeuwigheid?</a:t>
            </a:r>
            <a:endParaRPr lang="nl-NL" sz="3200" dirty="0">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0680299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Medieval depiction of Jews burning in Hell.">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3" y="-27384"/>
            <a:ext cx="9144000" cy="5013961"/>
          </a:xfrm>
          <a:prstGeom prst="rect">
            <a:avLst/>
          </a:prstGeom>
          <a:noFill/>
          <a:extLst>
            <a:ext uri="{909E8E84-426E-40DD-AFC4-6F175D3DCCD1}">
              <a14:hiddenFill xmlns:a14="http://schemas.microsoft.com/office/drawing/2010/main">
                <a:solidFill>
                  <a:srgbClr val="FFFFFF"/>
                </a:solidFill>
              </a14:hiddenFill>
            </a:ext>
          </a:extLst>
        </p:spPr>
      </p:pic>
      <p:sp>
        <p:nvSpPr>
          <p:cNvPr id="5" name="Rechthoek 4"/>
          <p:cNvSpPr/>
          <p:nvPr/>
        </p:nvSpPr>
        <p:spPr>
          <a:xfrm>
            <a:off x="-11396" y="4941167"/>
            <a:ext cx="9144000" cy="1116000"/>
          </a:xfrm>
          <a:prstGeom prst="rect">
            <a:avLst/>
          </a:prstGeom>
          <a:solidFill>
            <a:schemeClr val="tx1"/>
          </a:solidFill>
          <a:scene3d>
            <a:camera prst="orthographicFront"/>
            <a:lightRig rig="threePt" dir="t"/>
          </a:scene3d>
          <a:sp3d>
            <a:bevelT prst="angle"/>
          </a:sp3d>
        </p:spPr>
        <p:txBody>
          <a:bodyPr wrap="square" anchor="ctr">
            <a:spAutoFit/>
          </a:bodyPr>
          <a:lstStyle/>
          <a:p>
            <a:pPr algn="ctr"/>
            <a:r>
              <a:rPr lang="nl-NL" sz="24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Middeleeuwse afbeelding </a:t>
            </a:r>
          </a:p>
          <a:p>
            <a:pPr algn="ctr"/>
            <a:r>
              <a:rPr lang="nl-NL" sz="24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waarin Joden gepijnigd worden in de hel</a:t>
            </a:r>
            <a:endParaRPr lang="nl-NL" sz="24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4" name="Rechthoek 3"/>
          <p:cNvSpPr/>
          <p:nvPr/>
        </p:nvSpPr>
        <p:spPr>
          <a:xfrm>
            <a:off x="-11396" y="-27384"/>
            <a:ext cx="9155396" cy="1631216"/>
          </a:xfrm>
          <a:prstGeom prst="rect">
            <a:avLst/>
          </a:prstGeom>
          <a:solidFill>
            <a:schemeClr val="tx1"/>
          </a:solidFill>
        </p:spPr>
        <p:txBody>
          <a:bodyPr wrap="square">
            <a:spAutoFit/>
          </a:bodyPr>
          <a:lstStyle/>
          <a:p>
            <a:pPr algn="ct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Klaagliederen 3:</a:t>
            </a:r>
          </a:p>
          <a:p>
            <a:pPr algn="ctr"/>
            <a:r>
              <a:rPr lang="nl-NL" sz="20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31</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 Want niet voor eeuwig </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verstoot de Here. </a:t>
            </a:r>
            <a:r>
              <a:rPr lang="nl-NL" sz="20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32</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 Want als Hij bedroefd heeft, ontfermt Hij </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Zich naar </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de grootheid van zijn gunstbewijzen.</a:t>
            </a:r>
          </a:p>
          <a:p>
            <a:pPr algn="ctr"/>
            <a:r>
              <a:rPr lang="nl-NL" sz="20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33</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 Immers niet van harte </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verdrukt en </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bedroeft Hij de </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mensenkinderen. </a:t>
            </a:r>
            <a:endParaRPr lang="nl-NL" sz="20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390637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noChangeAspect="1"/>
          </p:cNvSpPr>
          <p:nvPr>
            <p:ph idx="1"/>
          </p:nvPr>
        </p:nvSpPr>
        <p:spPr>
          <a:xfrm>
            <a:off x="84058" y="68070"/>
            <a:ext cx="2196000" cy="1440000"/>
          </a:xfrm>
          <a:solidFill>
            <a:srgbClr val="37441C"/>
          </a:solidFill>
        </p:spPr>
        <p:txBody>
          <a:bodyPr rIns="0"/>
          <a:lstStyle/>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H.1</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Johannes de Doper</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doop en de verzoeking in de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woestijn</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Jesjoea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naar Galilea – De roeping der eerste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discipelen</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de synagoge te </a:t>
            </a:r>
            <a:r>
              <a:rPr lang="nl-NL" sz="800" i="1" dirty="0" err="1">
                <a:solidFill>
                  <a:schemeClr val="bg1"/>
                </a:solidFill>
                <a:latin typeface="Verdana" panose="020B0604030504040204" pitchFamily="34" charset="0"/>
                <a:ea typeface="Verdana" panose="020B0604030504040204" pitchFamily="34" charset="0"/>
                <a:cs typeface="Verdana" panose="020B0604030504040204" pitchFamily="34" charset="0"/>
              </a:rPr>
              <a:t>Kafarnaüm</a:t>
            </a: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het huis van Petrus</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De genezing van een melaatse</a:t>
            </a: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dirty="0"/>
          </a:p>
        </p:txBody>
      </p:sp>
      <p:sp>
        <p:nvSpPr>
          <p:cNvPr id="4" name="Tijdelijke aanduiding voor inhoud 2"/>
          <p:cNvSpPr txBox="1">
            <a:spLocks/>
          </p:cNvSpPr>
          <p:nvPr/>
        </p:nvSpPr>
        <p:spPr>
          <a:xfrm>
            <a:off x="2349396" y="68070"/>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H.2</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van een verlamde</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roeping van Levi</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vasten</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Aren plukken op de Sabbat</a:t>
            </a: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dirty="0">
              <a:solidFill>
                <a:prstClr val="black"/>
              </a:solidFill>
            </a:endParaRPr>
          </a:p>
        </p:txBody>
      </p:sp>
      <p:sp>
        <p:nvSpPr>
          <p:cNvPr id="5" name="Tijdelijke aanduiding voor inhoud 2"/>
          <p:cNvSpPr txBox="1">
            <a:spLocks/>
          </p:cNvSpPr>
          <p:nvPr/>
        </p:nvSpPr>
        <p:spPr>
          <a:xfrm>
            <a:off x="4617628" y="6837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Een genezing op de Sabbat</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Jezus en de onreine geesten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twaalf apostelen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Beëlzebul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zijn verwanten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6" name="Tijdelijke aanduiding voor inhoud 2"/>
          <p:cNvSpPr txBox="1">
            <a:spLocks/>
          </p:cNvSpPr>
          <p:nvPr/>
        </p:nvSpPr>
        <p:spPr>
          <a:xfrm>
            <a:off x="84058"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bezetene</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dochtertje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Jaïrus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7" name="Tijdelijke aanduiding voor inhoud 2"/>
          <p:cNvSpPr txBox="1">
            <a:spLocks/>
          </p:cNvSpPr>
          <p:nvPr/>
        </p:nvSpPr>
        <p:spPr>
          <a:xfrm>
            <a:off x="2349396"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verwerping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Nazaret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uitzending van de discipelen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dood van Johannes de Doper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terugkeer van de apostelen en 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gaande over het meer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in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Genesaret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8" name="Tijdelijke aanduiding voor inhoud 2"/>
          <p:cNvSpPr txBox="1">
            <a:spLocks/>
          </p:cNvSpPr>
          <p:nvPr/>
        </p:nvSpPr>
        <p:spPr>
          <a:xfrm>
            <a:off x="4617628" y="1580398"/>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H.7</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Twistgesprekken met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Syrofenicische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vrouw</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doofstomme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9" name="Tijdelijke aanduiding voor inhoud 2"/>
          <p:cNvSpPr txBox="1">
            <a:spLocks/>
          </p:cNvSpPr>
          <p:nvPr/>
        </p:nvSpPr>
        <p:spPr>
          <a:xfrm>
            <a:off x="87216" y="309241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H.9</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verheerlijking op de berg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een bezeten knaap</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2</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 </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en strijd om de voorrang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Verleiding tot zonde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0" name="Tijdelijke aanduiding voor inhoud 2"/>
          <p:cNvSpPr txBox="1">
            <a:spLocks/>
          </p:cNvSpPr>
          <p:nvPr/>
        </p:nvSpPr>
        <p:spPr>
          <a:xfrm>
            <a:off x="2352554" y="3092414"/>
            <a:ext cx="2196000" cy="1440000"/>
          </a:xfrm>
          <a:prstGeom prst="rect">
            <a:avLst/>
          </a:prstGeom>
          <a:solidFill>
            <a:srgbClr val="2217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H.10</a:t>
            </a:r>
          </a:p>
          <a:p>
            <a:pPr marL="0" indent="0">
              <a:buFont typeface="Arial" panose="020B0604020202020204" pitchFamily="34" charset="0"/>
              <a:buNone/>
            </a:pP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G</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esprekken op de reis naar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zegent de kinderen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rijke jongeling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loon voor het volgen van Jesjoea</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3</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Niet heersen maar dienen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Bartimeüs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1" name="Tijdelijke aanduiding voor inhoud 2"/>
          <p:cNvSpPr txBox="1">
            <a:spLocks/>
          </p:cNvSpPr>
          <p:nvPr/>
        </p:nvSpPr>
        <p:spPr>
          <a:xfrm>
            <a:off x="4620786"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H.11</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intocht in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reiniging van de tempel en de verdorde vijgenboom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Jezus’ bevoegdheid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2" name="Tijdelijke aanduiding voor inhoud 2"/>
          <p:cNvSpPr txBox="1">
            <a:spLocks/>
          </p:cNvSpPr>
          <p:nvPr/>
        </p:nvSpPr>
        <p:spPr>
          <a:xfrm>
            <a:off x="6885900" y="68222"/>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zaaier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lamp</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 is van het zaad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storm op het meer</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3" name="Tijdelijke aanduiding voor inhoud 2"/>
          <p:cNvSpPr txBox="1">
            <a:spLocks/>
          </p:cNvSpPr>
          <p:nvPr/>
        </p:nvSpPr>
        <p:spPr>
          <a:xfrm>
            <a:off x="6885900"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H.8</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tweede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om een teken en het zuurdesem van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blinde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Betsaïda</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belijdenis van Petrus en </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1</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4" name="Tijdelijke aanduiding voor inhoud 2"/>
          <p:cNvSpPr txBox="1">
            <a:spLocks/>
          </p:cNvSpPr>
          <p:nvPr/>
        </p:nvSpPr>
        <p:spPr>
          <a:xfrm>
            <a:off x="6889058"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H.12</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onrechtvaardige pachters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recht van de Keizer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grote gebod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Davids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Z</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oon en Heer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Waarschuwing tegen de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S</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chriftgeleerden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penninkske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van de weduwe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5" name="Tijdelijke aanduiding voor inhoud 2"/>
          <p:cNvSpPr txBox="1">
            <a:spLocks/>
          </p:cNvSpPr>
          <p:nvPr/>
        </p:nvSpPr>
        <p:spPr>
          <a:xfrm>
            <a:off x="8405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Rede over de laatste dingen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6" name="Tijdelijke aanduiding voor inhoud 2"/>
          <p:cNvSpPr txBox="1">
            <a:spLocks/>
          </p:cNvSpPr>
          <p:nvPr/>
        </p:nvSpPr>
        <p:spPr>
          <a:xfrm>
            <a:off x="2349396"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Zalving en het verraad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voorbereiding van de paasmaaltijd De instelling van het Avondmaal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verloochening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voorzegd</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Gethsemane</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gevangenneming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Voor de 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door Petrus verloochend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7" name="Tijdelijke aanduiding voor inhoud 2"/>
          <p:cNvSpPr txBox="1">
            <a:spLocks/>
          </p:cNvSpPr>
          <p:nvPr/>
        </p:nvSpPr>
        <p:spPr>
          <a:xfrm>
            <a:off x="461762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voor Pilatus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Barabbas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bespotting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kruisiging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sterven van Jesjoea</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begrafenis</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8" name="Tijdelijke aanduiding voor inhoud 2"/>
          <p:cNvSpPr txBox="1">
            <a:spLocks/>
          </p:cNvSpPr>
          <p:nvPr/>
        </p:nvSpPr>
        <p:spPr>
          <a:xfrm>
            <a:off x="6885900" y="4604734"/>
            <a:ext cx="2196000" cy="1440000"/>
          </a:xfrm>
          <a:prstGeom prst="rect">
            <a:avLst/>
          </a:prstGeom>
          <a:solidFill>
            <a:schemeClr val="tx2">
              <a:lumMod val="50000"/>
            </a:schemeClr>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Verschijningen van Jesjoea</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21" name="Tijdelijke aanduiding voor inhoud 2"/>
          <p:cNvSpPr txBox="1">
            <a:spLocks noChangeAspect="1"/>
          </p:cNvSpPr>
          <p:nvPr/>
        </p:nvSpPr>
        <p:spPr>
          <a:xfrm>
            <a:off x="2281777" y="1524160"/>
            <a:ext cx="5760000" cy="3777048"/>
          </a:xfrm>
          <a:prstGeom prst="rect">
            <a:avLst/>
          </a:prstGeom>
          <a:solidFill>
            <a:srgbClr val="37441C"/>
          </a:solidFill>
          <a:ln w="76200">
            <a:solidFill>
              <a:schemeClr val="bg1"/>
            </a:solidFill>
          </a:ln>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H.2</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Genezing van een verlamde</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De roeping van Levi</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Het vasten</a:t>
            </a:r>
          </a:p>
          <a:p>
            <a:pPr marL="0" indent="0">
              <a:buNone/>
            </a:pPr>
            <a:r>
              <a:rPr lang="nl-NL" sz="2000" b="1" i="1" dirty="0">
                <a:solidFill>
                  <a:prstClr val="white"/>
                </a:solidFill>
                <a:latin typeface="Verdana" panose="020B0604030504040204" pitchFamily="34" charset="0"/>
                <a:ea typeface="Verdana" panose="020B0604030504040204" pitchFamily="34" charset="0"/>
                <a:cs typeface="Verdana" panose="020B0604030504040204" pitchFamily="34" charset="0"/>
              </a:rPr>
              <a:t>Aren plukken op </a:t>
            </a:r>
            <a:r>
              <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Sabbat</a:t>
            </a:r>
            <a:endParaRPr lang="nl-NL" sz="20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dirty="0"/>
          </a:p>
        </p:txBody>
      </p:sp>
    </p:spTree>
    <p:extLst>
      <p:ext uri="{BB962C8B-B14F-4D97-AF65-F5344CB8AC3E}">
        <p14:creationId xmlns:p14="http://schemas.microsoft.com/office/powerpoint/2010/main" val="943725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3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80" y="-15879"/>
            <a:ext cx="4157663" cy="607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0580" y="-27384"/>
            <a:ext cx="5084763" cy="607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9138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0-#ppt_w/2"/>
                                          </p:val>
                                        </p:tav>
                                        <p:tav tm="100000">
                                          <p:val>
                                            <p:strVal val="#ppt_x"/>
                                          </p:val>
                                        </p:tav>
                                      </p:tavLst>
                                    </p:anim>
                                    <p:anim calcmode="lin" valueType="num">
                                      <p:cBhvr additive="base">
                                        <p:cTn id="8" dur="500" fill="hold"/>
                                        <p:tgtEl>
                                          <p:spTgt spid="102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1030"/>
                                        </p:tgtEl>
                                        <p:attrNameLst>
                                          <p:attrName>style.visibility</p:attrName>
                                        </p:attrNameLst>
                                      </p:cBhvr>
                                      <p:to>
                                        <p:strVal val="visible"/>
                                      </p:to>
                                    </p:set>
                                    <p:anim calcmode="lin" valueType="num">
                                      <p:cBhvr additive="base">
                                        <p:cTn id="12" dur="500" fill="hold"/>
                                        <p:tgtEl>
                                          <p:spTgt spid="1030"/>
                                        </p:tgtEl>
                                        <p:attrNameLst>
                                          <p:attrName>ppt_x</p:attrName>
                                        </p:attrNameLst>
                                      </p:cBhvr>
                                      <p:tavLst>
                                        <p:tav tm="0">
                                          <p:val>
                                            <p:strVal val="1+#ppt_w/2"/>
                                          </p:val>
                                        </p:tav>
                                        <p:tav tm="100000">
                                          <p:val>
                                            <p:strVal val="#ppt_x"/>
                                          </p:val>
                                        </p:tav>
                                      </p:tavLst>
                                    </p:anim>
                                    <p:anim calcmode="lin" valueType="num">
                                      <p:cBhvr additive="base">
                                        <p:cTn id="13" dur="500" fill="hold"/>
                                        <p:tgtEl>
                                          <p:spTgt spid="10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343" y="801543"/>
            <a:ext cx="9144000" cy="1169551"/>
          </a:xfrm>
          <a:prstGeom prst="rect">
            <a:avLst/>
          </a:prstGeom>
          <a:solidFill>
            <a:schemeClr val="tx2">
              <a:lumMod val="75000"/>
            </a:schemeClr>
          </a:solidFill>
          <a:scene3d>
            <a:camera prst="orthographicFront"/>
            <a:lightRig rig="threePt" dir="t"/>
          </a:scene3d>
          <a:sp3d>
            <a:bevelT prst="angle"/>
          </a:sp3d>
        </p:spPr>
        <p:txBody>
          <a:bodyPr wrap="square">
            <a:spAutoFit/>
          </a:bodyPr>
          <a:lstStyle/>
          <a:p>
            <a:r>
              <a:rPr lang="nl-NL" sz="1400" b="1" i="1"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Marcus 3:28</a:t>
            </a:r>
            <a:r>
              <a:rPr lang="nl-NL" sz="1400" b="1" i="1" dirty="0">
                <a:solidFill>
                  <a:schemeClr val="bg1"/>
                </a:solidFill>
                <a:latin typeface="Verdana" panose="020B0604030504040204" pitchFamily="34" charset="0"/>
                <a:ea typeface="Verdana" panose="020B0604030504040204" pitchFamily="34" charset="0"/>
                <a:cs typeface="Verdana" panose="020B0604030504040204" pitchFamily="34" charset="0"/>
              </a:rPr>
              <a:t> Voorwaar, Ik zeg u, dat alle zonden aan de kinderen der mensen zullen vergeven worden, ook de godslasteringen, welke zij gesproken mogen hebben; </a:t>
            </a:r>
            <a:r>
              <a:rPr lang="nl-NL" sz="1400" b="1" i="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29</a:t>
            </a:r>
            <a:r>
              <a:rPr lang="nl-NL" sz="1400" b="1" i="1" dirty="0">
                <a:solidFill>
                  <a:schemeClr val="bg1"/>
                </a:solidFill>
                <a:latin typeface="Verdana" panose="020B0604030504040204" pitchFamily="34" charset="0"/>
                <a:ea typeface="Verdana" panose="020B0604030504040204" pitchFamily="34" charset="0"/>
                <a:cs typeface="Verdana" panose="020B0604030504040204" pitchFamily="34" charset="0"/>
              </a:rPr>
              <a:t> maar wie gelasterd </a:t>
            </a:r>
            <a:r>
              <a:rPr lang="nl-NL" sz="14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heeft </a:t>
            </a:r>
            <a:r>
              <a:rPr lang="nl-NL" sz="1400" b="1" i="1" dirty="0">
                <a:solidFill>
                  <a:schemeClr val="bg1"/>
                </a:solidFill>
                <a:latin typeface="Verdana" panose="020B0604030504040204" pitchFamily="34" charset="0"/>
                <a:ea typeface="Verdana" panose="020B0604030504040204" pitchFamily="34" charset="0"/>
                <a:cs typeface="Verdana" panose="020B0604030504040204" pitchFamily="34" charset="0"/>
              </a:rPr>
              <a:t>tegen de heilige Geest, </a:t>
            </a:r>
            <a:r>
              <a:rPr lang="nl-NL" sz="1400" b="1" i="1" dirty="0">
                <a:solidFill>
                  <a:srgbClr val="FFFF00"/>
                </a:solidFill>
                <a:latin typeface="Verdana" panose="020B0604030504040204" pitchFamily="34" charset="0"/>
                <a:ea typeface="Verdana" panose="020B0604030504040204" pitchFamily="34" charset="0"/>
                <a:cs typeface="Verdana" panose="020B0604030504040204" pitchFamily="34" charset="0"/>
              </a:rPr>
              <a:t>heeft geen vergeving in </a:t>
            </a:r>
            <a:r>
              <a:rPr lang="nl-NL" sz="1400" b="1"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eeuwigheid </a:t>
            </a:r>
            <a:r>
              <a:rPr lang="nl-NL" sz="14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l-GR" sz="1400" b="1" i="1" dirty="0">
                <a:solidFill>
                  <a:schemeClr val="bg1"/>
                </a:solidFill>
                <a:latin typeface="Verdana" panose="020B0604030504040204" pitchFamily="34" charset="0"/>
                <a:ea typeface="Verdana" panose="020B0604030504040204" pitchFamily="34" charset="0"/>
                <a:cs typeface="Verdana" panose="020B0604030504040204" pitchFamily="34" charset="0"/>
              </a:rPr>
              <a:t>αἰῶνα,</a:t>
            </a:r>
            <a:r>
              <a:rPr lang="nl-NL" sz="14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nl-NL" sz="1400" b="1" i="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aiona</a:t>
            </a:r>
            <a:r>
              <a:rPr lang="nl-NL" sz="14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 </a:t>
            </a:r>
            <a:r>
              <a:rPr lang="nl-NL" sz="1400" b="1" i="1" dirty="0">
                <a:solidFill>
                  <a:schemeClr val="bg1"/>
                </a:solidFill>
                <a:latin typeface="Verdana" panose="020B0604030504040204" pitchFamily="34" charset="0"/>
                <a:ea typeface="Verdana" panose="020B0604030504040204" pitchFamily="34" charset="0"/>
                <a:cs typeface="Verdana" panose="020B0604030504040204" pitchFamily="34" charset="0"/>
              </a:rPr>
              <a:t>maar staat schuldig aan </a:t>
            </a:r>
            <a:r>
              <a:rPr lang="nl-NL" sz="1400" b="1" i="1" dirty="0">
                <a:solidFill>
                  <a:srgbClr val="FFFF00"/>
                </a:solidFill>
                <a:latin typeface="Verdana" panose="020B0604030504040204" pitchFamily="34" charset="0"/>
                <a:ea typeface="Verdana" panose="020B0604030504040204" pitchFamily="34" charset="0"/>
                <a:cs typeface="Verdana" panose="020B0604030504040204" pitchFamily="34" charset="0"/>
              </a:rPr>
              <a:t>eeuwige zonde</a:t>
            </a:r>
            <a:r>
              <a:rPr lang="nl-NL" sz="1400" b="1" i="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1400" b="1" i="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30</a:t>
            </a:r>
            <a:r>
              <a:rPr lang="nl-NL" sz="1400" b="1" i="1" dirty="0">
                <a:solidFill>
                  <a:schemeClr val="bg1"/>
                </a:solidFill>
                <a:latin typeface="Verdana" panose="020B0604030504040204" pitchFamily="34" charset="0"/>
                <a:ea typeface="Verdana" panose="020B0604030504040204" pitchFamily="34" charset="0"/>
                <a:cs typeface="Verdana" panose="020B0604030504040204" pitchFamily="34" charset="0"/>
              </a:rPr>
              <a:t> Immers, zij zeiden: Hij heeft een onreine geest</a:t>
            </a:r>
            <a:r>
              <a:rPr lang="nl-NL" sz="14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nl-NL" sz="1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5" name="Rechthoek 4"/>
          <p:cNvSpPr/>
          <p:nvPr/>
        </p:nvSpPr>
        <p:spPr>
          <a:xfrm>
            <a:off x="-1343" y="1916832"/>
            <a:ext cx="9144000" cy="2862322"/>
          </a:xfrm>
          <a:prstGeom prst="rect">
            <a:avLst/>
          </a:prstGeom>
          <a:solidFill>
            <a:schemeClr val="tx2">
              <a:lumMod val="75000"/>
            </a:schemeClr>
          </a:solidFill>
          <a:scene3d>
            <a:camera prst="orthographicFront"/>
            <a:lightRig rig="threePt" dir="t"/>
          </a:scene3d>
          <a:sp3d>
            <a:bevelT prst="angle"/>
          </a:sp3d>
        </p:spPr>
        <p:txBody>
          <a:bodyPr wrap="square">
            <a:spAutoFit/>
          </a:bodyPr>
          <a:lstStyle/>
          <a:p>
            <a:r>
              <a:rPr lang="el-GR"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ὃς </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l-GR"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δ</a:t>
            </a:r>
            <a:r>
              <a:rPr lang="el-GR" sz="2000" b="1" dirty="0">
                <a:solidFill>
                  <a:schemeClr val="bg1"/>
                </a:solidFill>
                <a:latin typeface="Verdana" panose="020B0604030504040204" pitchFamily="34" charset="0"/>
                <a:ea typeface="Verdana" panose="020B0604030504040204" pitchFamily="34" charset="0"/>
                <a:cs typeface="Verdana" panose="020B0604030504040204" pitchFamily="34" charset="0"/>
              </a:rPr>
              <a:t>' ἂν βλασφημήσῃ </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l-GR"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εἰς </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l-GR"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τὸ </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l-GR"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πνεῦμα </a:t>
            </a:r>
            <a:r>
              <a:rPr lang="el-GR" sz="2000" b="1" dirty="0">
                <a:solidFill>
                  <a:schemeClr val="bg1"/>
                </a:solidFill>
                <a:latin typeface="Verdana" panose="020B0604030504040204" pitchFamily="34" charset="0"/>
                <a:ea typeface="Verdana" panose="020B0604030504040204" pitchFamily="34" charset="0"/>
                <a:cs typeface="Verdana" panose="020B0604030504040204" pitchFamily="34" charset="0"/>
              </a:rPr>
              <a:t>τὸ </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l-GR"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ἅγιον</a:t>
            </a:r>
            <a:endPar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Hos d’ </a:t>
            </a:r>
            <a:r>
              <a:rPr lang="nl-NL" sz="20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an</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20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blasphemesei</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eis      </a:t>
            </a:r>
            <a:r>
              <a:rPr lang="nl-NL" sz="20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to</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pneuma </a:t>
            </a:r>
            <a:r>
              <a:rPr lang="nl-NL" sz="20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to</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20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hagion</a:t>
            </a:r>
            <a:endPar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Wie maar </a:t>
            </a:r>
            <a:r>
              <a:rPr lang="nl-NL" sz="20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latert</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tegen de   Geest         Heilige</a:t>
            </a:r>
            <a:r>
              <a:rPr lang="el-GR"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el-GR"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οὐκ </a:t>
            </a:r>
            <a:r>
              <a:rPr lang="el-GR" sz="2000" b="1" dirty="0">
                <a:solidFill>
                  <a:schemeClr val="bg1"/>
                </a:solidFill>
                <a:latin typeface="Verdana" panose="020B0604030504040204" pitchFamily="34" charset="0"/>
                <a:ea typeface="Verdana" panose="020B0604030504040204" pitchFamily="34" charset="0"/>
                <a:cs typeface="Verdana" panose="020B0604030504040204" pitchFamily="34" charset="0"/>
              </a:rPr>
              <a:t>ἔχει </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l-GR"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ἄφεσιν </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l-GR"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εἰς </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l-GR"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τὸν </a:t>
            </a:r>
            <a:r>
              <a:rPr lang="el-GR" sz="2000" b="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αἰῶνα</a:t>
            </a:r>
            <a:endParaRPr lang="nl-NL" sz="2000" b="1" dirty="0" smtClean="0">
              <a:solidFill>
                <a:srgbClr val="FFFF00"/>
              </a:solidFill>
              <a:latin typeface="Verdana" panose="020B0604030504040204" pitchFamily="34" charset="0"/>
              <a:ea typeface="Verdana" panose="020B0604030504040204" pitchFamily="34" charset="0"/>
              <a:cs typeface="Verdana" panose="020B0604030504040204" pitchFamily="34" charset="0"/>
            </a:endParaRPr>
          </a:p>
          <a:p>
            <a:r>
              <a:rPr lang="nl-NL"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o</a:t>
            </a:r>
            <a:r>
              <a:rPr lang="nl-NL" sz="20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uk</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20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echei</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20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aphesin</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eis     ton </a:t>
            </a:r>
            <a:r>
              <a:rPr lang="nl-NL" sz="2000" dirty="0" err="1" smtClean="0">
                <a:solidFill>
                  <a:srgbClr val="FFFF00"/>
                </a:solidFill>
                <a:latin typeface="Verdana" panose="020B0604030504040204" pitchFamily="34" charset="0"/>
                <a:ea typeface="Verdana" panose="020B0604030504040204" pitchFamily="34" charset="0"/>
                <a:cs typeface="Verdana" panose="020B0604030504040204" pitchFamily="34" charset="0"/>
              </a:rPr>
              <a:t>aiona</a:t>
            </a:r>
            <a:endParaRPr lang="nl-NL" sz="2000" dirty="0" smtClean="0">
              <a:solidFill>
                <a:srgbClr val="FFFF00"/>
              </a:solidFill>
              <a:latin typeface="Verdana" panose="020B0604030504040204" pitchFamily="34" charset="0"/>
              <a:ea typeface="Verdana" panose="020B0604030504040204" pitchFamily="34" charset="0"/>
              <a:cs typeface="Verdana" panose="020B0604030504040204" pitchFamily="34" charset="0"/>
            </a:endParaRPr>
          </a:p>
          <a:p>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n</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iet heeft hij vergeving tot in de  </a:t>
            </a:r>
            <a:r>
              <a:rPr lang="nl-NL" sz="2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eeuwigheid</a:t>
            </a:r>
            <a:r>
              <a:rPr lang="el-GR" sz="2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t>
            </a:r>
            <a:endParaRPr lang="nl-NL" sz="2000" dirty="0" smtClean="0">
              <a:solidFill>
                <a:srgbClr val="FFFF00"/>
              </a:solidFill>
              <a:latin typeface="Verdana" panose="020B0604030504040204" pitchFamily="34" charset="0"/>
              <a:ea typeface="Verdana" panose="020B0604030504040204" pitchFamily="34" charset="0"/>
              <a:cs typeface="Verdana" panose="020B0604030504040204" pitchFamily="34" charset="0"/>
            </a:endParaRPr>
          </a:p>
          <a:p>
            <a:r>
              <a:rPr lang="el-GR"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ἀλλὰ </a:t>
            </a:r>
            <a:r>
              <a:rPr lang="el-GR" sz="2000" b="1" dirty="0">
                <a:solidFill>
                  <a:schemeClr val="bg1"/>
                </a:solidFill>
                <a:latin typeface="Verdana" panose="020B0604030504040204" pitchFamily="34" charset="0"/>
                <a:ea typeface="Verdana" panose="020B0604030504040204" pitchFamily="34" charset="0"/>
                <a:cs typeface="Verdana" panose="020B0604030504040204" pitchFamily="34" charset="0"/>
              </a:rPr>
              <a:t>ἔνοχός </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l-GR"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ἐστιν </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l-GR" sz="2000" b="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αἰωνίου </a:t>
            </a:r>
            <a:r>
              <a:rPr lang="nl-NL" sz="2000" b="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l-GR"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ἁμαρτήματος</a:t>
            </a:r>
            <a:endPar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20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all</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20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enochos</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20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estin</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2000" dirty="0" err="1" smtClean="0">
                <a:solidFill>
                  <a:srgbClr val="FFFF00"/>
                </a:solidFill>
                <a:latin typeface="Verdana" panose="020B0604030504040204" pitchFamily="34" charset="0"/>
                <a:ea typeface="Verdana" panose="020B0604030504040204" pitchFamily="34" charset="0"/>
                <a:cs typeface="Verdana" panose="020B0604030504040204" pitchFamily="34" charset="0"/>
              </a:rPr>
              <a:t>aioniou</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20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kriseos</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20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hamartematos</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p>
          <a:p>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Maar onderhevig hij is   </a:t>
            </a:r>
            <a:r>
              <a:rPr lang="nl-NL" sz="2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aan eeuwig </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oordeel [zonde]</a:t>
            </a:r>
            <a:r>
              <a:rPr lang="el-GR"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nl-NL" sz="20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6" name="Rechthoek 5"/>
          <p:cNvSpPr/>
          <p:nvPr/>
        </p:nvSpPr>
        <p:spPr>
          <a:xfrm>
            <a:off x="-11396" y="4785052"/>
            <a:ext cx="9180000" cy="1261884"/>
          </a:xfrm>
          <a:prstGeom prst="rect">
            <a:avLst/>
          </a:prstGeom>
          <a:solidFill>
            <a:schemeClr val="tx2">
              <a:lumMod val="75000"/>
            </a:schemeClr>
          </a:solidFill>
          <a:scene3d>
            <a:camera prst="orthographicFront"/>
            <a:lightRig rig="threePt" dir="t"/>
          </a:scene3d>
          <a:sp3d>
            <a:bevelT prst="angle"/>
          </a:sp3d>
        </p:spPr>
        <p:txBody>
          <a:bodyPr wrap="square">
            <a:spAutoFit/>
          </a:bodyPr>
          <a:lstStyle/>
          <a:p>
            <a:pPr algn="ctr"/>
            <a:r>
              <a:rPr lang="el-GR" sz="3200" b="1" dirty="0">
                <a:solidFill>
                  <a:schemeClr val="bg1"/>
                </a:solidFill>
                <a:latin typeface="Verdana" panose="020B0604030504040204" pitchFamily="34" charset="0"/>
                <a:ea typeface="Verdana" panose="020B0604030504040204" pitchFamily="34" charset="0"/>
                <a:cs typeface="Verdana" panose="020B0604030504040204" pitchFamily="34" charset="0"/>
              </a:rPr>
              <a:t>αἰῶν</a:t>
            </a:r>
            <a:r>
              <a:rPr lang="nl-NL" sz="32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32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3200"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aion</a:t>
            </a:r>
            <a:r>
              <a:rPr lang="nl-NL" sz="32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(Hebr. </a:t>
            </a:r>
            <a:r>
              <a:rPr lang="nl-NL" sz="3200"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Olam</a:t>
            </a:r>
            <a:r>
              <a:rPr lang="nl-NL" sz="32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nl-NL" sz="32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nl-NL" sz="2000" b="1" dirty="0">
                <a:solidFill>
                  <a:schemeClr val="bg1"/>
                </a:solidFill>
                <a:latin typeface="Verdana" panose="020B0604030504040204" pitchFamily="34" charset="0"/>
                <a:ea typeface="Verdana" panose="020B0604030504040204" pitchFamily="34" charset="0"/>
                <a:cs typeface="Verdana" panose="020B0604030504040204" pitchFamily="34" charset="0"/>
              </a:rPr>
              <a:t>e</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euw</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langdurig tijdperk, </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eeuwigheid</a:t>
            </a:r>
            <a:r>
              <a:rPr lang="el-GR"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endParaRPr lang="nl-NL" sz="24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7" name="Rechthoek 6"/>
          <p:cNvSpPr/>
          <p:nvPr/>
        </p:nvSpPr>
        <p:spPr>
          <a:xfrm>
            <a:off x="-1343" y="-27385"/>
            <a:ext cx="9144000" cy="828000"/>
          </a:xfrm>
          <a:prstGeom prst="rect">
            <a:avLst/>
          </a:prstGeom>
          <a:solidFill>
            <a:schemeClr val="tx2">
              <a:lumMod val="75000"/>
            </a:schemeClr>
          </a:solidFill>
          <a:scene3d>
            <a:camera prst="orthographicFront"/>
            <a:lightRig rig="threePt" dir="t"/>
          </a:scene3d>
          <a:sp3d>
            <a:bevelT prst="angle"/>
          </a:sp3d>
        </p:spPr>
        <p:txBody>
          <a:bodyPr wrap="square" anchor="ctr">
            <a:spAutoFit/>
          </a:bodyPr>
          <a:lstStyle/>
          <a:p>
            <a:pPr algn="ctr"/>
            <a:r>
              <a:rPr lang="nl-NL" sz="24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IS DE STRAF EINDELOOS, OF EINDIG?</a:t>
            </a:r>
          </a:p>
        </p:txBody>
      </p:sp>
    </p:spTree>
    <p:extLst>
      <p:ext uri="{BB962C8B-B14F-4D97-AF65-F5344CB8AC3E}">
        <p14:creationId xmlns:p14="http://schemas.microsoft.com/office/powerpoint/2010/main" val="408284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p:cNvSpPr/>
          <p:nvPr/>
        </p:nvSpPr>
        <p:spPr>
          <a:xfrm>
            <a:off x="-36512" y="908719"/>
            <a:ext cx="9180000" cy="1080000"/>
          </a:xfrm>
          <a:prstGeom prst="rect">
            <a:avLst/>
          </a:prstGeom>
          <a:solidFill>
            <a:schemeClr val="tx2">
              <a:lumMod val="50000"/>
            </a:schemeClr>
          </a:solidFill>
          <a:scene3d>
            <a:camera prst="orthographicFront"/>
            <a:lightRig rig="threePt" dir="t"/>
          </a:scene3d>
          <a:sp3d>
            <a:bevelT prst="angle"/>
          </a:sp3d>
        </p:spPr>
        <p:txBody>
          <a:bodyPr wrap="square">
            <a:spAutoFit/>
          </a:bodyPr>
          <a:lstStyle/>
          <a:p>
            <a:pPr algn="ct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Het Grieks (</a:t>
            </a:r>
            <a:r>
              <a:rPr lang="nl-NL" sz="20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aion</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en het Hebreeuws  (</a:t>
            </a:r>
            <a:r>
              <a:rPr lang="nl-NL" sz="20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olam</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kennen het begrip van eeuwigheid niet in de zin van eindeloos.</a:t>
            </a:r>
          </a:p>
          <a:p>
            <a:pPr algn="ct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Het gaat om een onbepaalde tijd.</a:t>
            </a:r>
          </a:p>
        </p:txBody>
      </p:sp>
      <p:sp>
        <p:nvSpPr>
          <p:cNvPr id="7" name="Rechthoek 6"/>
          <p:cNvSpPr/>
          <p:nvPr/>
        </p:nvSpPr>
        <p:spPr>
          <a:xfrm>
            <a:off x="-26459" y="-27385"/>
            <a:ext cx="9180000" cy="828000"/>
          </a:xfrm>
          <a:prstGeom prst="rect">
            <a:avLst/>
          </a:prstGeom>
          <a:solidFill>
            <a:schemeClr val="tx2">
              <a:lumMod val="50000"/>
            </a:schemeClr>
          </a:solidFill>
          <a:scene3d>
            <a:camera prst="orthographicFront"/>
            <a:lightRig rig="threePt" dir="t"/>
          </a:scene3d>
          <a:sp3d>
            <a:bevelT prst="angle"/>
          </a:sp3d>
        </p:spPr>
        <p:txBody>
          <a:bodyPr wrap="square" anchor="ctr">
            <a:spAutoFit/>
          </a:bodyPr>
          <a:lstStyle/>
          <a:p>
            <a:pPr algn="ctr"/>
            <a:r>
              <a:rPr lang="nl-NL" sz="24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IS DE STRAF EINDELOOS, OF EINDIG?</a:t>
            </a:r>
          </a:p>
        </p:txBody>
      </p:sp>
      <p:sp>
        <p:nvSpPr>
          <p:cNvPr id="2" name="Rechthoek 1"/>
          <p:cNvSpPr/>
          <p:nvPr/>
        </p:nvSpPr>
        <p:spPr>
          <a:xfrm>
            <a:off x="-15026" y="2024896"/>
            <a:ext cx="9180000" cy="468000"/>
          </a:xfrm>
          <a:prstGeom prst="rect">
            <a:avLst/>
          </a:prstGeom>
          <a:solidFill>
            <a:schemeClr val="tx2">
              <a:lumMod val="50000"/>
            </a:schemeClr>
          </a:solidFill>
          <a:scene3d>
            <a:camera prst="orthographicFront"/>
            <a:lightRig rig="threePt" dir="t"/>
          </a:scene3d>
          <a:sp3d>
            <a:bevelT prst="angle"/>
          </a:sp3d>
        </p:spPr>
        <p:txBody>
          <a:bodyPr wrap="none">
            <a:spAutoFit/>
          </a:bodyPr>
          <a:lstStyle/>
          <a:p>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Hab.3:6  de eeuwige [</a:t>
            </a:r>
            <a:r>
              <a:rPr lang="he-IL" sz="2000" dirty="0">
                <a:solidFill>
                  <a:schemeClr val="bg1"/>
                </a:solidFill>
                <a:latin typeface="Verdana" panose="020B0604030504040204" pitchFamily="34" charset="0"/>
                <a:ea typeface="Verdana" panose="020B0604030504040204" pitchFamily="34" charset="0"/>
              </a:rPr>
              <a:t>עוֹלָם</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nl-NL" sz="20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olam</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heuvelen zinken ineen;</a:t>
            </a:r>
          </a:p>
        </p:txBody>
      </p:sp>
      <p:sp>
        <p:nvSpPr>
          <p:cNvPr id="3" name="Rechthoek 2"/>
          <p:cNvSpPr/>
          <p:nvPr/>
        </p:nvSpPr>
        <p:spPr>
          <a:xfrm>
            <a:off x="-25116" y="2565056"/>
            <a:ext cx="9180000" cy="1368000"/>
          </a:xfrm>
          <a:prstGeom prst="rect">
            <a:avLst/>
          </a:prstGeom>
          <a:solidFill>
            <a:schemeClr val="tx2">
              <a:lumMod val="50000"/>
            </a:schemeClr>
          </a:solidFill>
          <a:scene3d>
            <a:camera prst="orthographicFront"/>
            <a:lightRig rig="threePt" dir="t"/>
          </a:scene3d>
          <a:sp3d>
            <a:bevelT prst="angle"/>
          </a:sp3d>
        </p:spPr>
        <p:txBody>
          <a:bodyPr>
            <a:spAutoFit/>
          </a:bodyPr>
          <a:lstStyle/>
          <a:p>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Jesaja 32:14 </a:t>
            </a:r>
            <a:r>
              <a:rPr lang="nl-NL" sz="20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Ofel</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en Wachttoren zijn voor altijd </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he-IL" sz="2000" dirty="0">
                <a:solidFill>
                  <a:schemeClr val="bg1"/>
                </a:solidFill>
                <a:latin typeface="Verdana" panose="020B0604030504040204" pitchFamily="34" charset="0"/>
                <a:ea typeface="Verdana" panose="020B0604030504040204" pitchFamily="34" charset="0"/>
              </a:rPr>
              <a:t>עוֹלָם</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nl-NL" sz="20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olam</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tot </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spelonken geworden, een vreugde voor de wilde ezels, een weide voor de kudden, </a:t>
            </a:r>
            <a:r>
              <a:rPr lang="nl-NL" sz="20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15</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 totdat over ons uitgestort wordt de Geest uit den hoge.</a:t>
            </a:r>
          </a:p>
        </p:txBody>
      </p:sp>
      <p:sp>
        <p:nvSpPr>
          <p:cNvPr id="4" name="Rechthoek 3"/>
          <p:cNvSpPr/>
          <p:nvPr/>
        </p:nvSpPr>
        <p:spPr>
          <a:xfrm>
            <a:off x="10380" y="3969144"/>
            <a:ext cx="9180000" cy="756000"/>
          </a:xfrm>
          <a:prstGeom prst="rect">
            <a:avLst/>
          </a:prstGeom>
          <a:solidFill>
            <a:schemeClr val="tx2">
              <a:lumMod val="50000"/>
            </a:schemeClr>
          </a:solidFill>
          <a:scene3d>
            <a:camera prst="orthographicFront"/>
            <a:lightRig rig="threePt" dir="t"/>
          </a:scene3d>
          <a:sp3d>
            <a:bevelT prst="angle"/>
          </a:sp3d>
        </p:spPr>
        <p:txBody>
          <a:bodyPr>
            <a:spAutoFit/>
          </a:bodyPr>
          <a:lstStyle/>
          <a:p>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Matth.28:20 En </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zie, Ik ben met u al de dagen tot aan de voleinding der </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wereld  [</a:t>
            </a:r>
            <a:r>
              <a:rPr lang="el-GR" sz="2000" dirty="0">
                <a:solidFill>
                  <a:schemeClr val="bg1"/>
                </a:solidFill>
                <a:latin typeface="Verdana" panose="020B0604030504040204" pitchFamily="34" charset="0"/>
                <a:ea typeface="Verdana" panose="020B0604030504040204" pitchFamily="34" charset="0"/>
                <a:cs typeface="Verdana" panose="020B0604030504040204" pitchFamily="34" charset="0"/>
              </a:rPr>
              <a:t>αἰῶνος</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nl-NL" sz="20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aionos</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echthoek 7"/>
          <p:cNvSpPr/>
          <p:nvPr/>
        </p:nvSpPr>
        <p:spPr>
          <a:xfrm>
            <a:off x="512" y="4761232"/>
            <a:ext cx="9180000" cy="756000"/>
          </a:xfrm>
          <a:prstGeom prst="rect">
            <a:avLst/>
          </a:prstGeom>
          <a:solidFill>
            <a:schemeClr val="tx2">
              <a:lumMod val="50000"/>
            </a:schemeClr>
          </a:solidFill>
          <a:scene3d>
            <a:camera prst="orthographicFront"/>
            <a:lightRig rig="threePt" dir="t"/>
          </a:scene3d>
          <a:sp3d>
            <a:bevelT prst="angle"/>
          </a:sp3d>
        </p:spPr>
        <p:txBody>
          <a:bodyPr>
            <a:spAutoFit/>
          </a:bodyPr>
          <a:lstStyle/>
          <a:p>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1 Kor.10:11  </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over wie het einde der eeuwen [</a:t>
            </a:r>
            <a:r>
              <a:rPr lang="el-GR" sz="2000" dirty="0">
                <a:solidFill>
                  <a:schemeClr val="bg1"/>
                </a:solidFill>
                <a:latin typeface="Verdana" panose="020B0604030504040204" pitchFamily="34" charset="0"/>
                <a:ea typeface="Verdana" panose="020B0604030504040204" pitchFamily="34" charset="0"/>
                <a:cs typeface="Verdana" panose="020B0604030504040204" pitchFamily="34" charset="0"/>
              </a:rPr>
              <a:t>αἰώνων</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nl-NL"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aionon</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a:t>
            </a:r>
          </a:p>
          <a:p>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gekomen </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is. </a:t>
            </a:r>
          </a:p>
        </p:txBody>
      </p:sp>
      <p:sp>
        <p:nvSpPr>
          <p:cNvPr id="9" name="Rechthoek 8"/>
          <p:cNvSpPr/>
          <p:nvPr/>
        </p:nvSpPr>
        <p:spPr>
          <a:xfrm>
            <a:off x="12050" y="5553288"/>
            <a:ext cx="9180000" cy="468000"/>
          </a:xfrm>
          <a:prstGeom prst="rect">
            <a:avLst/>
          </a:prstGeom>
          <a:solidFill>
            <a:schemeClr val="tx2">
              <a:lumMod val="50000"/>
            </a:schemeClr>
          </a:solidFill>
          <a:scene3d>
            <a:camera prst="orthographicFront"/>
            <a:lightRig rig="threePt" dir="t"/>
          </a:scene3d>
          <a:sp3d>
            <a:bevelT prst="angle"/>
          </a:sp3d>
        </p:spPr>
        <p:txBody>
          <a:bodyPr>
            <a:spAutoFit/>
          </a:bodyPr>
          <a:lstStyle/>
          <a:p>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Hebr.9:26 </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bij de voleinding der eeuwen</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l-GR"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αἰώνων</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nl-NL"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aionon</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34559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3" grpId="0" animBg="1"/>
      <p:bldP spid="4" grpId="0" animBg="1"/>
      <p:bldP spid="8"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p:cNvSpPr/>
          <p:nvPr/>
        </p:nvSpPr>
        <p:spPr>
          <a:xfrm>
            <a:off x="-1343" y="-27385"/>
            <a:ext cx="9144000" cy="828000"/>
          </a:xfrm>
          <a:prstGeom prst="rect">
            <a:avLst/>
          </a:prstGeom>
          <a:solidFill>
            <a:schemeClr val="tx2">
              <a:lumMod val="75000"/>
            </a:schemeClr>
          </a:solidFill>
          <a:scene3d>
            <a:camera prst="orthographicFront"/>
            <a:lightRig rig="threePt" dir="t"/>
          </a:scene3d>
          <a:sp3d>
            <a:bevelT prst="angle"/>
          </a:sp3d>
        </p:spPr>
        <p:txBody>
          <a:bodyPr wrap="square" anchor="ctr">
            <a:spAutoFit/>
          </a:bodyPr>
          <a:lstStyle/>
          <a:p>
            <a:pPr algn="ctr"/>
            <a:r>
              <a:rPr lang="nl-NL" sz="24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IS DE STRAF EINDELOOS, OF EINDIG?</a:t>
            </a:r>
          </a:p>
        </p:txBody>
      </p:sp>
      <p:graphicFrame>
        <p:nvGraphicFramePr>
          <p:cNvPr id="2" name="Tabel 1"/>
          <p:cNvGraphicFramePr>
            <a:graphicFrameLocks noGrp="1"/>
          </p:cNvGraphicFramePr>
          <p:nvPr>
            <p:extLst>
              <p:ext uri="{D42A27DB-BD31-4B8C-83A1-F6EECF244321}">
                <p14:modId xmlns:p14="http://schemas.microsoft.com/office/powerpoint/2010/main" val="2530646825"/>
              </p:ext>
            </p:extLst>
          </p:nvPr>
        </p:nvGraphicFramePr>
        <p:xfrm>
          <a:off x="-36512" y="764704"/>
          <a:ext cx="9144000" cy="2225040"/>
        </p:xfrm>
        <a:graphic>
          <a:graphicData uri="http://schemas.openxmlformats.org/drawingml/2006/table">
            <a:tbl>
              <a:tblPr firstRow="1" bandRow="1">
                <a:tableStyleId>{5C22544A-7EE6-4342-B048-85BDC9FD1C3A}</a:tableStyleId>
              </a:tblPr>
              <a:tblGrid>
                <a:gridCol w="4572000"/>
                <a:gridCol w="4572000"/>
              </a:tblGrid>
              <a:tr h="370840">
                <a:tc>
                  <a:txBody>
                    <a:bodyPr/>
                    <a:lstStyle/>
                    <a:p>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UITSPRAAK:</a:t>
                      </a:r>
                      <a:endParaRPr lang="nl-NL"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a:solidFill>
                      <a:schemeClr val="tx2">
                        <a:lumMod val="75000"/>
                      </a:schemeClr>
                    </a:solidFill>
                  </a:tcPr>
                </a:tc>
                <a:tc>
                  <a:txBody>
                    <a:bodyPr/>
                    <a:lstStyle/>
                    <a:p>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VOLTOOING STRAF</a:t>
                      </a:r>
                      <a:endParaRPr lang="nl-NL"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a:solidFill>
                      <a:schemeClr val="tx2">
                        <a:lumMod val="75000"/>
                      </a:schemeClr>
                    </a:solidFill>
                  </a:tcPr>
                </a:tc>
              </a:tr>
              <a:tr h="370840">
                <a:tc>
                  <a:txBody>
                    <a:bodyPr/>
                    <a:lstStyle/>
                    <a:p>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10</a:t>
                      </a:r>
                      <a:r>
                        <a:rPr lang="nl-NL" baseline="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jaar gevangenisstraf</a:t>
                      </a:r>
                      <a:endParaRPr lang="nl-NL"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a:solidFill>
                      <a:schemeClr val="tx2">
                        <a:lumMod val="75000"/>
                      </a:schemeClr>
                    </a:solidFill>
                  </a:tcPr>
                </a:tc>
                <a:tc>
                  <a:txBody>
                    <a:bodyPr/>
                    <a:lstStyle/>
                    <a:p>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Na 10 jaar is de straf voldaan</a:t>
                      </a:r>
                      <a:endParaRPr lang="nl-NL"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a:solidFill>
                      <a:schemeClr val="tx2">
                        <a:lumMod val="75000"/>
                      </a:schemeClr>
                    </a:solidFill>
                  </a:tcPr>
                </a:tc>
              </a:tr>
              <a:tr h="370840">
                <a:tc>
                  <a:txBody>
                    <a:bodyPr/>
                    <a:lstStyle/>
                    <a:p>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20 jaar gevangenisstraf</a:t>
                      </a:r>
                      <a:endParaRPr lang="nl-NL"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a:solidFill>
                      <a:schemeClr val="tx2">
                        <a:lumMod val="75000"/>
                      </a:schemeClr>
                    </a:solidFill>
                  </a:tcPr>
                </a:tc>
                <a:tc>
                  <a:txBody>
                    <a:bodyPr/>
                    <a:lstStyle/>
                    <a:p>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Na 20 jaar is de straf voldaan</a:t>
                      </a:r>
                      <a:endParaRPr lang="nl-NL"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a:solidFill>
                      <a:schemeClr val="tx2">
                        <a:lumMod val="75000"/>
                      </a:schemeClr>
                    </a:solidFill>
                  </a:tcPr>
                </a:tc>
              </a:tr>
              <a:tr h="370840">
                <a:tc>
                  <a:txBody>
                    <a:bodyPr/>
                    <a:lstStyle/>
                    <a:p>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 doodstraf</a:t>
                      </a:r>
                      <a:endParaRPr lang="nl-NL"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a:solidFill>
                      <a:schemeClr val="tx2">
                        <a:lumMod val="75000"/>
                      </a:schemeClr>
                    </a:solidFill>
                  </a:tcPr>
                </a:tc>
                <a:tc>
                  <a:txBody>
                    <a:bodyPr/>
                    <a:lstStyle/>
                    <a:p>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Na de doodstraf is de straf voldaan</a:t>
                      </a:r>
                      <a:endParaRPr lang="nl-NL"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a:solidFill>
                      <a:schemeClr val="tx2">
                        <a:lumMod val="75000"/>
                      </a:schemeClr>
                    </a:solidFill>
                  </a:tcPr>
                </a:tc>
              </a:tr>
              <a:tr h="370840">
                <a:tc>
                  <a:txBody>
                    <a:bodyPr/>
                    <a:lstStyle/>
                    <a:p>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slavernij</a:t>
                      </a:r>
                      <a:endParaRPr lang="nl-NL"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a:solidFill>
                      <a:schemeClr val="tx2">
                        <a:lumMod val="75000"/>
                      </a:schemeClr>
                    </a:solidFill>
                  </a:tcPr>
                </a:tc>
                <a:tc>
                  <a:txBody>
                    <a:bodyPr/>
                    <a:lstStyle/>
                    <a:p>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Na de slavernij is de schuld voldaan</a:t>
                      </a:r>
                      <a:endParaRPr lang="nl-NL"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a:solidFill>
                      <a:schemeClr val="tx2">
                        <a:lumMod val="75000"/>
                      </a:schemeClr>
                    </a:solidFill>
                  </a:tcPr>
                </a:tc>
              </a:tr>
              <a:tr h="370840">
                <a:tc>
                  <a:txBody>
                    <a:bodyPr/>
                    <a:lstStyle/>
                    <a:p>
                      <a:endParaRPr lang="nl-NL">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a:solidFill>
                      <a:schemeClr val="tx2">
                        <a:lumMod val="75000"/>
                      </a:schemeClr>
                    </a:solidFill>
                  </a:tcPr>
                </a:tc>
                <a:tc>
                  <a:txBody>
                    <a:bodyPr/>
                    <a:lstStyle/>
                    <a:p>
                      <a:endParaRPr lang="nl-NL"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a:solidFill>
                      <a:schemeClr val="tx2">
                        <a:lumMod val="75000"/>
                      </a:schemeClr>
                    </a:solidFill>
                  </a:tcPr>
                </a:tc>
              </a:tr>
            </a:tbl>
          </a:graphicData>
        </a:graphic>
      </p:graphicFrame>
      <p:sp>
        <p:nvSpPr>
          <p:cNvPr id="3" name="Rechthoek 2"/>
          <p:cNvSpPr/>
          <p:nvPr/>
        </p:nvSpPr>
        <p:spPr>
          <a:xfrm>
            <a:off x="-36512" y="2996952"/>
            <a:ext cx="9180000" cy="1692000"/>
          </a:xfrm>
          <a:prstGeom prst="rect">
            <a:avLst/>
          </a:prstGeom>
          <a:solidFill>
            <a:schemeClr val="tx2">
              <a:lumMod val="75000"/>
            </a:schemeClr>
          </a:solidFill>
          <a:scene3d>
            <a:camera prst="orthographicFront"/>
            <a:lightRig rig="threePt" dir="t"/>
          </a:scene3d>
          <a:sp3d>
            <a:bevelT prst="angle"/>
          </a:sp3d>
        </p:spPr>
        <p:txBody>
          <a:bodyPr wrap="square">
            <a:spAutoFit/>
          </a:bodyPr>
          <a:lstStyle/>
          <a:p>
            <a:pPr algn="ct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Jesaja 40:1 “Troost</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troost mijn volk, zegt jullie God.</a:t>
            </a:r>
          </a:p>
          <a:p>
            <a:pPr algn="ct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Spreek Jeruzalem moed in, maak haar bekend</a:t>
            </a:r>
          </a:p>
          <a:p>
            <a:pPr algn="ct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dat haar slavendienst voorbij is,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dat haar schuld is voldaan</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p>
          <a:p>
            <a:pPr algn="ctr"/>
            <a:r>
              <a:rPr lang="he-IL" sz="3600" b="1" dirty="0">
                <a:solidFill>
                  <a:schemeClr val="bg1"/>
                </a:solidFill>
                <a:latin typeface="Verdana" panose="020B0604030504040204" pitchFamily="34" charset="0"/>
                <a:ea typeface="Verdana" panose="020B0604030504040204" pitchFamily="34" charset="0"/>
              </a:rPr>
              <a:t>נִרְצָה </a:t>
            </a:r>
            <a:r>
              <a:rPr lang="he-IL" sz="3600" b="1" dirty="0" smtClean="0">
                <a:solidFill>
                  <a:schemeClr val="bg1"/>
                </a:solidFill>
                <a:latin typeface="Verdana" panose="020B0604030504040204" pitchFamily="34" charset="0"/>
                <a:ea typeface="Verdana" panose="020B0604030504040204" pitchFamily="34" charset="0"/>
              </a:rPr>
              <a:t>עֲו‍ֹנָהּ</a:t>
            </a: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nirtsah</a:t>
            </a: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avonah</a:t>
            </a:r>
            <a:endPar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p>
        </p:txBody>
      </p:sp>
      <p:sp>
        <p:nvSpPr>
          <p:cNvPr id="8" name="Rechthoek 7"/>
          <p:cNvSpPr/>
          <p:nvPr/>
        </p:nvSpPr>
        <p:spPr>
          <a:xfrm>
            <a:off x="-36512" y="4687976"/>
            <a:ext cx="9180000" cy="1477328"/>
          </a:xfrm>
          <a:prstGeom prst="rect">
            <a:avLst/>
          </a:prstGeom>
          <a:solidFill>
            <a:schemeClr val="tx2">
              <a:lumMod val="75000"/>
            </a:schemeClr>
          </a:solidFill>
          <a:scene3d>
            <a:camera prst="orthographicFront"/>
            <a:lightRig rig="threePt" dir="t"/>
          </a:scene3d>
          <a:sp3d>
            <a:bevelT prst="angle"/>
          </a:sp3d>
        </p:spPr>
        <p:txBody>
          <a:bodyPr wrap="square">
            <a:spAutoFit/>
          </a:bodyPr>
          <a:lstStyle/>
          <a:p>
            <a:pPr algn="ctr"/>
            <a:r>
              <a:rPr lang="he-IL" sz="3600" b="1" dirty="0" smtClean="0">
                <a:solidFill>
                  <a:schemeClr val="bg1"/>
                </a:solidFill>
                <a:latin typeface="Verdana" panose="020B0604030504040204" pitchFamily="34" charset="0"/>
                <a:ea typeface="Verdana" panose="020B0604030504040204" pitchFamily="34" charset="0"/>
              </a:rPr>
              <a:t>רְצָה</a:t>
            </a:r>
            <a:r>
              <a:rPr lang="nl-NL" sz="36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ratsah</a:t>
            </a: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behagen scheppen in, goed ontvangen, voldaan</a:t>
            </a: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nl-NL" b="1" dirty="0" smtClean="0">
              <a:solidFill>
                <a:schemeClr val="bg1"/>
              </a:solidFill>
              <a:latin typeface="Verdana" panose="020B0604030504040204" pitchFamily="34" charset="0"/>
              <a:ea typeface="Verdana" panose="020B0604030504040204" pitchFamily="34" charset="0"/>
            </a:endParaRPr>
          </a:p>
          <a:p>
            <a:pPr algn="ctr"/>
            <a:r>
              <a:rPr lang="he-IL" sz="3600" b="1" dirty="0" smtClean="0">
                <a:solidFill>
                  <a:schemeClr val="bg1"/>
                </a:solidFill>
                <a:latin typeface="Verdana" panose="020B0604030504040204" pitchFamily="34" charset="0"/>
                <a:ea typeface="Verdana" panose="020B0604030504040204" pitchFamily="34" charset="0"/>
              </a:rPr>
              <a:t> עֲו‍ֹנָ</a:t>
            </a: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 </a:t>
            </a:r>
            <a:r>
              <a:rPr lang="nl-NL"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avon</a:t>
            </a: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ongerechtigheid, zonde, misdaad, schuld</a:t>
            </a:r>
          </a:p>
          <a:p>
            <a:pPr algn="ct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p>
        </p:txBody>
      </p:sp>
      <p:sp>
        <p:nvSpPr>
          <p:cNvPr id="9" name="Rechthoek 8"/>
          <p:cNvSpPr/>
          <p:nvPr/>
        </p:nvSpPr>
        <p:spPr>
          <a:xfrm>
            <a:off x="10380" y="6167045"/>
            <a:ext cx="9144000" cy="646331"/>
          </a:xfrm>
          <a:prstGeom prst="rect">
            <a:avLst/>
          </a:prstGeom>
          <a:solidFill>
            <a:schemeClr val="tx2">
              <a:lumMod val="75000"/>
            </a:schemeClr>
          </a:solidFill>
        </p:spPr>
        <p:txBody>
          <a:bodyPr wrap="square">
            <a:spAutoFit/>
          </a:bodyPr>
          <a:lstStyle/>
          <a:p>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Lev.26:41 boeten [</a:t>
            </a:r>
            <a:r>
              <a:rPr lang="he-IL" dirty="0">
                <a:solidFill>
                  <a:schemeClr val="bg1"/>
                </a:solidFill>
                <a:latin typeface="Verdana" panose="020B0604030504040204" pitchFamily="34" charset="0"/>
                <a:ea typeface="Verdana" panose="020B0604030504040204" pitchFamily="34" charset="0"/>
              </a:rPr>
              <a:t>יִרְצוּ </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nl-NL"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jirtsoe</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 zij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dan hun ongerechtigheid,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42</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dan zal Ik mijn verbond met Jakob gedenken</a:t>
            </a:r>
          </a:p>
        </p:txBody>
      </p:sp>
    </p:spTree>
    <p:extLst>
      <p:ext uri="{BB962C8B-B14F-4D97-AF65-F5344CB8AC3E}">
        <p14:creationId xmlns:p14="http://schemas.microsoft.com/office/powerpoint/2010/main" val="141565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fbeeldingsresultaat voor rechter">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97" b="1397"/>
          <a:stretch/>
        </p:blipFill>
        <p:spPr bwMode="auto">
          <a:xfrm>
            <a:off x="-36512" y="-93559"/>
            <a:ext cx="9180000" cy="6114847"/>
          </a:xfrm>
          <a:prstGeom prst="rect">
            <a:avLst/>
          </a:prstGeom>
          <a:noFill/>
          <a:extLst>
            <a:ext uri="{909E8E84-426E-40DD-AFC4-6F175D3DCCD1}">
              <a14:hiddenFill xmlns:a14="http://schemas.microsoft.com/office/drawing/2010/main">
                <a:solidFill>
                  <a:srgbClr val="FFFFFF"/>
                </a:solidFill>
              </a14:hiddenFill>
            </a:ext>
          </a:extLst>
        </p:spPr>
      </p:pic>
      <p:sp>
        <p:nvSpPr>
          <p:cNvPr id="4" name="Rechthoek 3"/>
          <p:cNvSpPr/>
          <p:nvPr/>
        </p:nvSpPr>
        <p:spPr>
          <a:xfrm>
            <a:off x="35496" y="56346"/>
            <a:ext cx="3852000" cy="2677656"/>
          </a:xfrm>
          <a:prstGeom prst="rect">
            <a:avLst/>
          </a:prstGeom>
          <a:solidFill>
            <a:schemeClr val="tx2">
              <a:lumMod val="75000"/>
            </a:schemeClr>
          </a:solidFill>
          <a:scene3d>
            <a:camera prst="orthographicFront"/>
            <a:lightRig rig="threePt" dir="t"/>
          </a:scene3d>
          <a:sp3d>
            <a:bevelT prst="angle"/>
          </a:sp3d>
        </p:spPr>
        <p:txBody>
          <a:bodyPr wrap="square">
            <a:spAutoFit/>
          </a:bodyPr>
          <a:lstStyle/>
          <a:p>
            <a:r>
              <a:rPr lang="nl-NL" sz="1400" b="1"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Marcus 3:28</a:t>
            </a:r>
            <a:r>
              <a:rPr lang="nl-NL" sz="1400" b="1" dirty="0">
                <a:solidFill>
                  <a:schemeClr val="bg1"/>
                </a:solidFill>
                <a:latin typeface="Verdana" panose="020B0604030504040204" pitchFamily="34" charset="0"/>
                <a:ea typeface="Verdana" panose="020B0604030504040204" pitchFamily="34" charset="0"/>
                <a:cs typeface="Verdana" panose="020B0604030504040204" pitchFamily="34" charset="0"/>
              </a:rPr>
              <a:t> Voorwaar, Ik zeg u, dat alle zonden aan de kinderen der mensen zullen vergeven worden, ook de godslasteringen, welke zij gesproken mogen hebben; </a:t>
            </a:r>
            <a:r>
              <a:rPr lang="nl-NL" sz="1400" b="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29</a:t>
            </a:r>
            <a:r>
              <a:rPr lang="nl-NL" sz="1400" b="1" dirty="0">
                <a:solidFill>
                  <a:schemeClr val="bg1"/>
                </a:solidFill>
                <a:latin typeface="Verdana" panose="020B0604030504040204" pitchFamily="34" charset="0"/>
                <a:ea typeface="Verdana" panose="020B0604030504040204" pitchFamily="34" charset="0"/>
                <a:cs typeface="Verdana" panose="020B0604030504040204" pitchFamily="34" charset="0"/>
              </a:rPr>
              <a:t> maar wie gelasterd </a:t>
            </a:r>
            <a:r>
              <a:rPr lang="nl-NL" sz="14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heeft </a:t>
            </a:r>
            <a:r>
              <a:rPr lang="nl-NL" sz="1400" b="1" dirty="0">
                <a:solidFill>
                  <a:schemeClr val="bg1"/>
                </a:solidFill>
                <a:latin typeface="Verdana" panose="020B0604030504040204" pitchFamily="34" charset="0"/>
                <a:ea typeface="Verdana" panose="020B0604030504040204" pitchFamily="34" charset="0"/>
                <a:cs typeface="Verdana" panose="020B0604030504040204" pitchFamily="34" charset="0"/>
              </a:rPr>
              <a:t>tegen de heilige Geest, heeft geen vergeving in </a:t>
            </a:r>
            <a:r>
              <a:rPr lang="nl-NL" sz="14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eeuwigheid [</a:t>
            </a:r>
            <a:r>
              <a:rPr lang="el-GR" sz="1400" b="1" dirty="0">
                <a:solidFill>
                  <a:schemeClr val="bg1"/>
                </a:solidFill>
                <a:latin typeface="Verdana" panose="020B0604030504040204" pitchFamily="34" charset="0"/>
                <a:ea typeface="Verdana" panose="020B0604030504040204" pitchFamily="34" charset="0"/>
                <a:cs typeface="Verdana" panose="020B0604030504040204" pitchFamily="34" charset="0"/>
              </a:rPr>
              <a:t>αἰῶνα,</a:t>
            </a:r>
            <a:r>
              <a:rPr lang="nl-NL" sz="14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nl-NL" sz="1400"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aiona</a:t>
            </a:r>
            <a:r>
              <a:rPr lang="nl-NL" sz="14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 </a:t>
            </a:r>
            <a:r>
              <a:rPr lang="nl-NL" sz="1400" b="1" dirty="0">
                <a:solidFill>
                  <a:schemeClr val="bg1"/>
                </a:solidFill>
                <a:latin typeface="Verdana" panose="020B0604030504040204" pitchFamily="34" charset="0"/>
                <a:ea typeface="Verdana" panose="020B0604030504040204" pitchFamily="34" charset="0"/>
                <a:cs typeface="Verdana" panose="020B0604030504040204" pitchFamily="34" charset="0"/>
              </a:rPr>
              <a:t>maar staat schuldig aan eeuwige zonde. </a:t>
            </a:r>
            <a:r>
              <a:rPr lang="nl-NL" sz="1400" b="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30</a:t>
            </a:r>
            <a:r>
              <a:rPr lang="nl-NL" sz="1400" b="1" dirty="0">
                <a:solidFill>
                  <a:schemeClr val="bg1"/>
                </a:solidFill>
                <a:latin typeface="Verdana" panose="020B0604030504040204" pitchFamily="34" charset="0"/>
                <a:ea typeface="Verdana" panose="020B0604030504040204" pitchFamily="34" charset="0"/>
                <a:cs typeface="Verdana" panose="020B0604030504040204" pitchFamily="34" charset="0"/>
              </a:rPr>
              <a:t> Immers, zij zeiden: Hij heeft een onreine geest</a:t>
            </a:r>
            <a:r>
              <a:rPr lang="nl-NL" sz="14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nl-NL" sz="1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5" name="Rechthoek 4"/>
          <p:cNvSpPr/>
          <p:nvPr/>
        </p:nvSpPr>
        <p:spPr>
          <a:xfrm>
            <a:off x="-36512" y="5085184"/>
            <a:ext cx="9180000" cy="1015663"/>
          </a:xfrm>
          <a:prstGeom prst="rect">
            <a:avLst/>
          </a:prstGeom>
          <a:solidFill>
            <a:schemeClr val="tx1"/>
          </a:solidFill>
          <a:scene3d>
            <a:camera prst="orthographicFront"/>
            <a:lightRig rig="threePt" dir="t"/>
          </a:scene3d>
          <a:sp3d>
            <a:bevelT prst="angle"/>
          </a:sp3d>
        </p:spPr>
        <p:txBody>
          <a:bodyPr wrap="square">
            <a:spAutoFit/>
          </a:bodyPr>
          <a:lstStyle/>
          <a:p>
            <a:pPr algn="ct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Uitspraak in de zaak van de lastering tegen de Heilige Geest: Hij/zij wordt veroordeelt tot een </a:t>
            </a:r>
            <a:r>
              <a:rPr lang="nl-NL" sz="2000"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aion</a:t>
            </a:r>
            <a:r>
              <a:rPr lang="nl-NL" sz="20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sz="2000" b="1" dirty="0">
                <a:solidFill>
                  <a:schemeClr val="bg1"/>
                </a:solidFill>
                <a:latin typeface="Verdana" panose="020B0604030504040204" pitchFamily="34" charset="0"/>
                <a:ea typeface="Verdana" panose="020B0604030504040204" pitchFamily="34" charset="0"/>
                <a:cs typeface="Verdana" panose="020B0604030504040204" pitchFamily="34" charset="0"/>
              </a:rPr>
              <a:t>heeft geen </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kans op vergeving gedurende een </a:t>
            </a:r>
            <a:r>
              <a:rPr lang="nl-NL" sz="2000"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aion</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nl-NL" sz="20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2" name="Rechthoek 1"/>
          <p:cNvSpPr/>
          <p:nvPr/>
        </p:nvSpPr>
        <p:spPr>
          <a:xfrm rot="731968">
            <a:off x="5986644" y="1849398"/>
            <a:ext cx="1641471" cy="4756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hthoek 2"/>
          <p:cNvSpPr/>
          <p:nvPr/>
        </p:nvSpPr>
        <p:spPr>
          <a:xfrm>
            <a:off x="35496" y="2777549"/>
            <a:ext cx="3852000" cy="2232000"/>
          </a:xfrm>
          <a:prstGeom prst="rect">
            <a:avLst/>
          </a:prstGeom>
          <a:solidFill>
            <a:schemeClr val="tx2">
              <a:lumMod val="75000"/>
            </a:schemeClr>
          </a:solidFill>
          <a:scene3d>
            <a:camera prst="orthographicFront"/>
            <a:lightRig rig="threePt" dir="t"/>
          </a:scene3d>
          <a:sp3d>
            <a:bevelT prst="angle"/>
          </a:sp3d>
        </p:spPr>
        <p:txBody>
          <a:bodyPr>
            <a:spAutoFit/>
          </a:bodyPr>
          <a:lstStyle/>
          <a:p>
            <a:r>
              <a:rPr lang="nl-NL" sz="14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Matth.12:</a:t>
            </a:r>
            <a:r>
              <a:rPr lang="nl-NL" sz="1400" b="1"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31</a:t>
            </a:r>
            <a:r>
              <a:rPr lang="nl-NL" sz="1400" b="1" dirty="0">
                <a:solidFill>
                  <a:schemeClr val="bg1"/>
                </a:solidFill>
                <a:latin typeface="Verdana" panose="020B0604030504040204" pitchFamily="34" charset="0"/>
                <a:ea typeface="Verdana" panose="020B0604030504040204" pitchFamily="34" charset="0"/>
                <a:cs typeface="Verdana" panose="020B0604030504040204" pitchFamily="34" charset="0"/>
              </a:rPr>
              <a:t> Daarom zeg ik u: elke zonde en elke godslastering kan de mensen worden vergeven, maar wie de Geest lastert kan niet worden vergeven. </a:t>
            </a:r>
            <a:r>
              <a:rPr lang="nl-NL" sz="1400" b="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32</a:t>
            </a:r>
            <a:r>
              <a:rPr lang="nl-NL" sz="1400" b="1" dirty="0">
                <a:solidFill>
                  <a:schemeClr val="bg1"/>
                </a:solidFill>
                <a:latin typeface="Verdana" panose="020B0604030504040204" pitchFamily="34" charset="0"/>
                <a:ea typeface="Verdana" panose="020B0604030504040204" pitchFamily="34" charset="0"/>
                <a:cs typeface="Verdana" panose="020B0604030504040204" pitchFamily="34" charset="0"/>
              </a:rPr>
              <a:t> En iedereen die iets ten nadele van de Mensenzoon zegt, zal worden vergeven. Maar wie kwaadspreekt van de heilige Geest zal niet worden vergeven, noch in deze wereld, noch in de komende</a:t>
            </a:r>
            <a:r>
              <a:rPr lang="nl-NL" sz="14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nl-NL"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444221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143657" y="116631"/>
            <a:ext cx="8856000" cy="2448000"/>
          </a:xfrm>
          <a:prstGeom prst="rect">
            <a:avLst/>
          </a:prstGeom>
          <a:solidFill>
            <a:srgbClr val="D1CBAF"/>
          </a:solidFill>
          <a:scene3d>
            <a:camera prst="orthographicFront"/>
            <a:lightRig rig="threePt" dir="t"/>
          </a:scene3d>
          <a:sp3d>
            <a:bevelT prst="angle"/>
          </a:sp3d>
        </p:spPr>
        <p:txBody>
          <a:bodyPr wrap="square">
            <a:spAutoFit/>
          </a:bodyPr>
          <a:lstStyle/>
          <a:p>
            <a:r>
              <a:rPr lang="nl-NL" sz="2000" b="1" dirty="0" smtClean="0">
                <a:latin typeface="Verdana" panose="020B0604030504040204" pitchFamily="34" charset="0"/>
                <a:ea typeface="Verdana" panose="020B0604030504040204" pitchFamily="34" charset="0"/>
                <a:cs typeface="Verdana" panose="020B0604030504040204" pitchFamily="34" charset="0"/>
              </a:rPr>
              <a:t>1. Jacobus </a:t>
            </a:r>
            <a:r>
              <a:rPr lang="nl-NL" sz="2000" b="1" dirty="0" smtClean="0">
                <a:latin typeface="Verdana" panose="020B0604030504040204" pitchFamily="34" charset="0"/>
                <a:ea typeface="Verdana" panose="020B0604030504040204" pitchFamily="34" charset="0"/>
                <a:cs typeface="Verdana" panose="020B0604030504040204" pitchFamily="34" charset="0"/>
              </a:rPr>
              <a:t>en Johannes worden zonen van de donder genoemd; zonen van woede (vs.17)</a:t>
            </a:r>
          </a:p>
          <a:p>
            <a:pPr marL="914400" lvl="1" indent="-457200">
              <a:buFont typeface="+mj-lt"/>
              <a:buAutoNum type="alphaLcPeriod"/>
            </a:pPr>
            <a:r>
              <a:rPr lang="nl-NL" sz="2000" i="1" dirty="0" smtClean="0">
                <a:latin typeface="Verdana" panose="020B0604030504040204" pitchFamily="34" charset="0"/>
                <a:ea typeface="Verdana" panose="020B0604030504040204" pitchFamily="34" charset="0"/>
                <a:cs typeface="Verdana" panose="020B0604030504040204" pitchFamily="34" charset="0"/>
              </a:rPr>
              <a:t>In Luc.9:54 willen ze vuur uit de hemel doen neerdalen op een </a:t>
            </a:r>
            <a:r>
              <a:rPr lang="nl-NL" sz="2000" i="1" dirty="0" err="1" smtClean="0">
                <a:latin typeface="Verdana" panose="020B0604030504040204" pitchFamily="34" charset="0"/>
                <a:ea typeface="Verdana" panose="020B0604030504040204" pitchFamily="34" charset="0"/>
                <a:cs typeface="Verdana" panose="020B0604030504040204" pitchFamily="34" charset="0"/>
              </a:rPr>
              <a:t>Samaritaans</a:t>
            </a:r>
            <a:r>
              <a:rPr lang="nl-NL" sz="2000" i="1" dirty="0" smtClean="0">
                <a:latin typeface="Verdana" panose="020B0604030504040204" pitchFamily="34" charset="0"/>
                <a:ea typeface="Verdana" panose="020B0604030504040204" pitchFamily="34" charset="0"/>
                <a:cs typeface="Verdana" panose="020B0604030504040204" pitchFamily="34" charset="0"/>
              </a:rPr>
              <a:t> dorp</a:t>
            </a:r>
          </a:p>
          <a:p>
            <a:pPr marL="914400" lvl="1" indent="-457200">
              <a:buFont typeface="+mj-lt"/>
              <a:buAutoNum type="alphaLcPeriod"/>
            </a:pPr>
            <a:r>
              <a:rPr lang="nl-NL" sz="2000" i="1" dirty="0" smtClean="0">
                <a:latin typeface="Verdana" panose="020B0604030504040204" pitchFamily="34" charset="0"/>
                <a:ea typeface="Verdana" panose="020B0604030504040204" pitchFamily="34" charset="0"/>
                <a:cs typeface="Verdana" panose="020B0604030504040204" pitchFamily="34" charset="0"/>
              </a:rPr>
              <a:t>In Marcus 9:35 vragen ze of ze links en rechts naast Jesjoea mogen zitten in Zijn heerlijkheid</a:t>
            </a:r>
          </a:p>
          <a:p>
            <a:pPr marL="914400" lvl="1" indent="-457200">
              <a:buFont typeface="+mj-lt"/>
              <a:buAutoNum type="alphaLcPeriod"/>
            </a:pPr>
            <a:r>
              <a:rPr lang="nl-NL" sz="2000" i="1" dirty="0" err="1" smtClean="0">
                <a:latin typeface="Verdana" panose="020B0604030504040204" pitchFamily="34" charset="0"/>
                <a:ea typeface="Verdana" panose="020B0604030504040204" pitchFamily="34" charset="0"/>
                <a:cs typeface="Verdana" panose="020B0604030504040204" pitchFamily="34" charset="0"/>
              </a:rPr>
              <a:t>Concl</a:t>
            </a:r>
            <a:r>
              <a:rPr lang="nl-NL" sz="2000" i="1" dirty="0" smtClean="0">
                <a:latin typeface="Verdana" panose="020B0604030504040204" pitchFamily="34" charset="0"/>
                <a:ea typeface="Verdana" panose="020B0604030504040204" pitchFamily="34" charset="0"/>
                <a:cs typeface="Verdana" panose="020B0604030504040204" pitchFamily="34" charset="0"/>
              </a:rPr>
              <a:t>: deze jonge broeders hebben nog veel te leren</a:t>
            </a:r>
            <a:r>
              <a:rPr lang="nl-NL" sz="2000" i="1" dirty="0" smtClean="0">
                <a:latin typeface="Verdana" panose="020B0604030504040204" pitchFamily="34" charset="0"/>
                <a:ea typeface="Verdana" panose="020B0604030504040204" pitchFamily="34" charset="0"/>
                <a:cs typeface="Verdana" panose="020B0604030504040204" pitchFamily="34" charset="0"/>
              </a:rPr>
              <a:t>.</a:t>
            </a:r>
            <a:endParaRPr lang="nl-NL" sz="200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3" name="Rechthoek 2"/>
          <p:cNvSpPr/>
          <p:nvPr/>
        </p:nvSpPr>
        <p:spPr>
          <a:xfrm>
            <a:off x="143657" y="2601008"/>
            <a:ext cx="8856000" cy="900000"/>
          </a:xfrm>
          <a:prstGeom prst="rect">
            <a:avLst/>
          </a:prstGeom>
          <a:solidFill>
            <a:srgbClr val="D1CBAF"/>
          </a:solidFill>
          <a:scene3d>
            <a:camera prst="orthographicFront"/>
            <a:lightRig rig="threePt" dir="t"/>
          </a:scene3d>
          <a:sp3d>
            <a:bevelT prst="angle"/>
          </a:sp3d>
        </p:spPr>
        <p:txBody>
          <a:bodyPr wrap="square">
            <a:spAutoFit/>
          </a:bodyPr>
          <a:lstStyle/>
          <a:p>
            <a:r>
              <a:rPr lang="nl-NL" sz="2000" b="1" dirty="0" smtClean="0">
                <a:latin typeface="Verdana" panose="020B0604030504040204" pitchFamily="34" charset="0"/>
                <a:ea typeface="Verdana" panose="020B0604030504040204" pitchFamily="34" charset="0"/>
                <a:cs typeface="Verdana" panose="020B0604030504040204" pitchFamily="34" charset="0"/>
              </a:rPr>
              <a:t>2. We </a:t>
            </a:r>
            <a:r>
              <a:rPr lang="nl-NL" sz="2000" b="1" dirty="0" smtClean="0">
                <a:latin typeface="Verdana" panose="020B0604030504040204" pitchFamily="34" charset="0"/>
                <a:ea typeface="Verdana" panose="020B0604030504040204" pitchFamily="34" charset="0"/>
                <a:cs typeface="Verdana" panose="020B0604030504040204" pitchFamily="34" charset="0"/>
              </a:rPr>
              <a:t>zien ergernis: alweer die massa, we hebben zelfs geen tijd om te eten. (vs.20</a:t>
            </a:r>
            <a:r>
              <a:rPr lang="nl-NL" sz="2000" b="1" dirty="0" smtClean="0">
                <a:latin typeface="Verdana" panose="020B0604030504040204" pitchFamily="34" charset="0"/>
                <a:ea typeface="Verdana" panose="020B0604030504040204" pitchFamily="34" charset="0"/>
                <a:cs typeface="Verdana" panose="020B0604030504040204" pitchFamily="34" charset="0"/>
              </a:rPr>
              <a:t>)</a:t>
            </a:r>
            <a:endParaRPr lang="nl-NL" sz="2000" b="1" dirty="0" smtClean="0">
              <a:latin typeface="Verdana" panose="020B0604030504040204" pitchFamily="34" charset="0"/>
              <a:ea typeface="Verdana" panose="020B0604030504040204" pitchFamily="34" charset="0"/>
              <a:cs typeface="Verdana" panose="020B0604030504040204" pitchFamily="34" charset="0"/>
            </a:endParaRPr>
          </a:p>
        </p:txBody>
      </p:sp>
      <p:sp>
        <p:nvSpPr>
          <p:cNvPr id="4" name="Rechthoek 3"/>
          <p:cNvSpPr/>
          <p:nvPr/>
        </p:nvSpPr>
        <p:spPr>
          <a:xfrm>
            <a:off x="143657" y="3573120"/>
            <a:ext cx="8856000" cy="936000"/>
          </a:xfrm>
          <a:prstGeom prst="rect">
            <a:avLst/>
          </a:prstGeom>
          <a:solidFill>
            <a:srgbClr val="D1CBAF"/>
          </a:solidFill>
          <a:scene3d>
            <a:camera prst="orthographicFront"/>
            <a:lightRig rig="threePt" dir="t"/>
          </a:scene3d>
          <a:sp3d>
            <a:bevelT prst="angle"/>
          </a:sp3d>
        </p:spPr>
        <p:txBody>
          <a:bodyPr wrap="square">
            <a:spAutoFit/>
          </a:bodyPr>
          <a:lstStyle/>
          <a:p>
            <a:r>
              <a:rPr lang="nl-NL" sz="2000" b="1" dirty="0" smtClean="0">
                <a:latin typeface="Verdana" panose="020B0604030504040204" pitchFamily="34" charset="0"/>
                <a:ea typeface="Verdana" panose="020B0604030504040204" pitchFamily="34" charset="0"/>
                <a:cs typeface="Verdana" panose="020B0604030504040204" pitchFamily="34" charset="0"/>
              </a:rPr>
              <a:t>3. Dan </a:t>
            </a:r>
            <a:r>
              <a:rPr lang="nl-NL" sz="2000" b="1" dirty="0" smtClean="0">
                <a:latin typeface="Verdana" panose="020B0604030504040204" pitchFamily="34" charset="0"/>
                <a:ea typeface="Verdana" panose="020B0604030504040204" pitchFamily="34" charset="0"/>
                <a:cs typeface="Verdana" panose="020B0604030504040204" pitchFamily="34" charset="0"/>
              </a:rPr>
              <a:t>komen die bij Hem horen om Hem mee te nemen (Vs.21</a:t>
            </a:r>
            <a:r>
              <a:rPr lang="nl-NL" sz="2000" b="1" dirty="0" smtClean="0">
                <a:latin typeface="Verdana" panose="020B0604030504040204" pitchFamily="34" charset="0"/>
                <a:ea typeface="Verdana" panose="020B0604030504040204" pitchFamily="34" charset="0"/>
                <a:cs typeface="Verdana" panose="020B0604030504040204" pitchFamily="34" charset="0"/>
              </a:rPr>
              <a:t>)</a:t>
            </a:r>
            <a:endParaRPr lang="nl-NL" sz="2000" b="1" dirty="0" smtClean="0">
              <a:latin typeface="Verdana" panose="020B0604030504040204" pitchFamily="34" charset="0"/>
              <a:ea typeface="Verdana" panose="020B0604030504040204" pitchFamily="34" charset="0"/>
              <a:cs typeface="Verdana" panose="020B0604030504040204" pitchFamily="34" charset="0"/>
            </a:endParaRPr>
          </a:p>
        </p:txBody>
      </p:sp>
      <p:sp>
        <p:nvSpPr>
          <p:cNvPr id="6" name="Rechthoek 5"/>
          <p:cNvSpPr/>
          <p:nvPr/>
        </p:nvSpPr>
        <p:spPr>
          <a:xfrm>
            <a:off x="143657" y="4573577"/>
            <a:ext cx="8856000" cy="1015663"/>
          </a:xfrm>
          <a:prstGeom prst="rect">
            <a:avLst/>
          </a:prstGeom>
          <a:solidFill>
            <a:srgbClr val="D1CBAF"/>
          </a:solidFill>
          <a:scene3d>
            <a:camera prst="orthographicFront"/>
            <a:lightRig rig="threePt" dir="t"/>
          </a:scene3d>
          <a:sp3d>
            <a:bevelT prst="angle"/>
          </a:sp3d>
        </p:spPr>
        <p:txBody>
          <a:bodyPr wrap="square">
            <a:spAutoFit/>
          </a:bodyPr>
          <a:lstStyle/>
          <a:p>
            <a:r>
              <a:rPr lang="nl-NL" sz="2000" b="1" dirty="0" smtClean="0">
                <a:latin typeface="Verdana" panose="020B0604030504040204" pitchFamily="34" charset="0"/>
                <a:ea typeface="Verdana" panose="020B0604030504040204" pitchFamily="34" charset="0"/>
                <a:cs typeface="Verdana" panose="020B0604030504040204" pitchFamily="34" charset="0"/>
              </a:rPr>
              <a:t>4. Dan </a:t>
            </a:r>
            <a:r>
              <a:rPr lang="nl-NL" sz="2000" b="1" dirty="0" smtClean="0">
                <a:latin typeface="Verdana" panose="020B0604030504040204" pitchFamily="34" charset="0"/>
                <a:ea typeface="Verdana" panose="020B0604030504040204" pitchFamily="34" charset="0"/>
                <a:cs typeface="Verdana" panose="020B0604030504040204" pitchFamily="34" charset="0"/>
              </a:rPr>
              <a:t>zeggen de Schriftgeleerden uit Jeruzalem:  Hij heeft Beëlzebul (Vs.22)  </a:t>
            </a:r>
            <a:endParaRPr lang="nl-NL" sz="2000" dirty="0" smtClean="0">
              <a:latin typeface="Verdana" panose="020B0604030504040204" pitchFamily="34" charset="0"/>
              <a:ea typeface="Verdana" panose="020B0604030504040204" pitchFamily="34" charset="0"/>
              <a:cs typeface="Verdana" panose="020B0604030504040204" pitchFamily="34" charset="0"/>
            </a:endParaRPr>
          </a:p>
          <a:p>
            <a:pPr marL="457200" indent="-457200">
              <a:buFont typeface="+mj-lt"/>
              <a:buAutoNum type="arabicPeriod"/>
            </a:pPr>
            <a:endParaRPr lang="nl-NL" sz="2000" dirty="0">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745017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4" grpId="0" animBg="1"/>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171967" y="188640"/>
            <a:ext cx="8856000" cy="1323439"/>
          </a:xfrm>
          <a:prstGeom prst="rect">
            <a:avLst/>
          </a:prstGeom>
          <a:solidFill>
            <a:srgbClr val="D1CBAF"/>
          </a:solidFill>
          <a:scene3d>
            <a:camera prst="orthographicFront"/>
            <a:lightRig rig="threePt" dir="t"/>
          </a:scene3d>
          <a:sp3d>
            <a:bevelT prst="angle"/>
          </a:sp3d>
        </p:spPr>
        <p:txBody>
          <a:bodyPr wrap="square">
            <a:spAutoFit/>
          </a:bodyPr>
          <a:lstStyle/>
          <a:p>
            <a:r>
              <a:rPr lang="nl-NL" sz="2000" b="1" dirty="0" smtClean="0">
                <a:latin typeface="Verdana" panose="020B0604030504040204" pitchFamily="34" charset="0"/>
                <a:ea typeface="Verdana" panose="020B0604030504040204" pitchFamily="34" charset="0"/>
                <a:cs typeface="Verdana" panose="020B0604030504040204" pitchFamily="34" charset="0"/>
              </a:rPr>
              <a:t>DE DISCIPELEN ZITTEN A.H.W. IN KLAS 1</a:t>
            </a:r>
          </a:p>
          <a:p>
            <a:r>
              <a:rPr lang="nl-NL" sz="2000" dirty="0" smtClean="0">
                <a:latin typeface="Verdana" panose="020B0604030504040204" pitchFamily="34" charset="0"/>
                <a:ea typeface="Verdana" panose="020B0604030504040204" pitchFamily="34" charset="0"/>
                <a:cs typeface="Verdana" panose="020B0604030504040204" pitchFamily="34" charset="0"/>
              </a:rPr>
              <a:t>Jesjoea deelt twee bijnamen uit die de beginsituatie illustreren van 3 van zijn 12 discipelen</a:t>
            </a:r>
          </a:p>
          <a:p>
            <a:endParaRPr lang="nl-NL" sz="2000" dirty="0">
              <a:effectLst/>
              <a:latin typeface="Verdana" panose="020B0604030504040204" pitchFamily="34" charset="0"/>
              <a:ea typeface="Verdana" panose="020B0604030504040204" pitchFamily="34" charset="0"/>
              <a:cs typeface="Verdana" panose="020B0604030504040204" pitchFamily="34" charset="0"/>
            </a:endParaRPr>
          </a:p>
        </p:txBody>
      </p:sp>
      <p:sp>
        <p:nvSpPr>
          <p:cNvPr id="4" name="Rechthoek 3"/>
          <p:cNvSpPr/>
          <p:nvPr/>
        </p:nvSpPr>
        <p:spPr>
          <a:xfrm>
            <a:off x="171967" y="1601505"/>
            <a:ext cx="8856000" cy="707886"/>
          </a:xfrm>
          <a:prstGeom prst="rect">
            <a:avLst/>
          </a:prstGeom>
          <a:solidFill>
            <a:srgbClr val="D1CBAF"/>
          </a:solidFill>
          <a:scene3d>
            <a:camera prst="orthographicFront"/>
            <a:lightRig rig="threePt" dir="t"/>
          </a:scene3d>
          <a:sp3d>
            <a:bevelT prst="angle"/>
          </a:sp3d>
        </p:spPr>
        <p:txBody>
          <a:bodyPr wrap="square">
            <a:spAutoFit/>
          </a:bodyPr>
          <a:lstStyle/>
          <a:p>
            <a:r>
              <a:rPr lang="nl-NL" sz="2000" b="1" dirty="0" smtClean="0">
                <a:latin typeface="Verdana" panose="020B0604030504040204" pitchFamily="34" charset="0"/>
                <a:ea typeface="Verdana" panose="020B0604030504040204" pitchFamily="34" charset="0"/>
                <a:cs typeface="Verdana" panose="020B0604030504040204" pitchFamily="34" charset="0"/>
              </a:rPr>
              <a:t>Simon </a:t>
            </a:r>
            <a:r>
              <a:rPr lang="nl-NL" sz="2000" b="1" dirty="0" err="1" smtClean="0">
                <a:latin typeface="Verdana" panose="020B0604030504040204" pitchFamily="34" charset="0"/>
                <a:ea typeface="Verdana" panose="020B0604030504040204" pitchFamily="34" charset="0"/>
                <a:cs typeface="Verdana" panose="020B0604030504040204" pitchFamily="34" charset="0"/>
              </a:rPr>
              <a:t>Petros</a:t>
            </a:r>
            <a:r>
              <a:rPr lang="nl-NL" sz="2000" b="1" dirty="0" smtClean="0">
                <a:latin typeface="Verdana" panose="020B0604030504040204" pitchFamily="34" charset="0"/>
                <a:ea typeface="Verdana" panose="020B0604030504040204" pitchFamily="34" charset="0"/>
                <a:cs typeface="Verdana" panose="020B0604030504040204" pitchFamily="34" charset="0"/>
              </a:rPr>
              <a:t> </a:t>
            </a:r>
            <a:r>
              <a:rPr lang="nl-NL" sz="2000" dirty="0" smtClean="0">
                <a:latin typeface="Verdana" panose="020B0604030504040204" pitchFamily="34" charset="0"/>
                <a:ea typeface="Verdana" panose="020B0604030504040204" pitchFamily="34" charset="0"/>
                <a:cs typeface="Verdana" panose="020B0604030504040204" pitchFamily="34" charset="0"/>
              </a:rPr>
              <a:t>(kiezelsteen/steentje)</a:t>
            </a:r>
          </a:p>
          <a:p>
            <a:endParaRPr lang="nl-NL" sz="2000" dirty="0">
              <a:effectLst/>
              <a:latin typeface="Verdana" panose="020B0604030504040204" pitchFamily="34" charset="0"/>
              <a:ea typeface="Verdana" panose="020B0604030504040204" pitchFamily="34" charset="0"/>
              <a:cs typeface="Verdana" panose="020B0604030504040204" pitchFamily="34" charset="0"/>
            </a:endParaRPr>
          </a:p>
        </p:txBody>
      </p:sp>
      <p:sp>
        <p:nvSpPr>
          <p:cNvPr id="5" name="Rechthoek 4"/>
          <p:cNvSpPr/>
          <p:nvPr/>
        </p:nvSpPr>
        <p:spPr>
          <a:xfrm>
            <a:off x="171967" y="2413337"/>
            <a:ext cx="8856000" cy="756000"/>
          </a:xfrm>
          <a:prstGeom prst="rect">
            <a:avLst/>
          </a:prstGeom>
          <a:solidFill>
            <a:srgbClr val="D1CBAF"/>
          </a:solidFill>
          <a:scene3d>
            <a:camera prst="orthographicFront"/>
            <a:lightRig rig="threePt" dir="t"/>
          </a:scene3d>
          <a:sp3d>
            <a:bevelT prst="angle"/>
          </a:sp3d>
        </p:spPr>
        <p:txBody>
          <a:bodyPr wrap="square">
            <a:spAutoFit/>
          </a:bodyPr>
          <a:lstStyle/>
          <a:p>
            <a:r>
              <a:rPr lang="nl-NL" sz="2000" b="1" dirty="0" smtClean="0">
                <a:latin typeface="Verdana" panose="020B0604030504040204" pitchFamily="34" charset="0"/>
                <a:ea typeface="Verdana" panose="020B0604030504040204" pitchFamily="34" charset="0"/>
                <a:cs typeface="Verdana" panose="020B0604030504040204" pitchFamily="34" charset="0"/>
              </a:rPr>
              <a:t>Jacobus </a:t>
            </a:r>
            <a:r>
              <a:rPr lang="nl-NL" sz="2000" b="1" dirty="0" smtClean="0">
                <a:latin typeface="Verdana" panose="020B0604030504040204" pitchFamily="34" charset="0"/>
                <a:ea typeface="Verdana" panose="020B0604030504040204" pitchFamily="34" charset="0"/>
                <a:cs typeface="Verdana" panose="020B0604030504040204" pitchFamily="34" charset="0"/>
              </a:rPr>
              <a:t>en Johannes </a:t>
            </a:r>
            <a:r>
              <a:rPr lang="nl-NL" sz="2000" b="1" dirty="0" err="1" smtClean="0">
                <a:latin typeface="Verdana" panose="020B0604030504040204" pitchFamily="34" charset="0"/>
                <a:ea typeface="Verdana" panose="020B0604030504040204" pitchFamily="34" charset="0"/>
                <a:cs typeface="Verdana" panose="020B0604030504040204" pitchFamily="34" charset="0"/>
              </a:rPr>
              <a:t>Boanerges</a:t>
            </a:r>
            <a:r>
              <a:rPr lang="nl-NL" sz="2000" b="1" dirty="0" smtClean="0">
                <a:latin typeface="Verdana" panose="020B0604030504040204" pitchFamily="34" charset="0"/>
                <a:ea typeface="Verdana" panose="020B0604030504040204" pitchFamily="34" charset="0"/>
                <a:cs typeface="Verdana" panose="020B0604030504040204" pitchFamily="34" charset="0"/>
              </a:rPr>
              <a:t> </a:t>
            </a:r>
            <a:r>
              <a:rPr lang="nl-NL" sz="2000" dirty="0" smtClean="0">
                <a:latin typeface="Verdana" panose="020B0604030504040204" pitchFamily="34" charset="0"/>
                <a:ea typeface="Verdana" panose="020B0604030504040204" pitchFamily="34" charset="0"/>
                <a:cs typeface="Verdana" panose="020B0604030504040204" pitchFamily="34" charset="0"/>
              </a:rPr>
              <a:t>(zonen van woede) </a:t>
            </a:r>
          </a:p>
          <a:p>
            <a:r>
              <a:rPr lang="nl-NL" sz="2000" dirty="0" smtClean="0">
                <a:latin typeface="Verdana" panose="020B0604030504040204" pitchFamily="34" charset="0"/>
                <a:ea typeface="Verdana" panose="020B0604030504040204" pitchFamily="34" charset="0"/>
                <a:cs typeface="Verdana" panose="020B0604030504040204" pitchFamily="34" charset="0"/>
              </a:rPr>
              <a:t> </a:t>
            </a:r>
          </a:p>
          <a:p>
            <a:endParaRPr lang="nl-NL" sz="2000" dirty="0">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901981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07504" y="116631"/>
            <a:ext cx="8928992" cy="6264000"/>
          </a:xfrm>
          <a:prstGeom prst="rect">
            <a:avLst/>
          </a:prstGeom>
          <a:solidFill>
            <a:schemeClr val="tx1"/>
          </a:solidFill>
        </p:spPr>
        <p:txBody>
          <a:bodyPr wrap="square">
            <a:spAutoFit/>
          </a:bodyPr>
          <a:lstStyle/>
          <a:p>
            <a:r>
              <a:rPr lang="nl-NL"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20</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Hij ging in een huis; en er verzamelde zich weder [de] schare, zodat zij zelfs geen brood konden eten.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21</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toen zijn naastbestaanden </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(hoi par auto: de … van hem) dit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hoorden, gingen zij heen om Hem te </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halen (</a:t>
            </a:r>
            <a:r>
              <a:rPr lang="nl-NL"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krateomai</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-grijpen),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want zij zeiden: Hij is niet bij zijn </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zinnen (Ex-</a:t>
            </a:r>
            <a:r>
              <a:rPr lang="nl-NL"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este</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22</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En de </a:t>
            </a:r>
            <a:r>
              <a:rPr lang="nl-NL" b="1" dirty="0" err="1">
                <a:solidFill>
                  <a:schemeClr val="bg1"/>
                </a:solidFill>
                <a:latin typeface="Verdana" panose="020B0604030504040204" pitchFamily="34" charset="0"/>
                <a:ea typeface="Verdana" panose="020B0604030504040204" pitchFamily="34" charset="0"/>
                <a:cs typeface="Verdana" panose="020B0604030504040204" pitchFamily="34" charset="0"/>
              </a:rPr>
              <a:t>schriftgeleerden</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die van Jeruzalem gekomen waren, zeiden: Hij heeft Beëlzebul, en door de overste der boze geesten drijft Hij de geesten uit. </a:t>
            </a:r>
            <a:r>
              <a:rPr lang="nl-NL" b="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23</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En Hij riep hen tot Zich en sprak tot hen in gelijkenissen: Hoe kan de satan de satan uitdrijven? </a:t>
            </a:r>
            <a:r>
              <a:rPr lang="nl-NL" b="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24</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En indien een koninkrijk tegen zichzelf verdeeld is, kan dat koninkrijk zich niet staande houden. </a:t>
            </a:r>
            <a:r>
              <a:rPr lang="nl-NL" b="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25</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En indien een huis tegen zichzelf verdeeld is, zal dat huis niet kunnen bestaan. </a:t>
            </a:r>
            <a:r>
              <a:rPr lang="nl-NL" b="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26</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En indien de satan opstaat tegen zichzelf en verdeeld is, kan hij niet bestaan, doch is hij aan zijn einde. </a:t>
            </a:r>
            <a:r>
              <a:rPr lang="nl-NL" b="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27</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Maar niemand kan het huis van de sterke binnengaan en zijn huisraad roven, als hij niet eerst die sterke heeft gebonden, en dan zal hij zijn huis plunderen. </a:t>
            </a:r>
            <a:r>
              <a:rPr lang="nl-NL" b="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28</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Voorwaar, </a:t>
            </a:r>
            <a:r>
              <a:rPr lang="nl-NL" b="1" dirty="0">
                <a:solidFill>
                  <a:srgbClr val="FFFF00"/>
                </a:solidFill>
                <a:latin typeface="Verdana" panose="020B0604030504040204" pitchFamily="34" charset="0"/>
                <a:ea typeface="Verdana" panose="020B0604030504040204" pitchFamily="34" charset="0"/>
                <a:cs typeface="Verdana" panose="020B0604030504040204" pitchFamily="34" charset="0"/>
              </a:rPr>
              <a:t>Ik zeg u (amen lego </a:t>
            </a:r>
            <a:r>
              <a:rPr lang="nl-NL" b="1" dirty="0" err="1">
                <a:solidFill>
                  <a:srgbClr val="FFFF00"/>
                </a:solidFill>
                <a:latin typeface="Verdana" panose="020B0604030504040204" pitchFamily="34" charset="0"/>
                <a:ea typeface="Verdana" panose="020B0604030504040204" pitchFamily="34" charset="0"/>
                <a:cs typeface="Verdana" panose="020B0604030504040204" pitchFamily="34" charset="0"/>
              </a:rPr>
              <a:t>humin</a:t>
            </a:r>
            <a:r>
              <a:rPr lang="nl-NL" b="1" dirty="0">
                <a:solidFill>
                  <a:srgbClr val="FFFF00"/>
                </a:solidFill>
                <a:latin typeface="Verdana" panose="020B0604030504040204" pitchFamily="34" charset="0"/>
                <a:ea typeface="Verdana" panose="020B0604030504040204" pitchFamily="34" charset="0"/>
                <a:cs typeface="Verdana" panose="020B0604030504040204" pitchFamily="34" charset="0"/>
              </a:rPr>
              <a:t>), dat alle zonden aan de kinderen der mensen zullen vergeven worden, ook de godslasteringen, welke zij gesproken mogen hebben; </a:t>
            </a:r>
            <a:r>
              <a:rPr lang="nl-NL" b="1" baseline="30000" dirty="0">
                <a:solidFill>
                  <a:srgbClr val="FFFF00"/>
                </a:solidFill>
                <a:latin typeface="Verdana" panose="020B0604030504040204" pitchFamily="34" charset="0"/>
                <a:ea typeface="Verdana" panose="020B0604030504040204" pitchFamily="34" charset="0"/>
                <a:cs typeface="Verdana" panose="020B0604030504040204" pitchFamily="34" charset="0"/>
              </a:rPr>
              <a:t>29</a:t>
            </a:r>
            <a:r>
              <a:rPr lang="nl-NL" b="1" dirty="0">
                <a:solidFill>
                  <a:srgbClr val="FFFF00"/>
                </a:solidFill>
                <a:latin typeface="Verdana" panose="020B0604030504040204" pitchFamily="34" charset="0"/>
                <a:ea typeface="Verdana" panose="020B0604030504040204" pitchFamily="34" charset="0"/>
                <a:cs typeface="Verdana" panose="020B0604030504040204" pitchFamily="34" charset="0"/>
              </a:rPr>
              <a:t> maar wie gelasterd </a:t>
            </a:r>
            <a:r>
              <a:rPr lang="nl-NL" b="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heeft </a:t>
            </a:r>
            <a:r>
              <a:rPr lang="nl-NL" b="1" dirty="0">
                <a:solidFill>
                  <a:srgbClr val="FFFF00"/>
                </a:solidFill>
                <a:latin typeface="Verdana" panose="020B0604030504040204" pitchFamily="34" charset="0"/>
                <a:ea typeface="Verdana" panose="020B0604030504040204" pitchFamily="34" charset="0"/>
                <a:cs typeface="Verdana" panose="020B0604030504040204" pitchFamily="34" charset="0"/>
              </a:rPr>
              <a:t>tegen de heilige Geest, heeft geen vergeving in eeuwigheid, maar staat schuldig aan eeuwige zonde. </a:t>
            </a:r>
            <a:r>
              <a:rPr lang="nl-NL" b="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30</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Immers, zij zeiden: Hij heeft een onreine geest</a:t>
            </a: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zijn moeder en zijn broeders kwamen, en buiten staande zonden zij iemand tot Hem om Hem te roepen.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een schare zat rondom Hem en zij zeiden tot Hem: Zie, uw moeder en uw broeders en uw zusters staan buiten en zoeken U.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Hij antwoordde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Wie zijn mijn moeder en broeders?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rondziende over degenen, die in een kring rondom Hem zaten,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Hij: Zie, mijn moeder en mijn broeders.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Al wie de wil Gods doet, die is mijn broeder en zuster en moeder.</a:t>
            </a:r>
          </a:p>
          <a:p>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5" name="Rechthoek 4"/>
          <p:cNvSpPr/>
          <p:nvPr/>
        </p:nvSpPr>
        <p:spPr>
          <a:xfrm>
            <a:off x="143657" y="5661248"/>
            <a:ext cx="8856000" cy="707886"/>
          </a:xfrm>
          <a:prstGeom prst="rect">
            <a:avLst/>
          </a:prstGeom>
          <a:solidFill>
            <a:srgbClr val="D1CBAF"/>
          </a:solidFill>
          <a:scene3d>
            <a:camera prst="orthographicFront"/>
            <a:lightRig rig="threePt" dir="t"/>
          </a:scene3d>
          <a:sp3d>
            <a:bevelT prst="angle"/>
          </a:sp3d>
        </p:spPr>
        <p:txBody>
          <a:bodyPr wrap="square">
            <a:spAutoFit/>
          </a:bodyPr>
          <a:lstStyle/>
          <a:p>
            <a:r>
              <a:rPr lang="nl-NL" sz="2000" b="1" dirty="0" smtClean="0">
                <a:latin typeface="Verdana" panose="020B0604030504040204" pitchFamily="34" charset="0"/>
                <a:ea typeface="Verdana" panose="020B0604030504040204" pitchFamily="34" charset="0"/>
                <a:cs typeface="Verdana" panose="020B0604030504040204" pitchFamily="34" charset="0"/>
              </a:rPr>
              <a:t>Lego </a:t>
            </a:r>
            <a:r>
              <a:rPr lang="nl-NL" sz="2000" b="1" dirty="0" err="1" smtClean="0">
                <a:latin typeface="Verdana" panose="020B0604030504040204" pitchFamily="34" charset="0"/>
                <a:ea typeface="Verdana" panose="020B0604030504040204" pitchFamily="34" charset="0"/>
                <a:cs typeface="Verdana" panose="020B0604030504040204" pitchFamily="34" charset="0"/>
              </a:rPr>
              <a:t>humin</a:t>
            </a:r>
            <a:r>
              <a:rPr lang="nl-NL" sz="2000" b="1" dirty="0" smtClean="0">
                <a:latin typeface="Verdana" panose="020B0604030504040204" pitchFamily="34" charset="0"/>
                <a:ea typeface="Verdana" panose="020B0604030504040204" pitchFamily="34" charset="0"/>
                <a:cs typeface="Verdana" panose="020B0604030504040204" pitchFamily="34" charset="0"/>
              </a:rPr>
              <a:t>: ik zeg jullie</a:t>
            </a:r>
          </a:p>
          <a:p>
            <a:r>
              <a:rPr lang="nl-NL" sz="2000" b="1" dirty="0" smtClean="0">
                <a:latin typeface="Verdana" panose="020B0604030504040204" pitchFamily="34" charset="0"/>
                <a:ea typeface="Verdana" panose="020B0604030504040204" pitchFamily="34" charset="0"/>
                <a:cs typeface="Verdana" panose="020B0604030504040204" pitchFamily="34" charset="0"/>
              </a:rPr>
              <a:t>Het amen benadrukt autoriteit</a:t>
            </a:r>
            <a:endParaRPr lang="nl-NL" sz="2000" dirty="0">
              <a:effectLst/>
              <a:latin typeface="Verdana" panose="020B0604030504040204" pitchFamily="34" charset="0"/>
              <a:ea typeface="Verdana" panose="020B0604030504040204" pitchFamily="34" charset="0"/>
              <a:cs typeface="Verdana" panose="020B0604030504040204" pitchFamily="34" charset="0"/>
            </a:endParaRPr>
          </a:p>
        </p:txBody>
      </p:sp>
      <p:sp>
        <p:nvSpPr>
          <p:cNvPr id="6" name="Rechthoek 5"/>
          <p:cNvSpPr/>
          <p:nvPr/>
        </p:nvSpPr>
        <p:spPr>
          <a:xfrm>
            <a:off x="145327" y="186970"/>
            <a:ext cx="8856000" cy="720000"/>
          </a:xfrm>
          <a:prstGeom prst="rect">
            <a:avLst/>
          </a:prstGeom>
          <a:solidFill>
            <a:srgbClr val="D1CBAF"/>
          </a:solidFill>
          <a:scene3d>
            <a:camera prst="orthographicFront"/>
            <a:lightRig rig="threePt" dir="t"/>
          </a:scene3d>
          <a:sp3d>
            <a:bevelT prst="angle"/>
          </a:sp3d>
        </p:spPr>
        <p:txBody>
          <a:bodyPr wrap="square" anchor="ctr">
            <a:spAutoFit/>
          </a:bodyPr>
          <a:lstStyle/>
          <a:p>
            <a:pPr algn="ctr"/>
            <a:r>
              <a:rPr lang="nl-NL" sz="2000" b="1" dirty="0" smtClean="0">
                <a:latin typeface="Verdana" panose="020B0604030504040204" pitchFamily="34" charset="0"/>
                <a:ea typeface="Verdana" panose="020B0604030504040204" pitchFamily="34" charset="0"/>
                <a:cs typeface="Verdana" panose="020B0604030504040204" pitchFamily="34" charset="0"/>
              </a:rPr>
              <a:t>LASTERING TEGEN DE ROEACH HAKODESJ</a:t>
            </a:r>
            <a:endParaRPr lang="nl-NL" sz="2000" dirty="0">
              <a:effectLst/>
              <a:latin typeface="Verdana" panose="020B0604030504040204" pitchFamily="34" charset="0"/>
              <a:ea typeface="Verdana" panose="020B0604030504040204" pitchFamily="34" charset="0"/>
              <a:cs typeface="Verdana" panose="020B0604030504040204" pitchFamily="34" charset="0"/>
            </a:endParaRPr>
          </a:p>
        </p:txBody>
      </p:sp>
      <p:sp>
        <p:nvSpPr>
          <p:cNvPr id="7" name="Rechthoek 6"/>
          <p:cNvSpPr/>
          <p:nvPr/>
        </p:nvSpPr>
        <p:spPr>
          <a:xfrm>
            <a:off x="179512" y="980728"/>
            <a:ext cx="4320000" cy="1323439"/>
          </a:xfrm>
          <a:prstGeom prst="rect">
            <a:avLst/>
          </a:prstGeom>
          <a:solidFill>
            <a:srgbClr val="D1CBAF"/>
          </a:solidFill>
          <a:scene3d>
            <a:camera prst="orthographicFront"/>
            <a:lightRig rig="threePt" dir="t"/>
          </a:scene3d>
          <a:sp3d>
            <a:bevelT prst="angle"/>
          </a:sp3d>
        </p:spPr>
        <p:txBody>
          <a:bodyPr wrap="square" anchor="ctr">
            <a:spAutoFit/>
          </a:bodyPr>
          <a:lstStyle/>
          <a:p>
            <a:pPr algn="ctr"/>
            <a:r>
              <a:rPr lang="nl-NL" sz="2000" b="1" dirty="0" smtClean="0">
                <a:latin typeface="Verdana" panose="020B0604030504040204" pitchFamily="34" charset="0"/>
                <a:ea typeface="Verdana" panose="020B0604030504040204" pitchFamily="34" charset="0"/>
                <a:cs typeface="Verdana" panose="020B0604030504040204" pitchFamily="34" charset="0"/>
              </a:rPr>
              <a:t>Denkkader a.</a:t>
            </a:r>
          </a:p>
          <a:p>
            <a:pPr algn="ctr"/>
            <a:r>
              <a:rPr lang="nl-NL" sz="2000" b="1" dirty="0" smtClean="0">
                <a:latin typeface="Verdana" panose="020B0604030504040204" pitchFamily="34" charset="0"/>
                <a:ea typeface="Verdana" panose="020B0604030504040204" pitchFamily="34" charset="0"/>
                <a:cs typeface="Verdana" panose="020B0604030504040204" pitchFamily="34" charset="0"/>
              </a:rPr>
              <a:t>VRIJHEID VAN MENINGSUITING</a:t>
            </a:r>
          </a:p>
          <a:p>
            <a:pPr algn="ctr"/>
            <a:r>
              <a:rPr lang="nl-NL" sz="2000" b="1" dirty="0" smtClean="0">
                <a:effectLst/>
                <a:latin typeface="Verdana" panose="020B0604030504040204" pitchFamily="34" charset="0"/>
                <a:ea typeface="Verdana" panose="020B0604030504040204" pitchFamily="34" charset="0"/>
                <a:cs typeface="Verdana" panose="020B0604030504040204" pitchFamily="34" charset="0"/>
              </a:rPr>
              <a:t>(onze cultuur)</a:t>
            </a:r>
            <a:endParaRPr lang="nl-NL" sz="2000" dirty="0">
              <a:effectLst/>
              <a:latin typeface="Verdana" panose="020B0604030504040204" pitchFamily="34" charset="0"/>
              <a:ea typeface="Verdana" panose="020B0604030504040204" pitchFamily="34" charset="0"/>
              <a:cs typeface="Verdana" panose="020B0604030504040204" pitchFamily="34" charset="0"/>
            </a:endParaRPr>
          </a:p>
        </p:txBody>
      </p:sp>
      <p:sp>
        <p:nvSpPr>
          <p:cNvPr id="8" name="Rechthoek 7"/>
          <p:cNvSpPr/>
          <p:nvPr/>
        </p:nvSpPr>
        <p:spPr>
          <a:xfrm>
            <a:off x="4644488" y="953433"/>
            <a:ext cx="4320000" cy="1323439"/>
          </a:xfrm>
          <a:prstGeom prst="rect">
            <a:avLst/>
          </a:prstGeom>
          <a:solidFill>
            <a:srgbClr val="D1CBAF"/>
          </a:solidFill>
          <a:scene3d>
            <a:camera prst="orthographicFront"/>
            <a:lightRig rig="threePt" dir="t"/>
          </a:scene3d>
          <a:sp3d>
            <a:bevelT prst="angle"/>
          </a:sp3d>
        </p:spPr>
        <p:txBody>
          <a:bodyPr wrap="square" anchor="ctr">
            <a:spAutoFit/>
          </a:bodyPr>
          <a:lstStyle/>
          <a:p>
            <a:pPr algn="ctr"/>
            <a:r>
              <a:rPr lang="nl-NL" sz="2000" b="1" dirty="0" smtClean="0">
                <a:latin typeface="Verdana" panose="020B0604030504040204" pitchFamily="34" charset="0"/>
                <a:ea typeface="Verdana" panose="020B0604030504040204" pitchFamily="34" charset="0"/>
                <a:cs typeface="Verdana" panose="020B0604030504040204" pitchFamily="34" charset="0"/>
              </a:rPr>
              <a:t>Denkkader b.</a:t>
            </a:r>
          </a:p>
          <a:p>
            <a:pPr algn="ctr"/>
            <a:r>
              <a:rPr lang="nl-NL" sz="2000" b="1" dirty="0" smtClean="0">
                <a:latin typeface="Verdana" panose="020B0604030504040204" pitchFamily="34" charset="0"/>
                <a:ea typeface="Verdana" panose="020B0604030504040204" pitchFamily="34" charset="0"/>
                <a:cs typeface="Verdana" panose="020B0604030504040204" pitchFamily="34" charset="0"/>
              </a:rPr>
              <a:t>CONFORMATIE AAN DE MACHTHEBBER</a:t>
            </a:r>
          </a:p>
          <a:p>
            <a:pPr algn="ctr"/>
            <a:r>
              <a:rPr lang="nl-NL" sz="2000" b="1" dirty="0" smtClean="0">
                <a:effectLst/>
                <a:latin typeface="Verdana" panose="020B0604030504040204" pitchFamily="34" charset="0"/>
                <a:ea typeface="Verdana" panose="020B0604030504040204" pitchFamily="34" charset="0"/>
                <a:cs typeface="Verdana" panose="020B0604030504040204" pitchFamily="34" charset="0"/>
              </a:rPr>
              <a:t>(andere cultuur)</a:t>
            </a:r>
            <a:endParaRPr lang="nl-NL" sz="2000" dirty="0">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05060447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07504" y="116631"/>
            <a:ext cx="8928992" cy="6264000"/>
          </a:xfrm>
          <a:prstGeom prst="rect">
            <a:avLst/>
          </a:prstGeom>
          <a:solidFill>
            <a:schemeClr val="tx1"/>
          </a:solidFill>
        </p:spPr>
        <p:txBody>
          <a:bodyPr wrap="square">
            <a:spAutoFit/>
          </a:bodyPr>
          <a:lstStyle/>
          <a:p>
            <a:r>
              <a:rPr lang="nl-NL"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20</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Hij ging in een huis; en er verzamelde zich weder [de] schare, zodat zij zelfs geen brood konden eten.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21</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toen zijn naastbestaanden </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(hoi par auto: de … van hem) dit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hoorden, gingen zij heen om Hem te </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halen (</a:t>
            </a:r>
            <a:r>
              <a:rPr lang="nl-NL"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krateomai</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-grijpen),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want zij zeiden: Hij is niet bij zijn </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zinnen (Ex-</a:t>
            </a:r>
            <a:r>
              <a:rPr lang="nl-NL"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este</a:t>
            </a: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22</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En de </a:t>
            </a:r>
            <a:r>
              <a:rPr lang="nl-NL" b="1" dirty="0" err="1">
                <a:solidFill>
                  <a:schemeClr val="bg1"/>
                </a:solidFill>
                <a:latin typeface="Verdana" panose="020B0604030504040204" pitchFamily="34" charset="0"/>
                <a:ea typeface="Verdana" panose="020B0604030504040204" pitchFamily="34" charset="0"/>
                <a:cs typeface="Verdana" panose="020B0604030504040204" pitchFamily="34" charset="0"/>
              </a:rPr>
              <a:t>schriftgeleerden</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die van Jeruzalem gekomen waren, zeiden: Hij heeft Beëlzebul, en door de overste der boze geesten drijft Hij de geesten uit. </a:t>
            </a:r>
            <a:r>
              <a:rPr lang="nl-NL" b="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23</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En Hij riep hen tot Zich en sprak tot hen in gelijkenissen: Hoe kan de satan de satan uitdrijven? </a:t>
            </a:r>
            <a:r>
              <a:rPr lang="nl-NL" b="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24</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En indien een koninkrijk tegen zichzelf verdeeld is, kan dat koninkrijk zich niet staande houden. </a:t>
            </a:r>
            <a:r>
              <a:rPr lang="nl-NL" b="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25</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En indien een huis tegen zichzelf verdeeld is, zal dat huis niet kunnen bestaan. </a:t>
            </a:r>
            <a:r>
              <a:rPr lang="nl-NL" b="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26</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En indien de satan opstaat tegen zichzelf en verdeeld is, kan hij niet bestaan, doch is hij aan zijn einde. </a:t>
            </a:r>
            <a:r>
              <a:rPr lang="nl-NL" b="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27</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Maar niemand kan het huis van de sterke binnengaan en zijn huisraad roven, als hij niet eerst die sterke heeft gebonden, en dan zal hij zijn huis plunderen. </a:t>
            </a:r>
            <a:r>
              <a:rPr lang="nl-NL" b="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28</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Voorwaar, </a:t>
            </a:r>
            <a:r>
              <a:rPr lang="nl-NL" b="1" dirty="0">
                <a:solidFill>
                  <a:srgbClr val="FFFF00"/>
                </a:solidFill>
                <a:latin typeface="Verdana" panose="020B0604030504040204" pitchFamily="34" charset="0"/>
                <a:ea typeface="Verdana" panose="020B0604030504040204" pitchFamily="34" charset="0"/>
                <a:cs typeface="Verdana" panose="020B0604030504040204" pitchFamily="34" charset="0"/>
              </a:rPr>
              <a:t>Ik zeg u (amen lego </a:t>
            </a:r>
            <a:r>
              <a:rPr lang="nl-NL" b="1" dirty="0" err="1">
                <a:solidFill>
                  <a:srgbClr val="FFFF00"/>
                </a:solidFill>
                <a:latin typeface="Verdana" panose="020B0604030504040204" pitchFamily="34" charset="0"/>
                <a:ea typeface="Verdana" panose="020B0604030504040204" pitchFamily="34" charset="0"/>
                <a:cs typeface="Verdana" panose="020B0604030504040204" pitchFamily="34" charset="0"/>
              </a:rPr>
              <a:t>humin</a:t>
            </a:r>
            <a:r>
              <a:rPr lang="nl-NL" b="1" dirty="0">
                <a:solidFill>
                  <a:srgbClr val="FFFF00"/>
                </a:solidFill>
                <a:latin typeface="Verdana" panose="020B0604030504040204" pitchFamily="34" charset="0"/>
                <a:ea typeface="Verdana" panose="020B0604030504040204" pitchFamily="34" charset="0"/>
                <a:cs typeface="Verdana" panose="020B0604030504040204" pitchFamily="34" charset="0"/>
              </a:rPr>
              <a:t>), dat alle zonden aan de kinderen der mensen zullen vergeven worden, ook de godslasteringen, welke zij gesproken mogen hebben; </a:t>
            </a:r>
            <a:r>
              <a:rPr lang="nl-NL" b="1" baseline="30000" dirty="0">
                <a:solidFill>
                  <a:srgbClr val="FFFF00"/>
                </a:solidFill>
                <a:latin typeface="Verdana" panose="020B0604030504040204" pitchFamily="34" charset="0"/>
                <a:ea typeface="Verdana" panose="020B0604030504040204" pitchFamily="34" charset="0"/>
                <a:cs typeface="Verdana" panose="020B0604030504040204" pitchFamily="34" charset="0"/>
              </a:rPr>
              <a:t>29</a:t>
            </a:r>
            <a:r>
              <a:rPr lang="nl-NL" b="1" dirty="0">
                <a:solidFill>
                  <a:srgbClr val="FFFF00"/>
                </a:solidFill>
                <a:latin typeface="Verdana" panose="020B0604030504040204" pitchFamily="34" charset="0"/>
                <a:ea typeface="Verdana" panose="020B0604030504040204" pitchFamily="34" charset="0"/>
                <a:cs typeface="Verdana" panose="020B0604030504040204" pitchFamily="34" charset="0"/>
              </a:rPr>
              <a:t> maar wie gelasterd </a:t>
            </a:r>
            <a:r>
              <a:rPr lang="nl-NL" b="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heeft </a:t>
            </a:r>
            <a:r>
              <a:rPr lang="nl-NL" b="1" dirty="0">
                <a:solidFill>
                  <a:srgbClr val="FFFF00"/>
                </a:solidFill>
                <a:latin typeface="Verdana" panose="020B0604030504040204" pitchFamily="34" charset="0"/>
                <a:ea typeface="Verdana" panose="020B0604030504040204" pitchFamily="34" charset="0"/>
                <a:cs typeface="Verdana" panose="020B0604030504040204" pitchFamily="34" charset="0"/>
              </a:rPr>
              <a:t>tegen de heilige Geest, heeft geen vergeving in eeuwigheid, maar staat schuldig aan eeuwige zonde. </a:t>
            </a:r>
            <a:r>
              <a:rPr lang="nl-NL" b="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30</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Immers, zij zeiden: Hij heeft een onreine geest</a:t>
            </a: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zijn moeder en zijn broeders kwamen, en buiten staande zonden zij iemand tot Hem om Hem te roepen.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een schare zat rondom Hem en zij zeiden tot Hem: Zie, uw moeder en uw broeders en uw zusters staan buiten en zoeken U.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Hij antwoordde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Wie zijn mijn moeder en broeders?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rondziende over degenen, die in een kring rondom Hem zaten,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Hij: Zie, mijn moeder en mijn broeders.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Al wie de wil Gods doet, die is mijn broeder en zuster en moeder.</a:t>
            </a:r>
          </a:p>
          <a:p>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6" name="Rechthoek 5"/>
          <p:cNvSpPr/>
          <p:nvPr/>
        </p:nvSpPr>
        <p:spPr>
          <a:xfrm>
            <a:off x="145327" y="157858"/>
            <a:ext cx="8856000" cy="1080000"/>
          </a:xfrm>
          <a:prstGeom prst="rect">
            <a:avLst/>
          </a:prstGeom>
          <a:solidFill>
            <a:srgbClr val="D1CBAF"/>
          </a:solidFill>
          <a:scene3d>
            <a:camera prst="orthographicFront"/>
            <a:lightRig rig="threePt" dir="t"/>
          </a:scene3d>
          <a:sp3d>
            <a:bevelT prst="angle"/>
          </a:sp3d>
        </p:spPr>
        <p:txBody>
          <a:bodyPr wrap="square" anchor="ctr">
            <a:spAutoFit/>
          </a:bodyPr>
          <a:lstStyle/>
          <a:p>
            <a:pPr algn="ctr"/>
            <a:r>
              <a:rPr lang="nl-NL" sz="2000" b="1" dirty="0" smtClean="0">
                <a:latin typeface="Verdana" panose="020B0604030504040204" pitchFamily="34" charset="0"/>
                <a:ea typeface="Verdana" panose="020B0604030504040204" pitchFamily="34" charset="0"/>
                <a:cs typeface="Verdana" panose="020B0604030504040204" pitchFamily="34" charset="0"/>
              </a:rPr>
              <a:t>WIE IS DE ROEACH HAKODESJ </a:t>
            </a:r>
          </a:p>
          <a:p>
            <a:pPr algn="ctr"/>
            <a:r>
              <a:rPr lang="nl-NL" sz="2000" b="1" dirty="0" smtClean="0">
                <a:latin typeface="Verdana" panose="020B0604030504040204" pitchFamily="34" charset="0"/>
                <a:ea typeface="Verdana" panose="020B0604030504040204" pitchFamily="34" charset="0"/>
                <a:cs typeface="Verdana" panose="020B0604030504040204" pitchFamily="34" charset="0"/>
              </a:rPr>
              <a:t>WAAR HET HIER OVER GAAT?</a:t>
            </a:r>
            <a:endParaRPr lang="nl-NL" sz="2000" dirty="0">
              <a:effectLst/>
              <a:latin typeface="Verdana" panose="020B0604030504040204" pitchFamily="34" charset="0"/>
              <a:ea typeface="Verdana" panose="020B0604030504040204" pitchFamily="34" charset="0"/>
              <a:cs typeface="Verdana" panose="020B0604030504040204" pitchFamily="34" charset="0"/>
            </a:endParaRPr>
          </a:p>
        </p:txBody>
      </p:sp>
      <p:sp>
        <p:nvSpPr>
          <p:cNvPr id="9" name="Rechthoek 8"/>
          <p:cNvSpPr/>
          <p:nvPr/>
        </p:nvSpPr>
        <p:spPr>
          <a:xfrm>
            <a:off x="132620" y="1268760"/>
            <a:ext cx="8856000" cy="792000"/>
          </a:xfrm>
          <a:prstGeom prst="rect">
            <a:avLst/>
          </a:prstGeom>
          <a:solidFill>
            <a:srgbClr val="D1CBAF"/>
          </a:solidFill>
          <a:scene3d>
            <a:camera prst="orthographicFront"/>
            <a:lightRig rig="threePt" dir="t"/>
          </a:scene3d>
          <a:sp3d>
            <a:bevelT prst="angle"/>
          </a:sp3d>
        </p:spPr>
        <p:txBody>
          <a:bodyPr wrap="square" anchor="ctr">
            <a:spAutoFit/>
          </a:bodyPr>
          <a:lstStyle/>
          <a:p>
            <a:pPr algn="ctr"/>
            <a:r>
              <a:rPr lang="nl-NL" sz="2000" b="1" dirty="0" smtClean="0">
                <a:latin typeface="Verdana" panose="020B0604030504040204" pitchFamily="34" charset="0"/>
                <a:ea typeface="Verdana" panose="020B0604030504040204" pitchFamily="34" charset="0"/>
                <a:cs typeface="Verdana" panose="020B0604030504040204" pitchFamily="34" charset="0"/>
              </a:rPr>
              <a:t>DE ROEACH HAKODESJ </a:t>
            </a:r>
            <a:endParaRPr lang="nl-NL" sz="2000" dirty="0">
              <a:latin typeface="Verdana" panose="020B0604030504040204" pitchFamily="34" charset="0"/>
              <a:ea typeface="Verdana" panose="020B0604030504040204" pitchFamily="34" charset="0"/>
              <a:cs typeface="Verdana" panose="020B0604030504040204" pitchFamily="34" charset="0"/>
            </a:endParaRPr>
          </a:p>
          <a:p>
            <a:pPr algn="ctr"/>
            <a:r>
              <a:rPr lang="nl-NL" sz="2000" b="1" dirty="0" smtClean="0">
                <a:latin typeface="Verdana" panose="020B0604030504040204" pitchFamily="34" charset="0"/>
                <a:ea typeface="Verdana" panose="020B0604030504040204" pitchFamily="34" charset="0"/>
                <a:cs typeface="Verdana" panose="020B0604030504040204" pitchFamily="34" charset="0"/>
              </a:rPr>
              <a:t>IS JHWH</a:t>
            </a:r>
          </a:p>
        </p:txBody>
      </p:sp>
      <p:sp>
        <p:nvSpPr>
          <p:cNvPr id="10" name="Rechthoek 9"/>
          <p:cNvSpPr/>
          <p:nvPr/>
        </p:nvSpPr>
        <p:spPr>
          <a:xfrm>
            <a:off x="142673" y="2132856"/>
            <a:ext cx="8856000" cy="1938992"/>
          </a:xfrm>
          <a:prstGeom prst="rect">
            <a:avLst/>
          </a:prstGeom>
          <a:solidFill>
            <a:srgbClr val="D1CBAF"/>
          </a:solidFill>
          <a:scene3d>
            <a:camera prst="orthographicFront"/>
            <a:lightRig rig="threePt" dir="t"/>
          </a:scene3d>
          <a:sp3d>
            <a:bevelT prst="angle"/>
          </a:sp3d>
        </p:spPr>
        <p:txBody>
          <a:bodyPr wrap="square" anchor="ctr">
            <a:spAutoFit/>
          </a:bodyPr>
          <a:lstStyle/>
          <a:p>
            <a:pPr algn="ctr"/>
            <a:r>
              <a:rPr lang="nl-NL" sz="2000" b="1" dirty="0" smtClean="0">
                <a:latin typeface="Verdana" panose="020B0604030504040204" pitchFamily="34" charset="0"/>
                <a:ea typeface="Verdana" panose="020B0604030504040204" pitchFamily="34" charset="0"/>
                <a:cs typeface="Verdana" panose="020B0604030504040204" pitchFamily="34" charset="0"/>
              </a:rPr>
              <a:t>Heilige Geest</a:t>
            </a:r>
          </a:p>
          <a:p>
            <a:pPr algn="ctr"/>
            <a:r>
              <a:rPr lang="nl-NL" sz="2000" b="1" dirty="0" smtClean="0">
                <a:latin typeface="Verdana" panose="020B0604030504040204" pitchFamily="34" charset="0"/>
                <a:ea typeface="Verdana" panose="020B0604030504040204" pitchFamily="34" charset="0"/>
                <a:cs typeface="Verdana" panose="020B0604030504040204" pitchFamily="34" charset="0"/>
              </a:rPr>
              <a:t>Heilige: bijvoeglijk naamwoord</a:t>
            </a:r>
          </a:p>
          <a:p>
            <a:pPr algn="ctr"/>
            <a:r>
              <a:rPr lang="nl-NL" sz="2000" b="1" dirty="0" smtClean="0">
                <a:latin typeface="Verdana" panose="020B0604030504040204" pitchFamily="34" charset="0"/>
                <a:ea typeface="Verdana" panose="020B0604030504040204" pitchFamily="34" charset="0"/>
                <a:cs typeface="Verdana" panose="020B0604030504040204" pitchFamily="34" charset="0"/>
              </a:rPr>
              <a:t>Geest: </a:t>
            </a:r>
            <a:r>
              <a:rPr lang="nl-NL" sz="2000" b="1" dirty="0" err="1" smtClean="0">
                <a:latin typeface="Verdana" panose="020B0604030504040204" pitchFamily="34" charset="0"/>
                <a:ea typeface="Verdana" panose="020B0604030504040204" pitchFamily="34" charset="0"/>
                <a:cs typeface="Verdana" panose="020B0604030504040204" pitchFamily="34" charset="0"/>
              </a:rPr>
              <a:t>zelfstandignaamwoord</a:t>
            </a:r>
            <a:endParaRPr lang="nl-NL" sz="2000" b="1" dirty="0" smtClean="0">
              <a:latin typeface="Verdana" panose="020B0604030504040204" pitchFamily="34" charset="0"/>
              <a:ea typeface="Verdana" panose="020B0604030504040204" pitchFamily="34" charset="0"/>
              <a:cs typeface="Verdana" panose="020B0604030504040204" pitchFamily="34" charset="0"/>
            </a:endParaRPr>
          </a:p>
          <a:p>
            <a:pPr algn="ctr"/>
            <a:r>
              <a:rPr lang="nl-NL" sz="2000" b="1" dirty="0" smtClean="0">
                <a:latin typeface="Verdana" panose="020B0604030504040204" pitchFamily="34" charset="0"/>
                <a:ea typeface="Verdana" panose="020B0604030504040204" pitchFamily="34" charset="0"/>
                <a:cs typeface="Verdana" panose="020B0604030504040204" pitchFamily="34" charset="0"/>
              </a:rPr>
              <a:t>Het gaat dus om de Geest van God</a:t>
            </a:r>
          </a:p>
          <a:p>
            <a:pPr algn="ctr"/>
            <a:r>
              <a:rPr lang="nl-NL" sz="2000" b="1" dirty="0" smtClean="0">
                <a:latin typeface="Verdana" panose="020B0604030504040204" pitchFamily="34" charset="0"/>
                <a:ea typeface="Verdana" panose="020B0604030504040204" pitchFamily="34" charset="0"/>
                <a:cs typeface="Verdana" panose="020B0604030504040204" pitchFamily="34" charset="0"/>
              </a:rPr>
              <a:t>Gen.1:2  </a:t>
            </a:r>
            <a:r>
              <a:rPr lang="he-IL" sz="2000" b="1" dirty="0">
                <a:latin typeface="Verdana" panose="020B0604030504040204" pitchFamily="34" charset="0"/>
                <a:ea typeface="Verdana" panose="020B0604030504040204" pitchFamily="34" charset="0"/>
              </a:rPr>
              <a:t>וְרוּחַ </a:t>
            </a:r>
            <a:r>
              <a:rPr lang="he-IL" sz="2000" b="1" dirty="0" smtClean="0">
                <a:latin typeface="Verdana" panose="020B0604030504040204" pitchFamily="34" charset="0"/>
                <a:ea typeface="Verdana" panose="020B0604030504040204" pitchFamily="34" charset="0"/>
              </a:rPr>
              <a:t>אֱלֹהִים</a:t>
            </a:r>
            <a:r>
              <a:rPr lang="nl-NL" sz="2000" b="1" dirty="0" smtClean="0">
                <a:latin typeface="Verdana" panose="020B0604030504040204" pitchFamily="34" charset="0"/>
                <a:ea typeface="Verdana" panose="020B0604030504040204" pitchFamily="34" charset="0"/>
                <a:cs typeface="Verdana" panose="020B0604030504040204" pitchFamily="34" charset="0"/>
              </a:rPr>
              <a:t> - Roeach </a:t>
            </a:r>
            <a:r>
              <a:rPr lang="nl-NL" sz="2000" b="1" dirty="0" err="1" smtClean="0">
                <a:latin typeface="Verdana" panose="020B0604030504040204" pitchFamily="34" charset="0"/>
                <a:ea typeface="Verdana" panose="020B0604030504040204" pitchFamily="34" charset="0"/>
                <a:cs typeface="Verdana" panose="020B0604030504040204" pitchFamily="34" charset="0"/>
              </a:rPr>
              <a:t>Elohiem</a:t>
            </a:r>
            <a:endParaRPr lang="nl-NL" sz="2000" b="1" dirty="0" smtClean="0">
              <a:latin typeface="Verdana" panose="020B0604030504040204" pitchFamily="34" charset="0"/>
              <a:ea typeface="Verdana" panose="020B0604030504040204" pitchFamily="34" charset="0"/>
              <a:cs typeface="Verdana" panose="020B0604030504040204" pitchFamily="34" charset="0"/>
            </a:endParaRPr>
          </a:p>
          <a:p>
            <a:pPr algn="ctr"/>
            <a:r>
              <a:rPr lang="nl-NL" sz="2000" b="1" dirty="0" smtClean="0">
                <a:latin typeface="Verdana" panose="020B0604030504040204" pitchFamily="34" charset="0"/>
                <a:ea typeface="Verdana" panose="020B0604030504040204" pitchFamily="34" charset="0"/>
                <a:cs typeface="Verdana" panose="020B0604030504040204" pitchFamily="34" charset="0"/>
              </a:rPr>
              <a:t>Deze Geest is heilig</a:t>
            </a:r>
          </a:p>
        </p:txBody>
      </p:sp>
    </p:spTree>
    <p:extLst>
      <p:ext uri="{BB962C8B-B14F-4D97-AF65-F5344CB8AC3E}">
        <p14:creationId xmlns:p14="http://schemas.microsoft.com/office/powerpoint/2010/main" val="252586861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12554" y="0"/>
            <a:ext cx="9108000" cy="6771084"/>
          </a:xfrm>
          <a:prstGeom prst="rect">
            <a:avLst/>
          </a:prstGeom>
          <a:solidFill>
            <a:srgbClr val="D1CBAF"/>
          </a:solidFill>
          <a:scene3d>
            <a:camera prst="orthographicFront"/>
            <a:lightRig rig="threePt" dir="t"/>
          </a:scene3d>
          <a:sp3d>
            <a:bevelT prst="angle"/>
          </a:sp3d>
        </p:spPr>
        <p:txBody>
          <a:bodyPr wrap="square" lIns="180000">
            <a:spAutoFit/>
          </a:bodyPr>
          <a:lstStyle/>
          <a:p>
            <a:pPr algn="ctr"/>
            <a:r>
              <a:rPr lang="nl-NL" b="1" dirty="0" smtClean="0">
                <a:latin typeface="Verdana" panose="020B0604030504040204" pitchFamily="34" charset="0"/>
                <a:ea typeface="Verdana" panose="020B0604030504040204" pitchFamily="34" charset="0"/>
                <a:cs typeface="Verdana" panose="020B0604030504040204" pitchFamily="34" charset="0"/>
              </a:rPr>
              <a:t>DE 13 EIGENSCHAPPEN VAN JHWH</a:t>
            </a:r>
            <a:r>
              <a:rPr lang="nl-NL" baseline="30000" dirty="0">
                <a:latin typeface="Verdana" panose="020B0604030504040204" pitchFamily="34" charset="0"/>
                <a:ea typeface="Verdana" panose="020B0604030504040204" pitchFamily="34" charset="0"/>
                <a:cs typeface="Verdana" panose="020B0604030504040204" pitchFamily="34" charset="0"/>
              </a:rPr>
              <a:t>  </a:t>
            </a:r>
            <a:r>
              <a:rPr lang="nl-NL" dirty="0" smtClean="0">
                <a:latin typeface="Verdana" panose="020B0604030504040204" pitchFamily="34" charset="0"/>
                <a:ea typeface="Verdana" panose="020B0604030504040204" pitchFamily="34" charset="0"/>
                <a:cs typeface="Verdana" panose="020B0604030504040204" pitchFamily="34" charset="0"/>
              </a:rPr>
              <a:t>(Exodus 34:6,7  TBS)</a:t>
            </a:r>
          </a:p>
          <a:p>
            <a:r>
              <a:rPr lang="nl-NL" dirty="0" smtClean="0">
                <a:latin typeface="Verdana" panose="020B0604030504040204" pitchFamily="34" charset="0"/>
                <a:ea typeface="Verdana" panose="020B0604030504040204" pitchFamily="34" charset="0"/>
                <a:cs typeface="Verdana" panose="020B0604030504040204" pitchFamily="34" charset="0"/>
              </a:rPr>
              <a:t>JHWH[</a:t>
            </a:r>
            <a:r>
              <a:rPr lang="he-IL" b="1" dirty="0">
                <a:latin typeface="Verdana" panose="020B0604030504040204" pitchFamily="34" charset="0"/>
                <a:ea typeface="Verdana" panose="020B0604030504040204" pitchFamily="34" charset="0"/>
              </a:rPr>
              <a:t>יְהוָה</a:t>
            </a:r>
            <a:r>
              <a:rPr lang="nl-NL" dirty="0" smtClean="0">
                <a:latin typeface="Verdana" panose="020B0604030504040204" pitchFamily="34" charset="0"/>
                <a:ea typeface="Verdana" panose="020B0604030504040204" pitchFamily="34" charset="0"/>
                <a:cs typeface="Verdana" panose="020B0604030504040204" pitchFamily="34" charset="0"/>
              </a:rPr>
              <a:t>] trok over naar zijn aangezicht, hij riep: </a:t>
            </a:r>
          </a:p>
          <a:p>
            <a:pPr marL="457200" indent="-457200">
              <a:buFont typeface="+mj-lt"/>
              <a:buAutoNum type="arabicPeriod"/>
            </a:pPr>
            <a:r>
              <a:rPr lang="nl-NL" b="1" dirty="0" smtClean="0">
                <a:latin typeface="Verdana" panose="020B0604030504040204" pitchFamily="34" charset="0"/>
                <a:ea typeface="Verdana" panose="020B0604030504040204" pitchFamily="34" charset="0"/>
                <a:cs typeface="Verdana" panose="020B0604030504040204" pitchFamily="34" charset="0"/>
              </a:rPr>
              <a:t>JHWH [</a:t>
            </a:r>
            <a:r>
              <a:rPr lang="he-IL" b="1" dirty="0" smtClean="0">
                <a:latin typeface="Verdana" panose="020B0604030504040204" pitchFamily="34" charset="0"/>
                <a:ea typeface="Verdana" panose="020B0604030504040204" pitchFamily="34" charset="0"/>
              </a:rPr>
              <a:t>יְהוָה</a:t>
            </a:r>
            <a:r>
              <a:rPr lang="nl-NL" b="1" dirty="0" smtClean="0">
                <a:latin typeface="Verdana" panose="020B0604030504040204" pitchFamily="34" charset="0"/>
                <a:ea typeface="Verdana" panose="020B0604030504040204" pitchFamily="34" charset="0"/>
                <a:cs typeface="Verdana" panose="020B0604030504040204" pitchFamily="34" charset="0"/>
              </a:rPr>
              <a:t>], </a:t>
            </a:r>
            <a:r>
              <a:rPr lang="nl-NL" sz="1600" i="1" dirty="0" smtClean="0">
                <a:latin typeface="Verdana" panose="020B0604030504040204" pitchFamily="34" charset="0"/>
                <a:ea typeface="Verdana" panose="020B0604030504040204" pitchFamily="34" charset="0"/>
                <a:cs typeface="Verdana" panose="020B0604030504040204" pitchFamily="34" charset="0"/>
              </a:rPr>
              <a:t>(gebruikt wanneer zijn genade wordt benadrukt)</a:t>
            </a:r>
          </a:p>
          <a:p>
            <a:pPr marL="457200" indent="-457200">
              <a:buFont typeface="+mj-lt"/>
              <a:buAutoNum type="arabicPeriod"/>
            </a:pPr>
            <a:r>
              <a:rPr lang="nl-NL" b="1" dirty="0" smtClean="0">
                <a:latin typeface="Verdana" panose="020B0604030504040204" pitchFamily="34" charset="0"/>
                <a:ea typeface="Verdana" panose="020B0604030504040204" pitchFamily="34" charset="0"/>
                <a:cs typeface="Verdana" panose="020B0604030504040204" pitchFamily="34" charset="0"/>
              </a:rPr>
              <a:t>JHWH,[</a:t>
            </a:r>
            <a:r>
              <a:rPr lang="he-IL" b="1" dirty="0" smtClean="0">
                <a:latin typeface="Verdana" panose="020B0604030504040204" pitchFamily="34" charset="0"/>
                <a:ea typeface="Verdana" panose="020B0604030504040204" pitchFamily="34" charset="0"/>
              </a:rPr>
              <a:t>יְהוָה</a:t>
            </a:r>
            <a:r>
              <a:rPr lang="nl-NL" b="1" dirty="0" smtClean="0">
                <a:latin typeface="Verdana" panose="020B0604030504040204" pitchFamily="34" charset="0"/>
                <a:ea typeface="Verdana" panose="020B0604030504040204" pitchFamily="34" charset="0"/>
                <a:cs typeface="Verdana" panose="020B0604030504040204" pitchFamily="34" charset="0"/>
              </a:rPr>
              <a:t>] </a:t>
            </a:r>
            <a:r>
              <a:rPr lang="nl-NL" sz="1600" i="1" dirty="0" smtClean="0">
                <a:latin typeface="Verdana" panose="020B0604030504040204" pitchFamily="34" charset="0"/>
                <a:ea typeface="Verdana" panose="020B0604030504040204" pitchFamily="34" charset="0"/>
                <a:cs typeface="Verdana" panose="020B0604030504040204" pitchFamily="34" charset="0"/>
              </a:rPr>
              <a:t>(hij blijft genadig zowel voor als na de zonde)</a:t>
            </a:r>
            <a:endParaRPr lang="nl-NL" b="1" dirty="0" smtClean="0">
              <a:latin typeface="Verdana" panose="020B0604030504040204" pitchFamily="34" charset="0"/>
              <a:ea typeface="Verdana" panose="020B0604030504040204" pitchFamily="34" charset="0"/>
              <a:cs typeface="Verdana" panose="020B0604030504040204" pitchFamily="34" charset="0"/>
            </a:endParaRPr>
          </a:p>
          <a:p>
            <a:pPr marL="457200" indent="-457200">
              <a:buFont typeface="+mj-lt"/>
              <a:buAutoNum type="arabicPeriod"/>
            </a:pPr>
            <a:r>
              <a:rPr lang="nl-NL" b="1" dirty="0" err="1" smtClean="0">
                <a:latin typeface="Verdana" panose="020B0604030504040204" pitchFamily="34" charset="0"/>
                <a:ea typeface="Verdana" panose="020B0604030504040204" pitchFamily="34" charset="0"/>
                <a:cs typeface="Verdana" panose="020B0604030504040204" pitchFamily="34" charset="0"/>
              </a:rPr>
              <a:t>eel</a:t>
            </a:r>
            <a:r>
              <a:rPr lang="nl-NL" b="1" dirty="0" smtClean="0">
                <a:latin typeface="Verdana" panose="020B0604030504040204" pitchFamily="34" charset="0"/>
                <a:ea typeface="Verdana" panose="020B0604030504040204" pitchFamily="34" charset="0"/>
                <a:cs typeface="Verdana" panose="020B0604030504040204" pitchFamily="34" charset="0"/>
              </a:rPr>
              <a:t> [</a:t>
            </a:r>
            <a:r>
              <a:rPr lang="he-IL" b="1" dirty="0">
                <a:latin typeface="Verdana" panose="020B0604030504040204" pitchFamily="34" charset="0"/>
                <a:ea typeface="Verdana" panose="020B0604030504040204" pitchFamily="34" charset="0"/>
              </a:rPr>
              <a:t>אֵל</a:t>
            </a:r>
            <a:r>
              <a:rPr lang="nl-NL" b="1" dirty="0" smtClean="0">
                <a:latin typeface="Verdana" panose="020B0604030504040204" pitchFamily="34" charset="0"/>
                <a:ea typeface="Verdana" panose="020B0604030504040204" pitchFamily="34" charset="0"/>
                <a:cs typeface="Verdana" panose="020B0604030504040204" pitchFamily="34" charset="0"/>
              </a:rPr>
              <a:t>], </a:t>
            </a:r>
            <a:r>
              <a:rPr lang="nl-NL" sz="1600" i="1" dirty="0" smtClean="0">
                <a:latin typeface="Verdana" panose="020B0604030504040204" pitchFamily="34" charset="0"/>
                <a:ea typeface="Verdana" panose="020B0604030504040204" pitchFamily="34" charset="0"/>
                <a:cs typeface="Verdana" panose="020B0604030504040204" pitchFamily="34" charset="0"/>
              </a:rPr>
              <a:t>(de Schepper </a:t>
            </a:r>
            <a:r>
              <a:rPr lang="nl-NL" sz="1600" i="1" dirty="0">
                <a:latin typeface="Verdana" panose="020B0604030504040204" pitchFamily="34" charset="0"/>
                <a:ea typeface="Verdana" panose="020B0604030504040204" pitchFamily="34" charset="0"/>
                <a:cs typeface="Verdana" panose="020B0604030504040204" pitchFamily="34" charset="0"/>
              </a:rPr>
              <a:t>K</a:t>
            </a:r>
            <a:r>
              <a:rPr lang="nl-NL" sz="1600" i="1" dirty="0" smtClean="0">
                <a:latin typeface="Verdana" panose="020B0604030504040204" pitchFamily="34" charset="0"/>
                <a:ea typeface="Verdana" panose="020B0604030504040204" pitchFamily="34" charset="0"/>
                <a:cs typeface="Verdana" panose="020B0604030504040204" pitchFamily="34" charset="0"/>
              </a:rPr>
              <a:t>oning)</a:t>
            </a:r>
            <a:r>
              <a:rPr lang="nl-NL" b="1" dirty="0" smtClean="0">
                <a:latin typeface="Verdana" panose="020B0604030504040204" pitchFamily="34" charset="0"/>
                <a:ea typeface="Verdana" panose="020B0604030504040204" pitchFamily="34" charset="0"/>
                <a:cs typeface="Verdana" panose="020B0604030504040204" pitchFamily="34" charset="0"/>
              </a:rPr>
              <a:t> </a:t>
            </a:r>
          </a:p>
          <a:p>
            <a:pPr marL="457200" indent="-457200">
              <a:buFont typeface="+mj-lt"/>
              <a:buAutoNum type="arabicPeriod"/>
            </a:pPr>
            <a:r>
              <a:rPr lang="nl-NL" b="1" dirty="0" smtClean="0">
                <a:latin typeface="Verdana" panose="020B0604030504040204" pitchFamily="34" charset="0"/>
                <a:ea typeface="Verdana" panose="020B0604030504040204" pitchFamily="34" charset="0"/>
                <a:cs typeface="Verdana" panose="020B0604030504040204" pitchFamily="34" charset="0"/>
              </a:rPr>
              <a:t>beschuttend [</a:t>
            </a:r>
            <a:r>
              <a:rPr lang="he-IL" b="1" dirty="0" smtClean="0">
                <a:latin typeface="Verdana" panose="020B0604030504040204" pitchFamily="34" charset="0"/>
                <a:ea typeface="Verdana" panose="020B0604030504040204" pitchFamily="34" charset="0"/>
              </a:rPr>
              <a:t>רַחוּם</a:t>
            </a:r>
            <a:r>
              <a:rPr lang="nl-NL" b="1" dirty="0" smtClean="0">
                <a:latin typeface="Verdana" panose="020B0604030504040204" pitchFamily="34" charset="0"/>
                <a:ea typeface="Verdana" panose="020B0604030504040204" pitchFamily="34" charset="0"/>
              </a:rPr>
              <a:t>-</a:t>
            </a:r>
            <a:r>
              <a:rPr lang="nl-NL" b="1" dirty="0" err="1" smtClean="0">
                <a:latin typeface="Verdana" panose="020B0604030504040204" pitchFamily="34" charset="0"/>
                <a:ea typeface="Verdana" panose="020B0604030504040204" pitchFamily="34" charset="0"/>
              </a:rPr>
              <a:t>rachoem</a:t>
            </a:r>
            <a:r>
              <a:rPr lang="nl-NL" b="1" dirty="0" smtClean="0">
                <a:latin typeface="Verdana" panose="020B0604030504040204" pitchFamily="34" charset="0"/>
                <a:ea typeface="Verdana" panose="020B0604030504040204" pitchFamily="34" charset="0"/>
                <a:cs typeface="Verdana" panose="020B0604030504040204" pitchFamily="34" charset="0"/>
              </a:rPr>
              <a:t>] </a:t>
            </a:r>
            <a:r>
              <a:rPr lang="nl-NL" sz="1600" i="1" dirty="0" smtClean="0">
                <a:latin typeface="Verdana" panose="020B0604030504040204" pitchFamily="34" charset="0"/>
                <a:ea typeface="Verdana" panose="020B0604030504040204" pitchFamily="34" charset="0"/>
                <a:cs typeface="Verdana" panose="020B0604030504040204" pitchFamily="34" charset="0"/>
              </a:rPr>
              <a:t>(barmhartig, als voor een kind in de baarmoeder) </a:t>
            </a:r>
          </a:p>
          <a:p>
            <a:pPr marL="457200" indent="-457200">
              <a:buFont typeface="+mj-lt"/>
              <a:buAutoNum type="arabicPeriod"/>
            </a:pPr>
            <a:r>
              <a:rPr lang="nl-NL" b="1" dirty="0" smtClean="0">
                <a:latin typeface="Verdana" panose="020B0604030504040204" pitchFamily="34" charset="0"/>
                <a:ea typeface="Verdana" panose="020B0604030504040204" pitchFamily="34" charset="0"/>
                <a:cs typeface="Verdana" panose="020B0604030504040204" pitchFamily="34" charset="0"/>
              </a:rPr>
              <a:t>en genegen [</a:t>
            </a:r>
            <a:r>
              <a:rPr lang="he-IL" b="1" dirty="0" smtClean="0">
                <a:latin typeface="Verdana" panose="020B0604030504040204" pitchFamily="34" charset="0"/>
                <a:ea typeface="Verdana" panose="020B0604030504040204" pitchFamily="34" charset="0"/>
              </a:rPr>
              <a:t>חַנּוּן</a:t>
            </a:r>
            <a:r>
              <a:rPr lang="nl-NL" b="1" dirty="0" smtClean="0">
                <a:latin typeface="Verdana" panose="020B0604030504040204" pitchFamily="34" charset="0"/>
                <a:ea typeface="Verdana" panose="020B0604030504040204" pitchFamily="34" charset="0"/>
              </a:rPr>
              <a:t>-</a:t>
            </a:r>
            <a:r>
              <a:rPr lang="nl-NL" b="1" dirty="0" err="1" smtClean="0">
                <a:latin typeface="Verdana" panose="020B0604030504040204" pitchFamily="34" charset="0"/>
                <a:ea typeface="Verdana" panose="020B0604030504040204" pitchFamily="34" charset="0"/>
              </a:rPr>
              <a:t>chanan</a:t>
            </a:r>
            <a:r>
              <a:rPr lang="nl-NL" b="1" dirty="0" smtClean="0">
                <a:latin typeface="Verdana" panose="020B0604030504040204" pitchFamily="34" charset="0"/>
                <a:ea typeface="Verdana" panose="020B0604030504040204" pitchFamily="34" charset="0"/>
                <a:cs typeface="Verdana" panose="020B0604030504040204" pitchFamily="34" charset="0"/>
              </a:rPr>
              <a:t>], </a:t>
            </a:r>
            <a:r>
              <a:rPr lang="nl-NL" sz="1600" i="1" dirty="0" smtClean="0">
                <a:latin typeface="Verdana" panose="020B0604030504040204" pitchFamily="34" charset="0"/>
                <a:ea typeface="Verdana" panose="020B0604030504040204" pitchFamily="34" charset="0"/>
                <a:cs typeface="Verdana" panose="020B0604030504040204" pitchFamily="34" charset="0"/>
              </a:rPr>
              <a:t>(vol van erbarming)</a:t>
            </a:r>
          </a:p>
          <a:p>
            <a:pPr marL="457200" indent="-457200">
              <a:buFont typeface="+mj-lt"/>
              <a:buAutoNum type="arabicPeriod"/>
            </a:pPr>
            <a:r>
              <a:rPr lang="nl-NL" b="1" dirty="0" smtClean="0">
                <a:latin typeface="Verdana" panose="020B0604030504040204" pitchFamily="34" charset="0"/>
                <a:ea typeface="Verdana" panose="020B0604030504040204" pitchFamily="34" charset="0"/>
                <a:cs typeface="Verdana" panose="020B0604030504040204" pitchFamily="34" charset="0"/>
              </a:rPr>
              <a:t>lankmoedig [</a:t>
            </a:r>
            <a:r>
              <a:rPr lang="he-IL" b="1" dirty="0">
                <a:latin typeface="Verdana" panose="020B0604030504040204" pitchFamily="34" charset="0"/>
                <a:ea typeface="Verdana" panose="020B0604030504040204" pitchFamily="34" charset="0"/>
              </a:rPr>
              <a:t>אֶרֶךְ </a:t>
            </a:r>
            <a:r>
              <a:rPr lang="he-IL" b="1" dirty="0" smtClean="0">
                <a:latin typeface="Verdana" panose="020B0604030504040204" pitchFamily="34" charset="0"/>
                <a:ea typeface="Verdana" panose="020B0604030504040204" pitchFamily="34" charset="0"/>
              </a:rPr>
              <a:t>אַפַּיִם</a:t>
            </a:r>
            <a:r>
              <a:rPr lang="nl-NL" b="1" dirty="0" smtClean="0">
                <a:latin typeface="Verdana" panose="020B0604030504040204" pitchFamily="34" charset="0"/>
                <a:ea typeface="Verdana" panose="020B0604030504040204" pitchFamily="34" charset="0"/>
              </a:rPr>
              <a:t>-</a:t>
            </a:r>
            <a:r>
              <a:rPr lang="nl-NL" b="1" dirty="0" err="1" smtClean="0">
                <a:latin typeface="Verdana" panose="020B0604030504040204" pitchFamily="34" charset="0"/>
                <a:ea typeface="Verdana" panose="020B0604030504040204" pitchFamily="34" charset="0"/>
              </a:rPr>
              <a:t>erèch</a:t>
            </a:r>
            <a:r>
              <a:rPr lang="nl-NL" b="1" dirty="0" smtClean="0">
                <a:latin typeface="Verdana" panose="020B0604030504040204" pitchFamily="34" charset="0"/>
                <a:ea typeface="Verdana" panose="020B0604030504040204" pitchFamily="34" charset="0"/>
              </a:rPr>
              <a:t> </a:t>
            </a:r>
            <a:r>
              <a:rPr lang="nl-NL" b="1" dirty="0" err="1" smtClean="0">
                <a:latin typeface="Verdana" panose="020B0604030504040204" pitchFamily="34" charset="0"/>
                <a:ea typeface="Verdana" panose="020B0604030504040204" pitchFamily="34" charset="0"/>
              </a:rPr>
              <a:t>apajim</a:t>
            </a:r>
            <a:r>
              <a:rPr lang="nl-NL" b="1" dirty="0" smtClean="0">
                <a:latin typeface="Verdana" panose="020B0604030504040204" pitchFamily="34" charset="0"/>
                <a:ea typeface="Verdana" panose="020B0604030504040204" pitchFamily="34" charset="0"/>
                <a:cs typeface="Verdana" panose="020B0604030504040204" pitchFamily="34" charset="0"/>
              </a:rPr>
              <a:t>], </a:t>
            </a:r>
            <a:r>
              <a:rPr lang="nl-NL" sz="1600" i="1" dirty="0" smtClean="0">
                <a:latin typeface="Verdana" panose="020B0604030504040204" pitchFamily="34" charset="0"/>
                <a:ea typeface="Verdana" panose="020B0604030504040204" pitchFamily="34" charset="0"/>
                <a:cs typeface="Verdana" panose="020B0604030504040204" pitchFamily="34" charset="0"/>
              </a:rPr>
              <a:t>(traag in boosheid)</a:t>
            </a:r>
            <a:r>
              <a:rPr lang="nl-NL" b="1" dirty="0" smtClean="0">
                <a:latin typeface="Verdana" panose="020B0604030504040204" pitchFamily="34" charset="0"/>
                <a:ea typeface="Verdana" panose="020B0604030504040204" pitchFamily="34" charset="0"/>
                <a:cs typeface="Verdana" panose="020B0604030504040204" pitchFamily="34" charset="0"/>
              </a:rPr>
              <a:t> </a:t>
            </a:r>
          </a:p>
          <a:p>
            <a:pPr marL="457200" indent="-457200">
              <a:buFont typeface="+mj-lt"/>
              <a:buAutoNum type="arabicPeriod"/>
            </a:pPr>
            <a:r>
              <a:rPr lang="nl-NL" b="1" dirty="0" smtClean="0">
                <a:latin typeface="Verdana" panose="020B0604030504040204" pitchFamily="34" charset="0"/>
                <a:ea typeface="Verdana" panose="020B0604030504040204" pitchFamily="34" charset="0"/>
                <a:cs typeface="Verdana" panose="020B0604030504040204" pitchFamily="34" charset="0"/>
              </a:rPr>
              <a:t>en veel in betrokkenheid [</a:t>
            </a:r>
            <a:r>
              <a:rPr lang="he-IL" b="1" dirty="0" smtClean="0">
                <a:latin typeface="Verdana" panose="020B0604030504040204" pitchFamily="34" charset="0"/>
                <a:ea typeface="Verdana" panose="020B0604030504040204" pitchFamily="34" charset="0"/>
              </a:rPr>
              <a:t>וְרַב-חֶסֶד </a:t>
            </a:r>
            <a:r>
              <a:rPr lang="nl-NL" b="1" dirty="0" smtClean="0">
                <a:latin typeface="Verdana" panose="020B0604030504040204" pitchFamily="34" charset="0"/>
                <a:ea typeface="Verdana" panose="020B0604030504040204" pitchFamily="34" charset="0"/>
              </a:rPr>
              <a:t>–we </a:t>
            </a:r>
            <a:r>
              <a:rPr lang="nl-NL" b="1" dirty="0" err="1" smtClean="0">
                <a:latin typeface="Verdana" panose="020B0604030504040204" pitchFamily="34" charset="0"/>
                <a:ea typeface="Verdana" panose="020B0604030504040204" pitchFamily="34" charset="0"/>
              </a:rPr>
              <a:t>raw</a:t>
            </a:r>
            <a:r>
              <a:rPr lang="nl-NL" b="1" dirty="0" smtClean="0">
                <a:latin typeface="Verdana" panose="020B0604030504040204" pitchFamily="34" charset="0"/>
                <a:ea typeface="Verdana" panose="020B0604030504040204" pitchFamily="34" charset="0"/>
              </a:rPr>
              <a:t> </a:t>
            </a:r>
            <a:r>
              <a:rPr lang="nl-NL" b="1" dirty="0" err="1" smtClean="0">
                <a:latin typeface="Verdana" panose="020B0604030504040204" pitchFamily="34" charset="0"/>
                <a:ea typeface="Verdana" panose="020B0604030504040204" pitchFamily="34" charset="0"/>
              </a:rPr>
              <a:t>chesed</a:t>
            </a:r>
            <a:r>
              <a:rPr lang="nl-NL" b="1" dirty="0" smtClean="0">
                <a:latin typeface="Verdana" panose="020B0604030504040204" pitchFamily="34" charset="0"/>
                <a:ea typeface="Verdana" panose="020B0604030504040204" pitchFamily="34" charset="0"/>
                <a:cs typeface="Verdana" panose="020B0604030504040204" pitchFamily="34" charset="0"/>
              </a:rPr>
              <a:t>] </a:t>
            </a:r>
            <a:r>
              <a:rPr lang="nl-NL" sz="1600" i="1" dirty="0" smtClean="0">
                <a:latin typeface="Verdana" panose="020B0604030504040204" pitchFamily="34" charset="0"/>
                <a:ea typeface="Verdana" panose="020B0604030504040204" pitchFamily="34" charset="0"/>
                <a:cs typeface="Verdana" panose="020B0604030504040204" pitchFamily="34" charset="0"/>
              </a:rPr>
              <a:t>(overvloeiend in genade)</a:t>
            </a:r>
          </a:p>
          <a:p>
            <a:pPr marL="457200" indent="-457200">
              <a:buFont typeface="+mj-lt"/>
              <a:buAutoNum type="arabicPeriod"/>
            </a:pPr>
            <a:r>
              <a:rPr lang="nl-NL" b="1" dirty="0" smtClean="0">
                <a:latin typeface="Verdana" panose="020B0604030504040204" pitchFamily="34" charset="0"/>
                <a:ea typeface="Verdana" panose="020B0604030504040204" pitchFamily="34" charset="0"/>
                <a:cs typeface="Verdana" panose="020B0604030504040204" pitchFamily="34" charset="0"/>
              </a:rPr>
              <a:t>en trouw [</a:t>
            </a:r>
            <a:r>
              <a:rPr lang="he-IL" b="1" dirty="0" smtClean="0">
                <a:latin typeface="Verdana" panose="020B0604030504040204" pitchFamily="34" charset="0"/>
                <a:ea typeface="Verdana" panose="020B0604030504040204" pitchFamily="34" charset="0"/>
              </a:rPr>
              <a:t>אֱמֶת</a:t>
            </a:r>
            <a:r>
              <a:rPr lang="nl-NL" b="1" dirty="0" smtClean="0">
                <a:latin typeface="Verdana" panose="020B0604030504040204" pitchFamily="34" charset="0"/>
                <a:ea typeface="Verdana" panose="020B0604030504040204" pitchFamily="34" charset="0"/>
              </a:rPr>
              <a:t>-</a:t>
            </a:r>
            <a:r>
              <a:rPr lang="nl-NL" b="1" dirty="0" err="1" smtClean="0">
                <a:latin typeface="Verdana" panose="020B0604030504040204" pitchFamily="34" charset="0"/>
                <a:ea typeface="Verdana" panose="020B0604030504040204" pitchFamily="34" charset="0"/>
              </a:rPr>
              <a:t>emet</a:t>
            </a:r>
            <a:r>
              <a:rPr lang="nl-NL" b="1" dirty="0" smtClean="0">
                <a:latin typeface="Verdana" panose="020B0604030504040204" pitchFamily="34" charset="0"/>
                <a:ea typeface="Verdana" panose="020B0604030504040204" pitchFamily="34" charset="0"/>
                <a:cs typeface="Verdana" panose="020B0604030504040204" pitchFamily="34" charset="0"/>
              </a:rPr>
              <a:t>], </a:t>
            </a:r>
            <a:r>
              <a:rPr lang="nl-NL" sz="1600" i="1" dirty="0" smtClean="0">
                <a:latin typeface="Verdana" panose="020B0604030504040204" pitchFamily="34" charset="0"/>
                <a:ea typeface="Verdana" panose="020B0604030504040204" pitchFamily="34" charset="0"/>
                <a:cs typeface="Verdana" panose="020B0604030504040204" pitchFamily="34" charset="0"/>
              </a:rPr>
              <a:t>(Hij is een en al waarheid)</a:t>
            </a:r>
          </a:p>
          <a:p>
            <a:pPr marL="457200" indent="-457200">
              <a:buFont typeface="+mj-lt"/>
              <a:buAutoNum type="arabicPeriod"/>
            </a:pPr>
            <a:r>
              <a:rPr lang="nl-NL" b="1" dirty="0" smtClean="0">
                <a:latin typeface="Verdana" panose="020B0604030504040204" pitchFamily="34" charset="0"/>
                <a:ea typeface="Verdana" panose="020B0604030504040204" pitchFamily="34" charset="0"/>
                <a:cs typeface="Verdana" panose="020B0604030504040204" pitchFamily="34" charset="0"/>
              </a:rPr>
              <a:t>die betrokkenheid voor de duizenden bewaakt [</a:t>
            </a:r>
            <a:r>
              <a:rPr lang="he-IL" b="1" dirty="0" smtClean="0">
                <a:latin typeface="Verdana" panose="020B0604030504040204" pitchFamily="34" charset="0"/>
                <a:ea typeface="Verdana" panose="020B0604030504040204" pitchFamily="34" charset="0"/>
              </a:rPr>
              <a:t>נֹצֵר </a:t>
            </a:r>
            <a:r>
              <a:rPr lang="he-IL" b="1" dirty="0">
                <a:latin typeface="Verdana" panose="020B0604030504040204" pitchFamily="34" charset="0"/>
                <a:ea typeface="Verdana" panose="020B0604030504040204" pitchFamily="34" charset="0"/>
              </a:rPr>
              <a:t>חֶסֶד </a:t>
            </a:r>
            <a:r>
              <a:rPr lang="he-IL" b="1" dirty="0" smtClean="0">
                <a:latin typeface="Verdana" panose="020B0604030504040204" pitchFamily="34" charset="0"/>
                <a:ea typeface="Verdana" panose="020B0604030504040204" pitchFamily="34" charset="0"/>
              </a:rPr>
              <a:t>לָאֲלָפִים</a:t>
            </a:r>
            <a:r>
              <a:rPr lang="nl-NL" b="1" dirty="0" smtClean="0">
                <a:latin typeface="Verdana" panose="020B0604030504040204" pitchFamily="34" charset="0"/>
                <a:ea typeface="Verdana" panose="020B0604030504040204" pitchFamily="34" charset="0"/>
              </a:rPr>
              <a:t>-</a:t>
            </a:r>
            <a:r>
              <a:rPr lang="nl-NL" b="1" dirty="0" err="1" smtClean="0">
                <a:latin typeface="Verdana" panose="020B0604030504040204" pitchFamily="34" charset="0"/>
                <a:ea typeface="Verdana" panose="020B0604030504040204" pitchFamily="34" charset="0"/>
              </a:rPr>
              <a:t>notzer</a:t>
            </a:r>
            <a:r>
              <a:rPr lang="nl-NL" b="1" dirty="0" smtClean="0">
                <a:latin typeface="Verdana" panose="020B0604030504040204" pitchFamily="34" charset="0"/>
                <a:ea typeface="Verdana" panose="020B0604030504040204" pitchFamily="34" charset="0"/>
              </a:rPr>
              <a:t> </a:t>
            </a:r>
            <a:r>
              <a:rPr lang="nl-NL" b="1" dirty="0" err="1" smtClean="0">
                <a:latin typeface="Verdana" panose="020B0604030504040204" pitchFamily="34" charset="0"/>
                <a:ea typeface="Verdana" panose="020B0604030504040204" pitchFamily="34" charset="0"/>
              </a:rPr>
              <a:t>chesed</a:t>
            </a:r>
            <a:r>
              <a:rPr lang="nl-NL" b="1" dirty="0" smtClean="0">
                <a:latin typeface="Verdana" panose="020B0604030504040204" pitchFamily="34" charset="0"/>
                <a:ea typeface="Verdana" panose="020B0604030504040204" pitchFamily="34" charset="0"/>
              </a:rPr>
              <a:t> </a:t>
            </a:r>
            <a:r>
              <a:rPr lang="nl-NL" b="1" dirty="0" err="1" smtClean="0">
                <a:latin typeface="Verdana" panose="020B0604030504040204" pitchFamily="34" charset="0"/>
                <a:ea typeface="Verdana" panose="020B0604030504040204" pitchFamily="34" charset="0"/>
              </a:rPr>
              <a:t>l’alafim</a:t>
            </a:r>
            <a:r>
              <a:rPr lang="nl-NL" b="1" dirty="0" smtClean="0">
                <a:latin typeface="Verdana" panose="020B0604030504040204" pitchFamily="34" charset="0"/>
                <a:ea typeface="Verdana" panose="020B0604030504040204" pitchFamily="34" charset="0"/>
                <a:cs typeface="Verdana" panose="020B0604030504040204" pitchFamily="34" charset="0"/>
              </a:rPr>
              <a:t>], </a:t>
            </a:r>
            <a:r>
              <a:rPr lang="nl-NL" sz="1600" i="1" dirty="0" smtClean="0">
                <a:latin typeface="Verdana" panose="020B0604030504040204" pitchFamily="34" charset="0"/>
                <a:ea typeface="Verdana" panose="020B0604030504040204" pitchFamily="34" charset="0"/>
                <a:cs typeface="Verdana" panose="020B0604030504040204" pitchFamily="34" charset="0"/>
              </a:rPr>
              <a:t>(zijn  verbondstoewijding is grenzeloos)</a:t>
            </a:r>
            <a:r>
              <a:rPr lang="nl-NL" b="1" dirty="0" smtClean="0">
                <a:latin typeface="Verdana" panose="020B0604030504040204" pitchFamily="34" charset="0"/>
                <a:ea typeface="Verdana" panose="020B0604030504040204" pitchFamily="34" charset="0"/>
                <a:cs typeface="Verdana" panose="020B0604030504040204" pitchFamily="34" charset="0"/>
              </a:rPr>
              <a:t> </a:t>
            </a:r>
          </a:p>
          <a:p>
            <a:pPr marL="457200" indent="-457200">
              <a:buFont typeface="+mj-lt"/>
              <a:buAutoNum type="arabicPeriod"/>
            </a:pPr>
            <a:r>
              <a:rPr lang="nl-NL" b="1" dirty="0" smtClean="0">
                <a:latin typeface="Verdana" panose="020B0604030504040204" pitchFamily="34" charset="0"/>
                <a:ea typeface="Verdana" panose="020B0604030504040204" pitchFamily="34" charset="0"/>
                <a:cs typeface="Verdana" panose="020B0604030504040204" pitchFamily="34" charset="0"/>
              </a:rPr>
              <a:t>onrecht [</a:t>
            </a:r>
            <a:r>
              <a:rPr lang="he-IL" b="1" dirty="0">
                <a:latin typeface="Verdana" panose="020B0604030504040204" pitchFamily="34" charset="0"/>
                <a:ea typeface="Verdana" panose="020B0604030504040204" pitchFamily="34" charset="0"/>
              </a:rPr>
              <a:t>נֹשֵׂא עָו‍ֹן </a:t>
            </a:r>
            <a:r>
              <a:rPr lang="nl-NL" b="1" dirty="0" smtClean="0">
                <a:latin typeface="Verdana" panose="020B0604030504040204" pitchFamily="34" charset="0"/>
                <a:ea typeface="Verdana" panose="020B0604030504040204" pitchFamily="34" charset="0"/>
                <a:cs typeface="Verdana" panose="020B0604030504040204" pitchFamily="34" charset="0"/>
              </a:rPr>
              <a:t> - </a:t>
            </a:r>
            <a:r>
              <a:rPr lang="nl-NL" b="1" dirty="0" err="1" smtClean="0">
                <a:latin typeface="Verdana" panose="020B0604030504040204" pitchFamily="34" charset="0"/>
                <a:ea typeface="Verdana" panose="020B0604030504040204" pitchFamily="34" charset="0"/>
                <a:cs typeface="Verdana" panose="020B0604030504040204" pitchFamily="34" charset="0"/>
              </a:rPr>
              <a:t>nosé</a:t>
            </a:r>
            <a:r>
              <a:rPr lang="nl-NL" b="1" dirty="0" smtClean="0">
                <a:latin typeface="Verdana" panose="020B0604030504040204" pitchFamily="34" charset="0"/>
                <a:ea typeface="Verdana" panose="020B0604030504040204" pitchFamily="34" charset="0"/>
                <a:cs typeface="Verdana" panose="020B0604030504040204" pitchFamily="34" charset="0"/>
              </a:rPr>
              <a:t> </a:t>
            </a:r>
            <a:r>
              <a:rPr lang="nl-NL" b="1" dirty="0" err="1" smtClean="0">
                <a:latin typeface="Verdana" panose="020B0604030504040204" pitchFamily="34" charset="0"/>
                <a:ea typeface="Verdana" panose="020B0604030504040204" pitchFamily="34" charset="0"/>
                <a:cs typeface="Verdana" panose="020B0604030504040204" pitchFamily="34" charset="0"/>
              </a:rPr>
              <a:t>awon</a:t>
            </a:r>
            <a:r>
              <a:rPr lang="nl-NL" b="1" dirty="0" smtClean="0">
                <a:latin typeface="Verdana" panose="020B0604030504040204" pitchFamily="34" charset="0"/>
                <a:ea typeface="Verdana" panose="020B0604030504040204" pitchFamily="34" charset="0"/>
                <a:cs typeface="Verdana" panose="020B0604030504040204" pitchFamily="34" charset="0"/>
              </a:rPr>
              <a:t>], </a:t>
            </a:r>
            <a:r>
              <a:rPr lang="nl-NL" sz="1600" i="1" dirty="0" smtClean="0">
                <a:latin typeface="Verdana" panose="020B0604030504040204" pitchFamily="34" charset="0"/>
                <a:ea typeface="Verdana" panose="020B0604030504040204" pitchFamily="34" charset="0"/>
                <a:cs typeface="Verdana" panose="020B0604030504040204" pitchFamily="34" charset="0"/>
              </a:rPr>
              <a:t>(vergeeft zonde)</a:t>
            </a:r>
            <a:r>
              <a:rPr lang="nl-NL" b="1" dirty="0" smtClean="0">
                <a:latin typeface="Verdana" panose="020B0604030504040204" pitchFamily="34" charset="0"/>
                <a:ea typeface="Verdana" panose="020B0604030504040204" pitchFamily="34" charset="0"/>
                <a:cs typeface="Verdana" panose="020B0604030504040204" pitchFamily="34" charset="0"/>
              </a:rPr>
              <a:t> </a:t>
            </a:r>
          </a:p>
          <a:p>
            <a:pPr marL="457200" indent="-457200">
              <a:buFont typeface="+mj-lt"/>
              <a:buAutoNum type="arabicPeriod"/>
            </a:pPr>
            <a:r>
              <a:rPr lang="nl-NL" b="1" dirty="0" smtClean="0">
                <a:latin typeface="Verdana" panose="020B0604030504040204" pitchFamily="34" charset="0"/>
                <a:ea typeface="Verdana" panose="020B0604030504040204" pitchFamily="34" charset="0"/>
                <a:cs typeface="Verdana" panose="020B0604030504040204" pitchFamily="34" charset="0"/>
              </a:rPr>
              <a:t>verzet [</a:t>
            </a:r>
            <a:r>
              <a:rPr lang="he-IL" b="1" dirty="0">
                <a:latin typeface="Verdana" panose="020B0604030504040204" pitchFamily="34" charset="0"/>
                <a:ea typeface="Verdana" panose="020B0604030504040204" pitchFamily="34" charset="0"/>
              </a:rPr>
              <a:t>נֹשֵׂא </a:t>
            </a:r>
            <a:r>
              <a:rPr lang="he-IL" b="1" dirty="0" smtClean="0">
                <a:latin typeface="Verdana" panose="020B0604030504040204" pitchFamily="34" charset="0"/>
                <a:ea typeface="Verdana" panose="020B0604030504040204" pitchFamily="34" charset="0"/>
              </a:rPr>
              <a:t>פֶשַׁע </a:t>
            </a:r>
            <a:r>
              <a:rPr lang="nl-NL" b="1" dirty="0" smtClean="0">
                <a:latin typeface="Verdana" panose="020B0604030504040204" pitchFamily="34" charset="0"/>
                <a:ea typeface="Verdana" panose="020B0604030504040204" pitchFamily="34" charset="0"/>
                <a:cs typeface="Verdana" panose="020B0604030504040204" pitchFamily="34" charset="0"/>
              </a:rPr>
              <a:t> -</a:t>
            </a:r>
            <a:r>
              <a:rPr lang="nl-NL" b="1" dirty="0" err="1" smtClean="0">
                <a:latin typeface="Verdana" panose="020B0604030504040204" pitchFamily="34" charset="0"/>
                <a:ea typeface="Verdana" panose="020B0604030504040204" pitchFamily="34" charset="0"/>
                <a:cs typeface="Verdana" panose="020B0604030504040204" pitchFamily="34" charset="0"/>
              </a:rPr>
              <a:t>nosé</a:t>
            </a:r>
            <a:r>
              <a:rPr lang="nl-NL" b="1" dirty="0" smtClean="0">
                <a:latin typeface="Verdana" panose="020B0604030504040204" pitchFamily="34" charset="0"/>
                <a:ea typeface="Verdana" panose="020B0604030504040204" pitchFamily="34" charset="0"/>
                <a:cs typeface="Verdana" panose="020B0604030504040204" pitchFamily="34" charset="0"/>
              </a:rPr>
              <a:t> </a:t>
            </a:r>
            <a:r>
              <a:rPr lang="nl-NL" b="1" dirty="0" err="1" smtClean="0">
                <a:latin typeface="Verdana" panose="020B0604030504040204" pitchFamily="34" charset="0"/>
                <a:ea typeface="Verdana" panose="020B0604030504040204" pitchFamily="34" charset="0"/>
                <a:cs typeface="Verdana" panose="020B0604030504040204" pitchFamily="34" charset="0"/>
              </a:rPr>
              <a:t>pesja</a:t>
            </a:r>
            <a:r>
              <a:rPr lang="nl-NL" b="1" dirty="0" smtClean="0">
                <a:latin typeface="Verdana" panose="020B0604030504040204" pitchFamily="34" charset="0"/>
                <a:ea typeface="Verdana" panose="020B0604030504040204" pitchFamily="34" charset="0"/>
                <a:cs typeface="Verdana" panose="020B0604030504040204" pitchFamily="34" charset="0"/>
              </a:rPr>
              <a:t>] </a:t>
            </a:r>
            <a:r>
              <a:rPr lang="nl-NL" sz="1600" i="1" dirty="0" smtClean="0">
                <a:latin typeface="Verdana" panose="020B0604030504040204" pitchFamily="34" charset="0"/>
                <a:ea typeface="Verdana" panose="020B0604030504040204" pitchFamily="34" charset="0"/>
                <a:cs typeface="Verdana" panose="020B0604030504040204" pitchFamily="34" charset="0"/>
              </a:rPr>
              <a:t>(vergeeft overtredingen)</a:t>
            </a:r>
          </a:p>
          <a:p>
            <a:pPr marL="457200" indent="-457200">
              <a:buFont typeface="+mj-lt"/>
              <a:buAutoNum type="arabicPeriod"/>
            </a:pPr>
            <a:r>
              <a:rPr lang="nl-NL" b="1" dirty="0" smtClean="0">
                <a:latin typeface="Verdana" panose="020B0604030504040204" pitchFamily="34" charset="0"/>
                <a:ea typeface="Verdana" panose="020B0604030504040204" pitchFamily="34" charset="0"/>
                <a:cs typeface="Verdana" panose="020B0604030504040204" pitchFamily="34" charset="0"/>
              </a:rPr>
              <a:t>en zonde draagt [</a:t>
            </a:r>
            <a:r>
              <a:rPr lang="he-IL" b="1" dirty="0">
                <a:latin typeface="Verdana" panose="020B0604030504040204" pitchFamily="34" charset="0"/>
                <a:ea typeface="Verdana" panose="020B0604030504040204" pitchFamily="34" charset="0"/>
              </a:rPr>
              <a:t>נֹשֵׂא </a:t>
            </a:r>
            <a:r>
              <a:rPr lang="he-IL" b="1" dirty="0" smtClean="0">
                <a:latin typeface="Verdana" panose="020B0604030504040204" pitchFamily="34" charset="0"/>
                <a:ea typeface="Verdana" panose="020B0604030504040204" pitchFamily="34" charset="0"/>
              </a:rPr>
              <a:t>עַטָּאָה</a:t>
            </a:r>
            <a:r>
              <a:rPr lang="nl-NL" b="1" dirty="0" smtClean="0">
                <a:latin typeface="Verdana" panose="020B0604030504040204" pitchFamily="34" charset="0"/>
                <a:ea typeface="Verdana" panose="020B0604030504040204" pitchFamily="34" charset="0"/>
                <a:cs typeface="Verdana" panose="020B0604030504040204" pitchFamily="34" charset="0"/>
              </a:rPr>
              <a:t> – </a:t>
            </a:r>
            <a:r>
              <a:rPr lang="nl-NL" b="1" dirty="0" err="1" smtClean="0">
                <a:latin typeface="Verdana" panose="020B0604030504040204" pitchFamily="34" charset="0"/>
                <a:ea typeface="Verdana" panose="020B0604030504040204" pitchFamily="34" charset="0"/>
                <a:cs typeface="Verdana" panose="020B0604030504040204" pitchFamily="34" charset="0"/>
              </a:rPr>
              <a:t>nosé</a:t>
            </a:r>
            <a:r>
              <a:rPr lang="nl-NL" b="1" dirty="0" smtClean="0">
                <a:latin typeface="Verdana" panose="020B0604030504040204" pitchFamily="34" charset="0"/>
                <a:ea typeface="Verdana" panose="020B0604030504040204" pitchFamily="34" charset="0"/>
                <a:cs typeface="Verdana" panose="020B0604030504040204" pitchFamily="34" charset="0"/>
              </a:rPr>
              <a:t> </a:t>
            </a:r>
            <a:r>
              <a:rPr lang="nl-NL" b="1" dirty="0" err="1" smtClean="0">
                <a:latin typeface="Verdana" panose="020B0604030504040204" pitchFamily="34" charset="0"/>
                <a:ea typeface="Verdana" panose="020B0604030504040204" pitchFamily="34" charset="0"/>
                <a:cs typeface="Verdana" panose="020B0604030504040204" pitchFamily="34" charset="0"/>
              </a:rPr>
              <a:t>chatah</a:t>
            </a:r>
            <a:r>
              <a:rPr lang="nl-NL" b="1" dirty="0" smtClean="0">
                <a:latin typeface="Verdana" panose="020B0604030504040204" pitchFamily="34" charset="0"/>
                <a:ea typeface="Verdana" panose="020B0604030504040204" pitchFamily="34" charset="0"/>
                <a:cs typeface="Verdana" panose="020B0604030504040204" pitchFamily="34" charset="0"/>
              </a:rPr>
              <a:t>], </a:t>
            </a:r>
            <a:r>
              <a:rPr lang="nl-NL" sz="1600" i="1" dirty="0" smtClean="0">
                <a:latin typeface="Verdana" panose="020B0604030504040204" pitchFamily="34" charset="0"/>
                <a:ea typeface="Verdana" panose="020B0604030504040204" pitchFamily="34" charset="0"/>
                <a:cs typeface="Verdana" panose="020B0604030504040204" pitchFamily="34" charset="0"/>
              </a:rPr>
              <a:t>(vergeeft )</a:t>
            </a:r>
            <a:r>
              <a:rPr lang="nl-NL" b="1" dirty="0" smtClean="0">
                <a:latin typeface="Verdana" panose="020B0604030504040204" pitchFamily="34" charset="0"/>
                <a:ea typeface="Verdana" panose="020B0604030504040204" pitchFamily="34" charset="0"/>
                <a:cs typeface="Verdana" panose="020B0604030504040204" pitchFamily="34" charset="0"/>
              </a:rPr>
              <a:t> </a:t>
            </a:r>
          </a:p>
          <a:p>
            <a:pPr marL="457200" indent="-457200">
              <a:buFont typeface="+mj-lt"/>
              <a:buAutoNum type="arabicPeriod"/>
            </a:pPr>
            <a:r>
              <a:rPr lang="nl-NL" b="1" dirty="0" smtClean="0">
                <a:latin typeface="Verdana" panose="020B0604030504040204" pitchFamily="34" charset="0"/>
                <a:ea typeface="Verdana" panose="020B0604030504040204" pitchFamily="34" charset="0"/>
                <a:cs typeface="Verdana" panose="020B0604030504040204" pitchFamily="34" charset="0"/>
              </a:rPr>
              <a:t>niet schoon</a:t>
            </a:r>
            <a:r>
              <a:rPr lang="nl-NL" dirty="0" smtClean="0">
                <a:latin typeface="Verdana" panose="020B0604030504040204" pitchFamily="34" charset="0"/>
                <a:ea typeface="Verdana" panose="020B0604030504040204" pitchFamily="34" charset="0"/>
                <a:cs typeface="Verdana" panose="020B0604030504040204" pitchFamily="34" charset="0"/>
              </a:rPr>
              <a:t> [ </a:t>
            </a:r>
            <a:r>
              <a:rPr lang="he-IL" b="1" dirty="0" smtClean="0">
                <a:latin typeface="Verdana" panose="020B0604030504040204" pitchFamily="34" charset="0"/>
                <a:ea typeface="Verdana" panose="020B0604030504040204" pitchFamily="34" charset="0"/>
              </a:rPr>
              <a:t>נַקֵּה</a:t>
            </a:r>
            <a:r>
              <a:rPr lang="nl-NL" b="1" dirty="0" smtClean="0">
                <a:latin typeface="Verdana" panose="020B0604030504040204" pitchFamily="34" charset="0"/>
                <a:ea typeface="Verdana" panose="020B0604030504040204" pitchFamily="34" charset="0"/>
                <a:cs typeface="Verdana" panose="020B0604030504040204" pitchFamily="34" charset="0"/>
              </a:rPr>
              <a:t>-</a:t>
            </a:r>
            <a:r>
              <a:rPr lang="nl-NL" b="1" dirty="0" err="1" smtClean="0">
                <a:latin typeface="Verdana" panose="020B0604030504040204" pitchFamily="34" charset="0"/>
                <a:ea typeface="Verdana" panose="020B0604030504040204" pitchFamily="34" charset="0"/>
                <a:cs typeface="Verdana" panose="020B0604030504040204" pitchFamily="34" charset="0"/>
              </a:rPr>
              <a:t>nakèh</a:t>
            </a:r>
            <a:r>
              <a:rPr lang="nl-NL" dirty="0" smtClean="0">
                <a:latin typeface="Verdana" panose="020B0604030504040204" pitchFamily="34" charset="0"/>
                <a:ea typeface="Verdana" panose="020B0604030504040204" pitchFamily="34" charset="0"/>
                <a:cs typeface="Verdana" panose="020B0604030504040204" pitchFamily="34" charset="0"/>
              </a:rPr>
              <a:t>], schoon houdt zich om onrecht van vaders inzet tegen zonen, tegen zonen van zonen tegen derden, tegen vierden. </a:t>
            </a:r>
            <a:r>
              <a:rPr lang="nl-NL" sz="1600" i="1" dirty="0" smtClean="0">
                <a:latin typeface="Verdana" panose="020B0604030504040204" pitchFamily="34" charset="0"/>
                <a:ea typeface="Verdana" panose="020B0604030504040204" pitchFamily="34" charset="0"/>
                <a:cs typeface="Verdana" panose="020B0604030504040204" pitchFamily="34" charset="0"/>
              </a:rPr>
              <a:t>(gemeenschappelijke verantwoordelijkheid)</a:t>
            </a:r>
          </a:p>
          <a:p>
            <a:r>
              <a:rPr lang="nl-NL" sz="1600" i="1" dirty="0" smtClean="0">
                <a:latin typeface="Verdana" panose="020B0604030504040204" pitchFamily="34" charset="0"/>
                <a:ea typeface="Verdana" panose="020B0604030504040204" pitchFamily="34" charset="0"/>
                <a:cs typeface="Verdana" panose="020B0604030504040204" pitchFamily="34" charset="0"/>
              </a:rPr>
              <a:t>(NBG) “De </a:t>
            </a:r>
            <a:r>
              <a:rPr lang="nl-NL" sz="1600" i="1" dirty="0">
                <a:latin typeface="Verdana" panose="020B0604030504040204" pitchFamily="34" charset="0"/>
                <a:ea typeface="Verdana" panose="020B0604030504040204" pitchFamily="34" charset="0"/>
                <a:cs typeface="Verdana" panose="020B0604030504040204" pitchFamily="34" charset="0"/>
              </a:rPr>
              <a:t>Here ging aan hem voorbij en riep: Here, Here, God, barmhartig en genadig, lankmoedig, groot van goedertierenheid en trouw, </a:t>
            </a:r>
            <a:r>
              <a:rPr lang="nl-NL" sz="1600" i="1" baseline="30000" dirty="0">
                <a:latin typeface="Verdana" panose="020B0604030504040204" pitchFamily="34" charset="0"/>
                <a:ea typeface="Verdana" panose="020B0604030504040204" pitchFamily="34" charset="0"/>
                <a:cs typeface="Verdana" panose="020B0604030504040204" pitchFamily="34" charset="0"/>
              </a:rPr>
              <a:t>7</a:t>
            </a:r>
            <a:r>
              <a:rPr lang="nl-NL" sz="1600" i="1" dirty="0">
                <a:latin typeface="Verdana" panose="020B0604030504040204" pitchFamily="34" charset="0"/>
                <a:ea typeface="Verdana" panose="020B0604030504040204" pitchFamily="34" charset="0"/>
                <a:cs typeface="Verdana" panose="020B0604030504040204" pitchFamily="34" charset="0"/>
              </a:rPr>
              <a:t> die goedertierenheid bestendigt aan duizenden, die ongerechtigheid, overtreding en zonde vergeeft; maar (de schuldige) houdt Hij zeker niet onschuldig, de ongerechtigheid der vaderen bezoekende aan kinderen en kindskinderen, aan het derde en vierde geslacht</a:t>
            </a:r>
            <a:r>
              <a:rPr lang="nl-NL" sz="1600" i="1" dirty="0" smtClean="0">
                <a:latin typeface="Verdana" panose="020B0604030504040204" pitchFamily="34" charset="0"/>
                <a:ea typeface="Verdana" panose="020B0604030504040204" pitchFamily="34" charset="0"/>
                <a:cs typeface="Verdana" panose="020B0604030504040204" pitchFamily="34" charset="0"/>
              </a:rPr>
              <a:t>.”</a:t>
            </a:r>
            <a:endParaRPr lang="nl-NL" sz="1600" i="1" dirty="0">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572218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noChangeAspect="1"/>
          </p:cNvSpPr>
          <p:nvPr>
            <p:ph idx="1"/>
          </p:nvPr>
        </p:nvSpPr>
        <p:spPr>
          <a:xfrm>
            <a:off x="84058" y="68070"/>
            <a:ext cx="2196000" cy="1440000"/>
          </a:xfrm>
          <a:solidFill>
            <a:srgbClr val="37441C"/>
          </a:solidFill>
        </p:spPr>
        <p:txBody>
          <a:bodyPr rIns="0"/>
          <a:lstStyle/>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H.1</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Johannes de Doper</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doop en de verzoeking in de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woestijn</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Jesjoea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naar Galilea – De roeping der eerste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discipelen</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de synagoge te </a:t>
            </a:r>
            <a:r>
              <a:rPr lang="nl-NL" sz="800" i="1" dirty="0" err="1">
                <a:solidFill>
                  <a:schemeClr val="bg1"/>
                </a:solidFill>
                <a:latin typeface="Verdana" panose="020B0604030504040204" pitchFamily="34" charset="0"/>
                <a:ea typeface="Verdana" panose="020B0604030504040204" pitchFamily="34" charset="0"/>
                <a:cs typeface="Verdana" panose="020B0604030504040204" pitchFamily="34" charset="0"/>
              </a:rPr>
              <a:t>Kafarnaüm</a:t>
            </a: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het huis van Petrus</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De genezing van een melaatse</a:t>
            </a: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dirty="0"/>
          </a:p>
        </p:txBody>
      </p:sp>
      <p:sp>
        <p:nvSpPr>
          <p:cNvPr id="4" name="Tijdelijke aanduiding voor inhoud 2"/>
          <p:cNvSpPr txBox="1">
            <a:spLocks/>
          </p:cNvSpPr>
          <p:nvPr/>
        </p:nvSpPr>
        <p:spPr>
          <a:xfrm>
            <a:off x="2349396" y="68070"/>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H.2</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van een verlamde</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roeping van Levi</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vasten</a:t>
            </a:r>
          </a:p>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Aren plukken op de Sabbat</a:t>
            </a: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b="1" dirty="0">
              <a:solidFill>
                <a:prstClr val="black"/>
              </a:solidFill>
            </a:endParaRPr>
          </a:p>
        </p:txBody>
      </p:sp>
      <p:sp>
        <p:nvSpPr>
          <p:cNvPr id="5" name="Tijdelijke aanduiding voor inhoud 2"/>
          <p:cNvSpPr txBox="1">
            <a:spLocks/>
          </p:cNvSpPr>
          <p:nvPr/>
        </p:nvSpPr>
        <p:spPr>
          <a:xfrm>
            <a:off x="4617628" y="6837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Een genezing op de Sabbat</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onreine geesten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twaalf apostelen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Beëlzebul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zijn verwanten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6" name="Tijdelijke aanduiding voor inhoud 2"/>
          <p:cNvSpPr txBox="1">
            <a:spLocks/>
          </p:cNvSpPr>
          <p:nvPr/>
        </p:nvSpPr>
        <p:spPr>
          <a:xfrm>
            <a:off x="84058"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bezetene</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dochtertje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Jaïrus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7" name="Tijdelijke aanduiding voor inhoud 2"/>
          <p:cNvSpPr txBox="1">
            <a:spLocks/>
          </p:cNvSpPr>
          <p:nvPr/>
        </p:nvSpPr>
        <p:spPr>
          <a:xfrm>
            <a:off x="2349396"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verwerping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Nazaret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uitzending van de discipelen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dood van Johannes de Doper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terugkeer van de apostelen en 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gaande over het meer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in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Genesaret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8" name="Tijdelijke aanduiding voor inhoud 2"/>
          <p:cNvSpPr txBox="1">
            <a:spLocks/>
          </p:cNvSpPr>
          <p:nvPr/>
        </p:nvSpPr>
        <p:spPr>
          <a:xfrm>
            <a:off x="4617628" y="1580398"/>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H.7</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Twistgesprekken met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Syrofenicische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vrouw</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doofstomme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9" name="Tijdelijke aanduiding voor inhoud 2"/>
          <p:cNvSpPr txBox="1">
            <a:spLocks/>
          </p:cNvSpPr>
          <p:nvPr/>
        </p:nvSpPr>
        <p:spPr>
          <a:xfrm>
            <a:off x="87216" y="309241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H.9</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verheerlijking op de berg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een bezeten knaap</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2</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 </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en strijd om de voorrang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Verleiding tot zonde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0" name="Tijdelijke aanduiding voor inhoud 2"/>
          <p:cNvSpPr txBox="1">
            <a:spLocks/>
          </p:cNvSpPr>
          <p:nvPr/>
        </p:nvSpPr>
        <p:spPr>
          <a:xfrm>
            <a:off x="2352554" y="3092414"/>
            <a:ext cx="2196000" cy="1440000"/>
          </a:xfrm>
          <a:prstGeom prst="rect">
            <a:avLst/>
          </a:prstGeom>
          <a:solidFill>
            <a:srgbClr val="2217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H.10</a:t>
            </a:r>
          </a:p>
          <a:p>
            <a:pPr marL="0" indent="0">
              <a:buFont typeface="Arial" panose="020B0604020202020204" pitchFamily="34" charset="0"/>
              <a:buNone/>
            </a:pP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G</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esprekken op de reis naar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zegent de kinderen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rijke jongeling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loon voor het volgen van Jesjoea</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3</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Niet heersen maar dienen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Bartimeüs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1" name="Tijdelijke aanduiding voor inhoud 2"/>
          <p:cNvSpPr txBox="1">
            <a:spLocks/>
          </p:cNvSpPr>
          <p:nvPr/>
        </p:nvSpPr>
        <p:spPr>
          <a:xfrm>
            <a:off x="4620786"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H.11</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intocht in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reiniging van de tempel en de verdorde vijgenboom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Jezus’ bevoegdheid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2" name="Tijdelijke aanduiding voor inhoud 2"/>
          <p:cNvSpPr txBox="1">
            <a:spLocks/>
          </p:cNvSpPr>
          <p:nvPr/>
        </p:nvSpPr>
        <p:spPr>
          <a:xfrm>
            <a:off x="6885900" y="68222"/>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zaaier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lamp</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 is van het zaad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storm op het meer</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3" name="Tijdelijke aanduiding voor inhoud 2"/>
          <p:cNvSpPr txBox="1">
            <a:spLocks/>
          </p:cNvSpPr>
          <p:nvPr/>
        </p:nvSpPr>
        <p:spPr>
          <a:xfrm>
            <a:off x="6885900"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H.8</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tweede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om een teken en het zuurdesem van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blinde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Betsaïda</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belijdenis van Petrus en </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1</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4" name="Tijdelijke aanduiding voor inhoud 2"/>
          <p:cNvSpPr txBox="1">
            <a:spLocks/>
          </p:cNvSpPr>
          <p:nvPr/>
        </p:nvSpPr>
        <p:spPr>
          <a:xfrm>
            <a:off x="6889058"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H.12</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onrechtvaardige pachters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recht van de Keizer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grote gebod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Davids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Z</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oon en Heer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Waarschuwing tegen de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S</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chriftgeleerden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penninkske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van de weduwe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5" name="Tijdelijke aanduiding voor inhoud 2"/>
          <p:cNvSpPr txBox="1">
            <a:spLocks/>
          </p:cNvSpPr>
          <p:nvPr/>
        </p:nvSpPr>
        <p:spPr>
          <a:xfrm>
            <a:off x="8405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Rede over de laatste dingen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6" name="Tijdelijke aanduiding voor inhoud 2"/>
          <p:cNvSpPr txBox="1">
            <a:spLocks/>
          </p:cNvSpPr>
          <p:nvPr/>
        </p:nvSpPr>
        <p:spPr>
          <a:xfrm>
            <a:off x="2349396"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Zalving en het verraad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voorbereiding van de paasmaaltijd De instelling van het Avondmaal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verloochening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voorzegd</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Gethsemane</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gevangenneming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Voor de 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door Petrus verloochend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7" name="Tijdelijke aanduiding voor inhoud 2"/>
          <p:cNvSpPr txBox="1">
            <a:spLocks/>
          </p:cNvSpPr>
          <p:nvPr/>
        </p:nvSpPr>
        <p:spPr>
          <a:xfrm>
            <a:off x="461762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voor Pilatus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Barabbas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bespotting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kruisiging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sterven van Jesjoea</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begrafenis</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8" name="Tijdelijke aanduiding voor inhoud 2"/>
          <p:cNvSpPr txBox="1">
            <a:spLocks/>
          </p:cNvSpPr>
          <p:nvPr/>
        </p:nvSpPr>
        <p:spPr>
          <a:xfrm>
            <a:off x="6885900" y="4604734"/>
            <a:ext cx="2196000" cy="1440000"/>
          </a:xfrm>
          <a:prstGeom prst="rect">
            <a:avLst/>
          </a:prstGeom>
          <a:solidFill>
            <a:schemeClr val="tx2">
              <a:lumMod val="50000"/>
            </a:schemeClr>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Verschijningen van Jesjoea</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20" name="Tijdelijke aanduiding voor inhoud 2"/>
          <p:cNvSpPr txBox="1">
            <a:spLocks/>
          </p:cNvSpPr>
          <p:nvPr/>
        </p:nvSpPr>
        <p:spPr>
          <a:xfrm>
            <a:off x="3203848" y="1196752"/>
            <a:ext cx="5719314" cy="3793138"/>
          </a:xfrm>
          <a:prstGeom prst="rect">
            <a:avLst/>
          </a:prstGeom>
          <a:solidFill>
            <a:srgbClr val="37441C"/>
          </a:solidFill>
          <a:ln w="76200">
            <a:solidFill>
              <a:schemeClr val="bg1"/>
            </a:solidFill>
          </a:ln>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H.3</a:t>
            </a:r>
          </a:p>
          <a:p>
            <a:pPr marL="0" indent="0">
              <a:buFont typeface="Arial" panose="020B0604020202020204" pitchFamily="34" charset="0"/>
              <a:buNone/>
            </a:pPr>
            <a:r>
              <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Een genezing op de Sabbat</a:t>
            </a:r>
          </a:p>
          <a:p>
            <a:pPr marL="0" indent="0">
              <a:buFont typeface="Arial" panose="020B0604020202020204" pitchFamily="34" charset="0"/>
              <a:buNone/>
            </a:pPr>
            <a:r>
              <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a:t>
            </a:r>
            <a:r>
              <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en de onreine geesten</a:t>
            </a:r>
          </a:p>
          <a:p>
            <a:pPr marL="0" indent="0">
              <a:buFont typeface="Arial" panose="020B0604020202020204" pitchFamily="34" charset="0"/>
              <a:buNone/>
            </a:pPr>
            <a:r>
              <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twaalf apostelen</a:t>
            </a:r>
          </a:p>
          <a:p>
            <a:pPr marL="0" indent="0">
              <a:buFont typeface="Arial" panose="020B0604020202020204" pitchFamily="34" charset="0"/>
              <a:buNone/>
            </a:pPr>
            <a:r>
              <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Beëlzebul</a:t>
            </a:r>
          </a:p>
          <a:p>
            <a:pPr marL="0" indent="0">
              <a:buFont typeface="Arial" panose="020B0604020202020204" pitchFamily="34" charset="0"/>
              <a:buNone/>
            </a:pPr>
            <a:r>
              <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zijn verwanten</a:t>
            </a:r>
          </a:p>
          <a:p>
            <a:pPr marL="0" indent="0">
              <a:buFont typeface="Arial" panose="020B0604020202020204" pitchFamily="34" charset="0"/>
              <a:buNone/>
            </a:pPr>
            <a:endPar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b="1" dirty="0">
              <a:solidFill>
                <a:prstClr val="black"/>
              </a:solidFill>
            </a:endParaRPr>
          </a:p>
        </p:txBody>
      </p:sp>
    </p:spTree>
    <p:extLst>
      <p:ext uri="{BB962C8B-B14F-4D97-AF65-F5344CB8AC3E}">
        <p14:creationId xmlns:p14="http://schemas.microsoft.com/office/powerpoint/2010/main" val="156590518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143657" y="116632"/>
            <a:ext cx="8856000" cy="1404000"/>
          </a:xfrm>
          <a:prstGeom prst="rect">
            <a:avLst/>
          </a:prstGeom>
          <a:solidFill>
            <a:srgbClr val="D1CBAF"/>
          </a:solidFill>
          <a:scene3d>
            <a:camera prst="orthographicFront"/>
            <a:lightRig rig="threePt" dir="t"/>
          </a:scene3d>
          <a:sp3d>
            <a:bevelT prst="angle"/>
          </a:sp3d>
        </p:spPr>
        <p:txBody>
          <a:bodyPr wrap="square" lIns="180000">
            <a:spAutoFit/>
          </a:bodyPr>
          <a:lstStyle/>
          <a:p>
            <a:pPr algn="ctr"/>
            <a:r>
              <a:rPr lang="nl-NL" sz="2000" b="1" dirty="0" smtClean="0">
                <a:latin typeface="Verdana" panose="020B0604030504040204" pitchFamily="34" charset="0"/>
                <a:ea typeface="Verdana" panose="020B0604030504040204" pitchFamily="34" charset="0"/>
                <a:cs typeface="Verdana" panose="020B0604030504040204" pitchFamily="34" charset="0"/>
              </a:rPr>
              <a:t>Deze metafoor komt uit TENACH: Jesaja 63:10</a:t>
            </a:r>
            <a:r>
              <a:rPr lang="nl-NL" sz="2000" baseline="30000" dirty="0">
                <a:latin typeface="Verdana" panose="020B0604030504040204" pitchFamily="34" charset="0"/>
                <a:ea typeface="Verdana" panose="020B0604030504040204" pitchFamily="34" charset="0"/>
                <a:cs typeface="Verdana" panose="020B0604030504040204" pitchFamily="34" charset="0"/>
              </a:rPr>
              <a:t> </a:t>
            </a:r>
            <a:endParaRPr lang="nl-NL" sz="2000" baseline="30000" dirty="0" smtClean="0">
              <a:latin typeface="Verdana" panose="020B0604030504040204" pitchFamily="34" charset="0"/>
              <a:ea typeface="Verdana" panose="020B0604030504040204" pitchFamily="34" charset="0"/>
              <a:cs typeface="Verdana" panose="020B0604030504040204" pitchFamily="34" charset="0"/>
            </a:endParaRPr>
          </a:p>
          <a:p>
            <a:pPr algn="ctr"/>
            <a:r>
              <a:rPr lang="nl-NL" sz="2000" dirty="0" smtClean="0">
                <a:latin typeface="Verdana" panose="020B0604030504040204" pitchFamily="34" charset="0"/>
                <a:ea typeface="Verdana" panose="020B0604030504040204" pitchFamily="34" charset="0"/>
                <a:cs typeface="Verdana" panose="020B0604030504040204" pitchFamily="34" charset="0"/>
              </a:rPr>
              <a:t>“Maar </a:t>
            </a:r>
            <a:r>
              <a:rPr lang="nl-NL" sz="2000" dirty="0">
                <a:latin typeface="Verdana" panose="020B0604030504040204" pitchFamily="34" charset="0"/>
                <a:ea typeface="Verdana" panose="020B0604030504040204" pitchFamily="34" charset="0"/>
                <a:cs typeface="Verdana" panose="020B0604030504040204" pitchFamily="34" charset="0"/>
              </a:rPr>
              <a:t>zij waren </a:t>
            </a:r>
            <a:r>
              <a:rPr lang="nl-NL" sz="2000" dirty="0" err="1">
                <a:latin typeface="Verdana" panose="020B0604030504040204" pitchFamily="34" charset="0"/>
                <a:ea typeface="Verdana" panose="020B0604030504040204" pitchFamily="34" charset="0"/>
                <a:cs typeface="Verdana" panose="020B0604030504040204" pitchFamily="34" charset="0"/>
              </a:rPr>
              <a:t>wederspannig</a:t>
            </a:r>
            <a:r>
              <a:rPr lang="nl-NL" sz="2000" dirty="0">
                <a:latin typeface="Verdana" panose="020B0604030504040204" pitchFamily="34" charset="0"/>
                <a:ea typeface="Verdana" panose="020B0604030504040204" pitchFamily="34" charset="0"/>
                <a:cs typeface="Verdana" panose="020B0604030504040204" pitchFamily="34" charset="0"/>
              </a:rPr>
              <a:t> </a:t>
            </a:r>
            <a:r>
              <a:rPr lang="nl-NL" sz="2000" dirty="0" smtClean="0">
                <a:latin typeface="Verdana" panose="020B0604030504040204" pitchFamily="34" charset="0"/>
                <a:ea typeface="Verdana" panose="020B0604030504040204" pitchFamily="34" charset="0"/>
                <a:cs typeface="Verdana" panose="020B0604030504040204" pitchFamily="34" charset="0"/>
              </a:rPr>
              <a:t>[</a:t>
            </a:r>
            <a:r>
              <a:rPr lang="he-IL" sz="2000" b="1" dirty="0"/>
              <a:t>מָרָה</a:t>
            </a:r>
            <a:r>
              <a:rPr lang="nl-NL" sz="2000" dirty="0" smtClean="0">
                <a:latin typeface="Verdana" panose="020B0604030504040204" pitchFamily="34" charset="0"/>
                <a:ea typeface="Verdana" panose="020B0604030504040204" pitchFamily="34" charset="0"/>
                <a:cs typeface="Verdana" panose="020B0604030504040204" pitchFamily="34" charset="0"/>
              </a:rPr>
              <a:t>- </a:t>
            </a:r>
            <a:r>
              <a:rPr lang="nl-NL" sz="2000" dirty="0" err="1" smtClean="0">
                <a:latin typeface="Verdana" panose="020B0604030504040204" pitchFamily="34" charset="0"/>
                <a:ea typeface="Verdana" panose="020B0604030504040204" pitchFamily="34" charset="0"/>
                <a:cs typeface="Verdana" panose="020B0604030504040204" pitchFamily="34" charset="0"/>
              </a:rPr>
              <a:t>marah</a:t>
            </a:r>
            <a:r>
              <a:rPr lang="nl-NL" sz="2000" dirty="0" smtClean="0">
                <a:latin typeface="Verdana" panose="020B0604030504040204" pitchFamily="34" charset="0"/>
                <a:ea typeface="Verdana" panose="020B0604030504040204" pitchFamily="34" charset="0"/>
                <a:cs typeface="Verdana" panose="020B0604030504040204" pitchFamily="34" charset="0"/>
              </a:rPr>
              <a:t>] en </a:t>
            </a:r>
            <a:r>
              <a:rPr lang="nl-NL" sz="2000" dirty="0">
                <a:latin typeface="Verdana" panose="020B0604030504040204" pitchFamily="34" charset="0"/>
                <a:ea typeface="Verdana" panose="020B0604030504040204" pitchFamily="34" charset="0"/>
                <a:cs typeface="Verdana" panose="020B0604030504040204" pitchFamily="34" charset="0"/>
              </a:rPr>
              <a:t>bedroefden </a:t>
            </a:r>
            <a:r>
              <a:rPr lang="nl-NL" sz="2000" dirty="0" smtClean="0">
                <a:latin typeface="Verdana" panose="020B0604030504040204" pitchFamily="34" charset="0"/>
                <a:ea typeface="Verdana" panose="020B0604030504040204" pitchFamily="34" charset="0"/>
                <a:cs typeface="Verdana" panose="020B0604030504040204" pitchFamily="34" charset="0"/>
              </a:rPr>
              <a:t>[</a:t>
            </a:r>
            <a:r>
              <a:rPr lang="he-IL" sz="2000" b="1" dirty="0" smtClean="0"/>
              <a:t>עָצַב</a:t>
            </a:r>
            <a:r>
              <a:rPr lang="he-IL" sz="2000" dirty="0" smtClean="0"/>
              <a:t> </a:t>
            </a:r>
            <a:r>
              <a:rPr lang="nl-NL" sz="2000" dirty="0" smtClean="0">
                <a:latin typeface="Verdana" panose="020B0604030504040204" pitchFamily="34" charset="0"/>
                <a:ea typeface="Verdana" panose="020B0604030504040204" pitchFamily="34" charset="0"/>
                <a:cs typeface="Verdana" panose="020B0604030504040204" pitchFamily="34" charset="0"/>
              </a:rPr>
              <a:t>–</a:t>
            </a:r>
            <a:r>
              <a:rPr lang="nl-NL" sz="2000" dirty="0" err="1" smtClean="0">
                <a:latin typeface="Verdana" panose="020B0604030504040204" pitchFamily="34" charset="0"/>
                <a:ea typeface="Verdana" panose="020B0604030504040204" pitchFamily="34" charset="0"/>
                <a:cs typeface="Verdana" panose="020B0604030504040204" pitchFamily="34" charset="0"/>
              </a:rPr>
              <a:t>atsaw</a:t>
            </a:r>
            <a:r>
              <a:rPr lang="nl-NL" sz="2000" dirty="0" smtClean="0">
                <a:latin typeface="Verdana" panose="020B0604030504040204" pitchFamily="34" charset="0"/>
                <a:ea typeface="Verdana" panose="020B0604030504040204" pitchFamily="34" charset="0"/>
                <a:cs typeface="Verdana" panose="020B0604030504040204" pitchFamily="34" charset="0"/>
              </a:rPr>
              <a:t> – kwetsen] zijn </a:t>
            </a:r>
            <a:r>
              <a:rPr lang="nl-NL" sz="2000" dirty="0">
                <a:latin typeface="Verdana" panose="020B0604030504040204" pitchFamily="34" charset="0"/>
                <a:ea typeface="Verdana" panose="020B0604030504040204" pitchFamily="34" charset="0"/>
                <a:cs typeface="Verdana" panose="020B0604030504040204" pitchFamily="34" charset="0"/>
              </a:rPr>
              <a:t>heilige Geest; daarom veranderde Hij voor hen in een </a:t>
            </a:r>
            <a:r>
              <a:rPr lang="nl-NL" sz="2000" dirty="0" smtClean="0">
                <a:latin typeface="Verdana" panose="020B0604030504040204" pitchFamily="34" charset="0"/>
                <a:ea typeface="Verdana" panose="020B0604030504040204" pitchFamily="34" charset="0"/>
                <a:cs typeface="Verdana" panose="020B0604030504040204" pitchFamily="34" charset="0"/>
              </a:rPr>
              <a:t>vijand [</a:t>
            </a:r>
            <a:r>
              <a:rPr lang="he-IL" sz="2000" b="1" dirty="0"/>
              <a:t>אֹיֵב</a:t>
            </a:r>
            <a:r>
              <a:rPr lang="he-IL" sz="2000" dirty="0"/>
              <a:t> </a:t>
            </a:r>
            <a:r>
              <a:rPr lang="nl-NL" sz="2000" dirty="0" smtClean="0">
                <a:latin typeface="Verdana" panose="020B0604030504040204" pitchFamily="34" charset="0"/>
                <a:ea typeface="Verdana" panose="020B0604030504040204" pitchFamily="34" charset="0"/>
                <a:cs typeface="Verdana" panose="020B0604030504040204" pitchFamily="34" charset="0"/>
              </a:rPr>
              <a:t>-</a:t>
            </a:r>
            <a:r>
              <a:rPr lang="nl-NL" sz="2000" dirty="0" err="1" smtClean="0">
                <a:latin typeface="Verdana" panose="020B0604030504040204" pitchFamily="34" charset="0"/>
                <a:ea typeface="Verdana" panose="020B0604030504040204" pitchFamily="34" charset="0"/>
                <a:cs typeface="Verdana" panose="020B0604030504040204" pitchFamily="34" charset="0"/>
              </a:rPr>
              <a:t>ojew</a:t>
            </a:r>
            <a:r>
              <a:rPr lang="nl-NL" sz="2000" dirty="0" smtClean="0">
                <a:latin typeface="Verdana" panose="020B0604030504040204" pitchFamily="34" charset="0"/>
                <a:ea typeface="Verdana" panose="020B0604030504040204" pitchFamily="34" charset="0"/>
                <a:cs typeface="Verdana" panose="020B0604030504040204" pitchFamily="34" charset="0"/>
              </a:rPr>
              <a:t>].”</a:t>
            </a:r>
          </a:p>
          <a:p>
            <a:endParaRPr lang="nl-NL" sz="2000" dirty="0">
              <a:effectLst/>
              <a:latin typeface="Verdana" panose="020B0604030504040204" pitchFamily="34" charset="0"/>
              <a:ea typeface="Verdana" panose="020B0604030504040204" pitchFamily="34" charset="0"/>
              <a:cs typeface="Verdana" panose="020B0604030504040204" pitchFamily="34" charset="0"/>
            </a:endParaRPr>
          </a:p>
        </p:txBody>
      </p:sp>
      <p:sp>
        <p:nvSpPr>
          <p:cNvPr id="6" name="Rechthoek 5"/>
          <p:cNvSpPr/>
          <p:nvPr/>
        </p:nvSpPr>
        <p:spPr>
          <a:xfrm>
            <a:off x="179512" y="1556792"/>
            <a:ext cx="8784000" cy="1728000"/>
          </a:xfrm>
          <a:prstGeom prst="rect">
            <a:avLst/>
          </a:prstGeom>
          <a:solidFill>
            <a:srgbClr val="D1CBAF"/>
          </a:solidFill>
          <a:scene3d>
            <a:camera prst="orthographicFront"/>
            <a:lightRig rig="threePt" dir="t"/>
          </a:scene3d>
          <a:sp3d>
            <a:bevelT prst="angle"/>
          </a:sp3d>
        </p:spPr>
        <p:txBody>
          <a:bodyPr wrap="square" lIns="180000">
            <a:spAutoFit/>
          </a:bodyPr>
          <a:lstStyle/>
          <a:p>
            <a:pPr algn="ctr"/>
            <a:r>
              <a:rPr lang="nl-NL" sz="2000" dirty="0" smtClean="0">
                <a:latin typeface="Verdana" panose="020B0604030504040204" pitchFamily="34" charset="0"/>
                <a:ea typeface="Verdana" panose="020B0604030504040204" pitchFamily="34" charset="0"/>
                <a:cs typeface="Verdana" panose="020B0604030504040204" pitchFamily="34" charset="0"/>
              </a:rPr>
              <a:t> </a:t>
            </a:r>
            <a:r>
              <a:rPr lang="he-IL" sz="4000" b="1" dirty="0" smtClean="0"/>
              <a:t>עָצַב</a:t>
            </a:r>
            <a:r>
              <a:rPr lang="he-IL" sz="2000" dirty="0" smtClean="0"/>
              <a:t> </a:t>
            </a:r>
            <a:r>
              <a:rPr lang="nl-NL" sz="2000" dirty="0" smtClean="0">
                <a:latin typeface="Verdana" panose="020B0604030504040204" pitchFamily="34" charset="0"/>
                <a:ea typeface="Verdana" panose="020B0604030504040204" pitchFamily="34" charset="0"/>
                <a:cs typeface="Verdana" panose="020B0604030504040204" pitchFamily="34" charset="0"/>
              </a:rPr>
              <a:t>- </a:t>
            </a:r>
            <a:r>
              <a:rPr lang="nl-NL" sz="2000" dirty="0" err="1" smtClean="0">
                <a:latin typeface="Verdana" panose="020B0604030504040204" pitchFamily="34" charset="0"/>
                <a:ea typeface="Verdana" panose="020B0604030504040204" pitchFamily="34" charset="0"/>
                <a:cs typeface="Verdana" panose="020B0604030504040204" pitchFamily="34" charset="0"/>
              </a:rPr>
              <a:t>atsaw</a:t>
            </a:r>
            <a:r>
              <a:rPr lang="nl-NL" sz="2000" dirty="0" smtClean="0">
                <a:latin typeface="Verdana" panose="020B0604030504040204" pitchFamily="34" charset="0"/>
                <a:ea typeface="Verdana" panose="020B0604030504040204" pitchFamily="34" charset="0"/>
                <a:cs typeface="Verdana" panose="020B0604030504040204" pitchFamily="34" charset="0"/>
              </a:rPr>
              <a:t> </a:t>
            </a:r>
          </a:p>
          <a:p>
            <a:pPr marL="457200" indent="-457200">
              <a:buAutoNum type="arabicPeriod"/>
            </a:pPr>
            <a:r>
              <a:rPr lang="nl-NL" sz="2000" dirty="0" smtClean="0">
                <a:latin typeface="Verdana" panose="020B0604030504040204" pitchFamily="34" charset="0"/>
                <a:ea typeface="Verdana" panose="020B0604030504040204" pitchFamily="34" charset="0"/>
                <a:cs typeface="Verdana" panose="020B0604030504040204" pitchFamily="34" charset="0"/>
              </a:rPr>
              <a:t>In vorm snijden, vormen (Job 10:8)</a:t>
            </a:r>
          </a:p>
          <a:p>
            <a:pPr marL="457200" indent="-457200">
              <a:buAutoNum type="arabicPeriod"/>
            </a:pPr>
            <a:r>
              <a:rPr lang="nl-NL" sz="2000" dirty="0" smtClean="0">
                <a:latin typeface="Verdana" panose="020B0604030504040204" pitchFamily="34" charset="0"/>
                <a:ea typeface="Verdana" panose="020B0604030504040204" pitchFamily="34" charset="0"/>
                <a:cs typeface="Verdana" panose="020B0604030504040204" pitchFamily="34" charset="0"/>
              </a:rPr>
              <a:t>Afgod (Jer.44:19)</a:t>
            </a:r>
          </a:p>
          <a:p>
            <a:pPr marL="457200" indent="-457200">
              <a:buAutoNum type="arabicPeriod"/>
            </a:pPr>
            <a:r>
              <a:rPr lang="nl-NL" sz="2000" dirty="0" smtClean="0">
                <a:latin typeface="Verdana" panose="020B0604030504040204" pitchFamily="34" charset="0"/>
                <a:ea typeface="Verdana" panose="020B0604030504040204" pitchFamily="34" charset="0"/>
                <a:cs typeface="Verdana" panose="020B0604030504040204" pitchFamily="34" charset="0"/>
              </a:rPr>
              <a:t>Kwetsen, droevig stemmen, verwijten maken (1 Kon.1:6)</a:t>
            </a:r>
          </a:p>
          <a:p>
            <a:endParaRPr lang="nl-NL" sz="2000" dirty="0">
              <a:effectLst/>
              <a:latin typeface="Verdana" panose="020B0604030504040204" pitchFamily="34" charset="0"/>
              <a:ea typeface="Verdana" panose="020B0604030504040204" pitchFamily="34" charset="0"/>
              <a:cs typeface="Verdana" panose="020B0604030504040204" pitchFamily="34" charset="0"/>
            </a:endParaRPr>
          </a:p>
        </p:txBody>
      </p:sp>
      <p:sp>
        <p:nvSpPr>
          <p:cNvPr id="7" name="Rechthoek 6"/>
          <p:cNvSpPr/>
          <p:nvPr/>
        </p:nvSpPr>
        <p:spPr>
          <a:xfrm>
            <a:off x="179512" y="3356992"/>
            <a:ext cx="4968000" cy="1404000"/>
          </a:xfrm>
          <a:prstGeom prst="rect">
            <a:avLst/>
          </a:prstGeom>
          <a:solidFill>
            <a:srgbClr val="D1CBAF"/>
          </a:solidFill>
          <a:scene3d>
            <a:camera prst="orthographicFront"/>
            <a:lightRig rig="threePt" dir="t"/>
          </a:scene3d>
          <a:sp3d>
            <a:bevelT prst="angle"/>
          </a:sp3d>
        </p:spPr>
        <p:txBody>
          <a:bodyPr wrap="square" lIns="180000">
            <a:spAutoFit/>
          </a:bodyPr>
          <a:lstStyle/>
          <a:p>
            <a:pPr algn="ctr"/>
            <a:r>
              <a:rPr lang="he-IL" sz="4000" b="1" dirty="0"/>
              <a:t>וַיְהִי </a:t>
            </a:r>
            <a:r>
              <a:rPr lang="he-IL" sz="4000" b="1" dirty="0" smtClean="0"/>
              <a:t>לָהֶם לְמוֹשִׁיעַ</a:t>
            </a:r>
            <a:endParaRPr lang="nl-NL" sz="4000" b="1" dirty="0" smtClean="0">
              <a:latin typeface="Verdana" panose="020B0604030504040204" pitchFamily="34" charset="0"/>
              <a:ea typeface="Verdana" panose="020B0604030504040204" pitchFamily="34" charset="0"/>
              <a:cs typeface="Verdana" panose="020B0604030504040204" pitchFamily="34" charset="0"/>
            </a:endParaRPr>
          </a:p>
          <a:p>
            <a:pPr algn="ctr"/>
            <a:r>
              <a:rPr lang="nl-NL" sz="2000" b="1" dirty="0" smtClean="0">
                <a:latin typeface="Verdana" panose="020B0604030504040204" pitchFamily="34" charset="0"/>
                <a:ea typeface="Verdana" panose="020B0604030504040204" pitchFamily="34" charset="0"/>
                <a:cs typeface="Verdana" panose="020B0604030504040204" pitchFamily="34" charset="0"/>
              </a:rPr>
              <a:t>Jes.63:8 </a:t>
            </a:r>
            <a:r>
              <a:rPr lang="nl-NL" sz="2000" b="1" dirty="0" err="1" smtClean="0">
                <a:latin typeface="Verdana" panose="020B0604030504040204" pitchFamily="34" charset="0"/>
                <a:ea typeface="Verdana" panose="020B0604030504040204" pitchFamily="34" charset="0"/>
                <a:cs typeface="Verdana" panose="020B0604030504040204" pitchFamily="34" charset="0"/>
              </a:rPr>
              <a:t>Wajhi</a:t>
            </a:r>
            <a:r>
              <a:rPr lang="nl-NL" sz="2000" b="1" dirty="0" smtClean="0">
                <a:latin typeface="Verdana" panose="020B0604030504040204" pitchFamily="34" charset="0"/>
                <a:ea typeface="Verdana" panose="020B0604030504040204" pitchFamily="34" charset="0"/>
                <a:cs typeface="Verdana" panose="020B0604030504040204" pitchFamily="34" charset="0"/>
              </a:rPr>
              <a:t> </a:t>
            </a:r>
            <a:r>
              <a:rPr lang="nl-NL" sz="2000" b="1" dirty="0" err="1" smtClean="0">
                <a:latin typeface="Verdana" panose="020B0604030504040204" pitchFamily="34" charset="0"/>
                <a:ea typeface="Verdana" panose="020B0604030504040204" pitchFamily="34" charset="0"/>
                <a:cs typeface="Verdana" panose="020B0604030504040204" pitchFamily="34" charset="0"/>
              </a:rPr>
              <a:t>lahem</a:t>
            </a:r>
            <a:r>
              <a:rPr lang="nl-NL" sz="2000" b="1" dirty="0" smtClean="0">
                <a:latin typeface="Verdana" panose="020B0604030504040204" pitchFamily="34" charset="0"/>
                <a:ea typeface="Verdana" panose="020B0604030504040204" pitchFamily="34" charset="0"/>
                <a:cs typeface="Verdana" panose="020B0604030504040204" pitchFamily="34" charset="0"/>
              </a:rPr>
              <a:t> </a:t>
            </a:r>
            <a:r>
              <a:rPr lang="nl-NL" sz="2000" b="1" dirty="0" err="1" smtClean="0">
                <a:latin typeface="Verdana" panose="020B0604030504040204" pitchFamily="34" charset="0"/>
                <a:ea typeface="Verdana" panose="020B0604030504040204" pitchFamily="34" charset="0"/>
                <a:cs typeface="Verdana" panose="020B0604030504040204" pitchFamily="34" charset="0"/>
              </a:rPr>
              <a:t>le</a:t>
            </a:r>
            <a:r>
              <a:rPr lang="nl-NL" sz="2000" b="1" dirty="0" smtClean="0">
                <a:latin typeface="Verdana" panose="020B0604030504040204" pitchFamily="34" charset="0"/>
                <a:ea typeface="Verdana" panose="020B0604030504040204" pitchFamily="34" charset="0"/>
                <a:cs typeface="Verdana" panose="020B0604030504040204" pitchFamily="34" charset="0"/>
              </a:rPr>
              <a:t> </a:t>
            </a:r>
            <a:r>
              <a:rPr lang="nl-NL" sz="2000" b="1" dirty="0" err="1" smtClean="0">
                <a:latin typeface="Verdana" panose="020B0604030504040204" pitchFamily="34" charset="0"/>
                <a:ea typeface="Verdana" panose="020B0604030504040204" pitchFamily="34" charset="0"/>
                <a:cs typeface="Verdana" panose="020B0604030504040204" pitchFamily="34" charset="0"/>
              </a:rPr>
              <a:t>mosji</a:t>
            </a:r>
            <a:endParaRPr lang="nl-NL" sz="2000" b="1" dirty="0" smtClean="0">
              <a:latin typeface="Verdana" panose="020B0604030504040204" pitchFamily="34" charset="0"/>
              <a:ea typeface="Verdana" panose="020B0604030504040204" pitchFamily="34" charset="0"/>
              <a:cs typeface="Verdana" panose="020B0604030504040204" pitchFamily="34" charset="0"/>
            </a:endParaRPr>
          </a:p>
          <a:p>
            <a:pPr algn="ctr"/>
            <a:r>
              <a:rPr lang="nl-NL" sz="2000" dirty="0" smtClean="0">
                <a:latin typeface="Verdana" panose="020B0604030504040204" pitchFamily="34" charset="0"/>
                <a:ea typeface="Verdana" panose="020B0604030504040204" pitchFamily="34" charset="0"/>
                <a:cs typeface="Verdana" panose="020B0604030504040204" pitchFamily="34" charset="0"/>
              </a:rPr>
              <a:t>en Hij werd hun tot een verlosser</a:t>
            </a:r>
          </a:p>
          <a:p>
            <a:endParaRPr lang="nl-NL" sz="2000" dirty="0">
              <a:effectLst/>
              <a:latin typeface="Verdana" panose="020B0604030504040204" pitchFamily="34" charset="0"/>
              <a:ea typeface="Verdana" panose="020B0604030504040204" pitchFamily="34" charset="0"/>
              <a:cs typeface="Verdana" panose="020B0604030504040204" pitchFamily="34" charset="0"/>
            </a:endParaRPr>
          </a:p>
        </p:txBody>
      </p:sp>
      <p:sp>
        <p:nvSpPr>
          <p:cNvPr id="8" name="Rechthoek 7"/>
          <p:cNvSpPr/>
          <p:nvPr/>
        </p:nvSpPr>
        <p:spPr>
          <a:xfrm>
            <a:off x="179512" y="5337288"/>
            <a:ext cx="8820000" cy="684000"/>
          </a:xfrm>
          <a:prstGeom prst="rect">
            <a:avLst/>
          </a:prstGeom>
          <a:solidFill>
            <a:srgbClr val="D1CBAF"/>
          </a:solidFill>
          <a:scene3d>
            <a:camera prst="orthographicFront"/>
            <a:lightRig rig="threePt" dir="t"/>
          </a:scene3d>
          <a:sp3d>
            <a:bevelT prst="angle"/>
          </a:sp3d>
        </p:spPr>
        <p:txBody>
          <a:bodyPr wrap="square" lIns="180000">
            <a:spAutoFit/>
          </a:bodyPr>
          <a:lstStyle/>
          <a:p>
            <a:pPr algn="ctr"/>
            <a:r>
              <a:rPr lang="nl-NL" sz="3200" b="1" dirty="0" smtClean="0">
                <a:latin typeface="Verdana" panose="020B0604030504040204" pitchFamily="34" charset="0"/>
                <a:ea typeface="Verdana" panose="020B0604030504040204" pitchFamily="34" charset="0"/>
                <a:cs typeface="Verdana" panose="020B0604030504040204" pitchFamily="34" charset="0"/>
              </a:rPr>
              <a:t> afwijzing creëert vijandschap!</a:t>
            </a:r>
          </a:p>
          <a:p>
            <a:endParaRPr lang="nl-NL" sz="3200" b="1" dirty="0">
              <a:effectLst/>
              <a:latin typeface="Verdana" panose="020B0604030504040204" pitchFamily="34" charset="0"/>
              <a:ea typeface="Verdana" panose="020B0604030504040204" pitchFamily="34" charset="0"/>
              <a:cs typeface="Verdana" panose="020B0604030504040204" pitchFamily="34" charset="0"/>
            </a:endParaRPr>
          </a:p>
        </p:txBody>
      </p:sp>
      <p:sp>
        <p:nvSpPr>
          <p:cNvPr id="9" name="Rechthoek 8"/>
          <p:cNvSpPr/>
          <p:nvPr/>
        </p:nvSpPr>
        <p:spPr>
          <a:xfrm>
            <a:off x="5220072" y="3356992"/>
            <a:ext cx="3708000" cy="1815882"/>
          </a:xfrm>
          <a:prstGeom prst="rect">
            <a:avLst/>
          </a:prstGeom>
          <a:solidFill>
            <a:srgbClr val="D1CBAF"/>
          </a:solidFill>
          <a:scene3d>
            <a:camera prst="orthographicFront"/>
            <a:lightRig rig="threePt" dir="t"/>
          </a:scene3d>
          <a:sp3d>
            <a:bevelT prst="angle"/>
          </a:sp3d>
        </p:spPr>
        <p:txBody>
          <a:bodyPr wrap="square" lIns="180000">
            <a:spAutoFit/>
          </a:bodyPr>
          <a:lstStyle/>
          <a:p>
            <a:r>
              <a:rPr lang="nl-NL" sz="1600" i="1" baseline="30000" dirty="0">
                <a:latin typeface="Verdana" panose="020B0604030504040204" pitchFamily="34" charset="0"/>
                <a:ea typeface="Verdana" panose="020B0604030504040204" pitchFamily="34" charset="0"/>
                <a:cs typeface="Verdana" panose="020B0604030504040204" pitchFamily="34" charset="0"/>
              </a:rPr>
              <a:t>8</a:t>
            </a:r>
            <a:r>
              <a:rPr lang="nl-NL" sz="1600" i="1" dirty="0">
                <a:latin typeface="Verdana" panose="020B0604030504040204" pitchFamily="34" charset="0"/>
                <a:ea typeface="Verdana" panose="020B0604030504040204" pitchFamily="34" charset="0"/>
                <a:cs typeface="Verdana" panose="020B0604030504040204" pitchFamily="34" charset="0"/>
              </a:rPr>
              <a:t> Hij </a:t>
            </a:r>
            <a:r>
              <a:rPr lang="nl-NL" sz="1600" i="1" dirty="0" err="1">
                <a:latin typeface="Verdana" panose="020B0604030504040204" pitchFamily="34" charset="0"/>
                <a:ea typeface="Verdana" panose="020B0604030504040204" pitchFamily="34" charset="0"/>
                <a:cs typeface="Verdana" panose="020B0604030504040204" pitchFamily="34" charset="0"/>
              </a:rPr>
              <a:t>zeide</a:t>
            </a:r>
            <a:r>
              <a:rPr lang="nl-NL" sz="1600" i="1" dirty="0">
                <a:latin typeface="Verdana" panose="020B0604030504040204" pitchFamily="34" charset="0"/>
                <a:ea typeface="Verdana" panose="020B0604030504040204" pitchFamily="34" charset="0"/>
                <a:cs typeface="Verdana" panose="020B0604030504040204" pitchFamily="34" charset="0"/>
              </a:rPr>
              <a:t>: Zij zijn toch mijn volk, kinderen, die niet trouweloos worden, </a:t>
            </a:r>
            <a:r>
              <a:rPr lang="nl-NL" sz="1600" b="1" i="1" dirty="0">
                <a:latin typeface="Verdana" panose="020B0604030504040204" pitchFamily="34" charset="0"/>
                <a:ea typeface="Verdana" panose="020B0604030504040204" pitchFamily="34" charset="0"/>
                <a:cs typeface="Verdana" panose="020B0604030504040204" pitchFamily="34" charset="0"/>
              </a:rPr>
              <a:t>en Hij werd hun tot een Verlosser</a:t>
            </a:r>
            <a:r>
              <a:rPr lang="nl-NL" sz="1600" i="1" dirty="0">
                <a:latin typeface="Verdana" panose="020B0604030504040204" pitchFamily="34" charset="0"/>
                <a:ea typeface="Verdana" panose="020B0604030504040204" pitchFamily="34" charset="0"/>
                <a:cs typeface="Verdana" panose="020B0604030504040204" pitchFamily="34" charset="0"/>
              </a:rPr>
              <a:t>. </a:t>
            </a:r>
            <a:r>
              <a:rPr lang="nl-NL" sz="1600" i="1" baseline="30000" dirty="0">
                <a:latin typeface="Verdana" panose="020B0604030504040204" pitchFamily="34" charset="0"/>
                <a:ea typeface="Verdana" panose="020B0604030504040204" pitchFamily="34" charset="0"/>
                <a:cs typeface="Verdana" panose="020B0604030504040204" pitchFamily="34" charset="0"/>
              </a:rPr>
              <a:t>9</a:t>
            </a:r>
            <a:r>
              <a:rPr lang="nl-NL" sz="1600" i="1" dirty="0">
                <a:latin typeface="Verdana" panose="020B0604030504040204" pitchFamily="34" charset="0"/>
                <a:ea typeface="Verdana" panose="020B0604030504040204" pitchFamily="34" charset="0"/>
                <a:cs typeface="Verdana" panose="020B0604030504040204" pitchFamily="34" charset="0"/>
              </a:rPr>
              <a:t> In al hun benauwdheid was ook Hij benauwd, en de Engel zijns </a:t>
            </a:r>
            <a:r>
              <a:rPr lang="nl-NL" sz="1600" i="1" dirty="0" err="1">
                <a:latin typeface="Verdana" panose="020B0604030504040204" pitchFamily="34" charset="0"/>
                <a:ea typeface="Verdana" panose="020B0604030504040204" pitchFamily="34" charset="0"/>
                <a:cs typeface="Verdana" panose="020B0604030504040204" pitchFamily="34" charset="0"/>
              </a:rPr>
              <a:t>aangezichts</a:t>
            </a:r>
            <a:r>
              <a:rPr lang="nl-NL" sz="1600" i="1" dirty="0">
                <a:latin typeface="Verdana" panose="020B0604030504040204" pitchFamily="34" charset="0"/>
                <a:ea typeface="Verdana" panose="020B0604030504040204" pitchFamily="34" charset="0"/>
                <a:cs typeface="Verdana" panose="020B0604030504040204" pitchFamily="34" charset="0"/>
              </a:rPr>
              <a:t> heeft hen gered.</a:t>
            </a:r>
            <a:endParaRPr lang="nl-NL" sz="1600" i="1" dirty="0">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179697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143657" y="116632"/>
            <a:ext cx="8856000" cy="2862322"/>
          </a:xfrm>
          <a:prstGeom prst="rect">
            <a:avLst/>
          </a:prstGeom>
          <a:solidFill>
            <a:srgbClr val="D1CBAF"/>
          </a:solidFill>
          <a:scene3d>
            <a:camera prst="orthographicFront"/>
            <a:lightRig rig="threePt" dir="t"/>
          </a:scene3d>
          <a:sp3d>
            <a:bevelT prst="angle"/>
          </a:sp3d>
        </p:spPr>
        <p:txBody>
          <a:bodyPr wrap="square" lIns="180000">
            <a:spAutoFit/>
          </a:bodyPr>
          <a:lstStyle/>
          <a:p>
            <a:pPr algn="ctr"/>
            <a:r>
              <a:rPr lang="nl-NL" sz="2000" dirty="0" smtClean="0">
                <a:latin typeface="Verdana" panose="020B0604030504040204" pitchFamily="34" charset="0"/>
                <a:ea typeface="Verdana" panose="020B0604030504040204" pitchFamily="34" charset="0"/>
                <a:cs typeface="Verdana" panose="020B0604030504040204" pitchFamily="34" charset="0"/>
              </a:rPr>
              <a:t>JHWH stuurt zijn </a:t>
            </a:r>
          </a:p>
          <a:p>
            <a:pPr marL="457200" indent="-457200">
              <a:buFont typeface="+mj-lt"/>
              <a:buAutoNum type="arabicPeriod"/>
            </a:pPr>
            <a:r>
              <a:rPr lang="nl-NL" sz="2000" dirty="0" err="1" smtClean="0">
                <a:latin typeface="Verdana" panose="020B0604030504040204" pitchFamily="34" charset="0"/>
                <a:ea typeface="Verdana" panose="020B0604030504040204" pitchFamily="34" charset="0"/>
                <a:cs typeface="Verdana" panose="020B0604030504040204" pitchFamily="34" charset="0"/>
              </a:rPr>
              <a:t>malacha</a:t>
            </a:r>
            <a:r>
              <a:rPr lang="nl-NL" sz="2000" dirty="0" smtClean="0">
                <a:latin typeface="Verdana" panose="020B0604030504040204" pitchFamily="34" charset="0"/>
                <a:ea typeface="Verdana" panose="020B0604030504040204" pitchFamily="34" charset="0"/>
                <a:cs typeface="Verdana" panose="020B0604030504040204" pitchFamily="34" charset="0"/>
              </a:rPr>
              <a:t>  </a:t>
            </a:r>
            <a:r>
              <a:rPr lang="nl-NL" sz="2000" dirty="0" err="1" smtClean="0">
                <a:latin typeface="Verdana" panose="020B0604030504040204" pitchFamily="34" charset="0"/>
                <a:ea typeface="Verdana" panose="020B0604030504040204" pitchFamily="34" charset="0"/>
                <a:cs typeface="Verdana" panose="020B0604030504040204" pitchFamily="34" charset="0"/>
              </a:rPr>
              <a:t>panaw</a:t>
            </a:r>
            <a:r>
              <a:rPr lang="nl-NL" sz="2000" dirty="0" smtClean="0">
                <a:latin typeface="Verdana" panose="020B0604030504040204" pitchFamily="34" charset="0"/>
                <a:ea typeface="Verdana" panose="020B0604030504040204" pitchFamily="34" charset="0"/>
                <a:cs typeface="Verdana" panose="020B0604030504040204" pitchFamily="34" charset="0"/>
              </a:rPr>
              <a:t> [</a:t>
            </a:r>
            <a:r>
              <a:rPr lang="he-IL" sz="2000" dirty="0" smtClean="0"/>
              <a:t>מַלְאַךְ </a:t>
            </a:r>
            <a:r>
              <a:rPr lang="he-IL" sz="2000" dirty="0"/>
              <a:t>פָּנָיו </a:t>
            </a:r>
            <a:r>
              <a:rPr lang="nl-NL" sz="2000" dirty="0" smtClean="0">
                <a:latin typeface="Verdana" panose="020B0604030504040204" pitchFamily="34" charset="0"/>
                <a:ea typeface="Verdana" panose="020B0604030504040204" pitchFamily="34" charset="0"/>
                <a:cs typeface="Verdana" panose="020B0604030504040204" pitchFamily="34" charset="0"/>
              </a:rPr>
              <a:t>] de engel van zijn aangezicht </a:t>
            </a:r>
          </a:p>
          <a:p>
            <a:pPr marL="457200" indent="-457200">
              <a:buFont typeface="+mj-lt"/>
              <a:buAutoNum type="arabicPeriod"/>
            </a:pPr>
            <a:r>
              <a:rPr lang="nl-NL" sz="2000" dirty="0" smtClean="0">
                <a:latin typeface="Verdana" panose="020B0604030504040204" pitchFamily="34" charset="0"/>
                <a:ea typeface="Verdana" panose="020B0604030504040204" pitchFamily="34" charset="0"/>
                <a:cs typeface="Verdana" panose="020B0604030504040204" pitchFamily="34" charset="0"/>
              </a:rPr>
              <a:t>De verlosser</a:t>
            </a:r>
          </a:p>
          <a:p>
            <a:pPr marL="457200" indent="-457200">
              <a:buFont typeface="+mj-lt"/>
              <a:buAutoNum type="arabicPeriod"/>
            </a:pPr>
            <a:r>
              <a:rPr lang="nl-NL" sz="2000" dirty="0" smtClean="0">
                <a:latin typeface="Verdana" panose="020B0604030504040204" pitchFamily="34" charset="0"/>
                <a:ea typeface="Verdana" panose="020B0604030504040204" pitchFamily="34" charset="0"/>
                <a:cs typeface="Verdana" panose="020B0604030504040204" pitchFamily="34" charset="0"/>
              </a:rPr>
              <a:t>Zijn afgevaardigde</a:t>
            </a:r>
          </a:p>
          <a:p>
            <a:pPr marL="457200" indent="-457200">
              <a:buFont typeface="+mj-lt"/>
              <a:buAutoNum type="arabicPeriod"/>
            </a:pPr>
            <a:r>
              <a:rPr lang="nl-NL" sz="2000" dirty="0" smtClean="0">
                <a:latin typeface="Verdana" panose="020B0604030504040204" pitchFamily="34" charset="0"/>
                <a:ea typeface="Verdana" panose="020B0604030504040204" pitchFamily="34" charset="0"/>
                <a:cs typeface="Verdana" panose="020B0604030504040204" pitchFamily="34" charset="0"/>
              </a:rPr>
              <a:t>Zijn rechterhand</a:t>
            </a:r>
          </a:p>
          <a:p>
            <a:pPr marL="457200" indent="-457200">
              <a:buFont typeface="+mj-lt"/>
              <a:buAutoNum type="arabicPeriod"/>
            </a:pPr>
            <a:r>
              <a:rPr lang="nl-NL" sz="2000" dirty="0" smtClean="0">
                <a:latin typeface="Verdana" panose="020B0604030504040204" pitchFamily="34" charset="0"/>
                <a:ea typeface="Verdana" panose="020B0604030504040204" pitchFamily="34" charset="0"/>
                <a:cs typeface="Verdana" panose="020B0604030504040204" pitchFamily="34" charset="0"/>
              </a:rPr>
              <a:t>Zijn boodschapper</a:t>
            </a:r>
          </a:p>
          <a:p>
            <a:pPr marL="457200" indent="-457200">
              <a:buFont typeface="+mj-lt"/>
              <a:buAutoNum type="arabicPeriod"/>
            </a:pPr>
            <a:endParaRPr lang="nl-NL" sz="2000" dirty="0">
              <a:latin typeface="Verdana" panose="020B0604030504040204" pitchFamily="34" charset="0"/>
              <a:ea typeface="Verdana" panose="020B0604030504040204" pitchFamily="34" charset="0"/>
              <a:cs typeface="Verdana" panose="020B0604030504040204" pitchFamily="34" charset="0"/>
            </a:endParaRPr>
          </a:p>
          <a:p>
            <a:r>
              <a:rPr lang="nl-NL" sz="2000" dirty="0" smtClean="0">
                <a:latin typeface="Verdana" panose="020B0604030504040204" pitchFamily="34" charset="0"/>
                <a:ea typeface="Verdana" panose="020B0604030504040204" pitchFamily="34" charset="0"/>
                <a:cs typeface="Verdana" panose="020B0604030504040204" pitchFamily="34" charset="0"/>
              </a:rPr>
              <a:t>Deze treedt op in de autoriteit van zijn zender.</a:t>
            </a:r>
          </a:p>
          <a:p>
            <a:endParaRPr lang="nl-NL" sz="2000" dirty="0">
              <a:effectLst/>
              <a:latin typeface="Verdana" panose="020B0604030504040204" pitchFamily="34" charset="0"/>
              <a:ea typeface="Verdana" panose="020B0604030504040204" pitchFamily="34" charset="0"/>
              <a:cs typeface="Verdana" panose="020B0604030504040204" pitchFamily="34" charset="0"/>
            </a:endParaRPr>
          </a:p>
        </p:txBody>
      </p:sp>
      <p:sp>
        <p:nvSpPr>
          <p:cNvPr id="10" name="Rechthoek 9"/>
          <p:cNvSpPr/>
          <p:nvPr/>
        </p:nvSpPr>
        <p:spPr>
          <a:xfrm>
            <a:off x="179512" y="4869160"/>
            <a:ext cx="8820000" cy="1077218"/>
          </a:xfrm>
          <a:prstGeom prst="rect">
            <a:avLst/>
          </a:prstGeom>
          <a:solidFill>
            <a:srgbClr val="D1CBAF"/>
          </a:solidFill>
          <a:scene3d>
            <a:camera prst="orthographicFront"/>
            <a:lightRig rig="threePt" dir="t"/>
          </a:scene3d>
          <a:sp3d>
            <a:bevelT prst="angle"/>
          </a:sp3d>
        </p:spPr>
        <p:txBody>
          <a:bodyPr wrap="square" lIns="180000">
            <a:spAutoFit/>
          </a:bodyPr>
          <a:lstStyle/>
          <a:p>
            <a:pPr algn="ctr"/>
            <a:r>
              <a:rPr lang="nl-NL" sz="3200" b="1" dirty="0" smtClean="0">
                <a:latin typeface="Verdana" panose="020B0604030504040204" pitchFamily="34" charset="0"/>
                <a:ea typeface="Verdana" panose="020B0604030504040204" pitchFamily="34" charset="0"/>
                <a:cs typeface="Verdana" panose="020B0604030504040204" pitchFamily="34" charset="0"/>
              </a:rPr>
              <a:t> afwijzing creëert vijandschap en verharding!</a:t>
            </a:r>
            <a:endParaRPr lang="nl-NL" sz="3200" b="1" dirty="0">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2970483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07504" y="116632"/>
            <a:ext cx="8928992" cy="5139869"/>
          </a:xfrm>
          <a:prstGeom prst="rect">
            <a:avLst/>
          </a:prstGeom>
          <a:solidFill>
            <a:schemeClr val="tx1"/>
          </a:solidFill>
        </p:spPr>
        <p:txBody>
          <a:bodyPr wrap="square">
            <a:spAutoFit/>
          </a:bodyPr>
          <a:lstStyle/>
          <a:p>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Marcus 3</a:t>
            </a:r>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1</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Hij ging wederom een synagoge binnen en daar was een mens met een verschrompelde hand;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zij letten op Hem, of Hij hem op de sabbat genezen zou, om Hem te kunnen aanklagen.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Hij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de mens met de verschrompelde hand: Kom in het midden staan.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Hij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Is het geoorloofd op de sabbat goed te doen of kwaad te doen, een leven te redden of te doden? Maar zij zwegen stil.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nadat Hij hen, zeer bedroefd over de verharding van hun hart, rondom Zich met toorn had aangezien,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Hij tot de mens: Strek uw hand uit! En hij strekte haar uit en zijn hand werd weder gezond.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de Farizeeën gingen heen en pleegden terstond met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Herodianen</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overleg tegen Hem ten einde Hem om te brengen.</a:t>
            </a:r>
          </a:p>
          <a:p>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Jezus trok Zich met zijn discipelen terug naar de zee. En een talrijke menigte uit Galilea ging mede.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Ook uit Judea en uit Jeruzalem en uit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Idumea</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het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Overjordaanse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de streken van Tyrus en Sidon kwam een talrijke menigte tot Hem, daar zij hoorden, hoeveel Hij deed.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Hij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zijn discipelen, dat een scheepje in zijn nabijheid moest blijven met het oog op de schare, opdat zij Hem niet zouden verdringen.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Want Hij genas velen, zodat allen, die kwalen hadden, op Hem aandrongen om Hem te kunnen aanraken.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de onreine geesten wierpen zich voor Hem neder, telkens als zij Hem zagen, en zij schreeuwden, zeggende: Gij zijt de Zoon van God.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herhaaldelijk verbood Hij hun Hem bekend te maken</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Hij ging de berg op en riep tot Zich, wie Hij zelf wilde, en zij kwamen tot Hem.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Hij stelde er twaalf aan, opdat zij met Hem zouden zijn en opdat Hij hen zou uitzenden om te prediken,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om macht te hebben boze geesten uit te drijven.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Hij stelde de twaalven aan, en aan Simon gaf Hij de bijnaam Petrus,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Jakobus, de zoon van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Zebedeüs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Johannes, de broeder van Jakobus, en Hij gaf hun de bijnaam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Boanerges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dat is zonen des donders, 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Andreas en Filippus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Bartolomeüs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Matteüs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Tomas en Jakobus, de zoon van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Alfeüs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Taddeüs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Simon de Zeloot en Judas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Iskariot</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die Hem ook verraden heeft</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Hij ging in een huis; en er verzamelde zich weder [de] schare, zodat zij zelfs geen brood konden eten.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toen zijn naastbestaanden dit hoorden, gingen zij heen om Hem te halen, want zij zeiden: Hij is niet bij zijn zinnen.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schriftgeleerden</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die van Jeruzalem gekomen waren, zeiden: Hij heeft Beëlzebul, en door de overste der boze geesten drijft Hij de geesten uit.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Hij riep hen tot Zich en sprak tot hen in gelijkenissen: Hoe kan de satan de satan uitdrijven?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indien een koninkrijk tegen zichzelf verdeeld is, kan dat koninkrijk zich niet staande houden.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indien een huis tegen zichzelf verdeeld is, zal dat huis niet kunnen bestaan.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indien de satan opstaat tegen zichzelf en verdeeld is, kan hij niet bestaan, doch is hij aan zijn einde.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Maar niemand kan het huis van de sterke binnengaan en zijn huisraad roven, als hij niet eerst die sterke heeft gebonden, en dan zal hij zijn huis plunderen.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Voorwaar, Ik zeg u, dat alle zonden aan de kinderen der mensen zullen vergeven worden, ook de godslasteringen, welke zij gesproken mogen hebben;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maar wie gelasterd </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heeft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tegen de heilige Geest, heeft geen vergeving in eeuwigheid, maar staat schuldig aan eeuwige zonde.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Immers, zij zeiden: Hij heeft een onreine geest</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31</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zijn moeder en zijn broeders kwamen, en buiten staande zonden zij iemand tot Hem om Hem te roepen.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32</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een schare zat rondom Hem en zij zeiden tot Hem: Zie, uw moeder en uw broeders en uw zusters staan buiten en zoeken U.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33</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Hij antwoordde en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tot hen: Wie zijn mijn moeder en broeders?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34</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rondziende over degenen, die in een kring rondom Hem zaten,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Hij: Zie, mijn moeder en mijn broeders.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35</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Al wie de wil Gods doet, die is mijn broeder en zuster en moeder.</a:t>
            </a:r>
          </a:p>
          <a:p>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Rechthoek 2"/>
          <p:cNvSpPr/>
          <p:nvPr/>
        </p:nvSpPr>
        <p:spPr>
          <a:xfrm>
            <a:off x="327" y="-2268"/>
            <a:ext cx="9144000" cy="6064531"/>
          </a:xfrm>
          <a:prstGeom prst="rect">
            <a:avLst/>
          </a:prstGeom>
          <a:solidFill>
            <a:schemeClr val="tx1"/>
          </a:solidFill>
        </p:spPr>
        <p:txBody>
          <a:bodyPr wrap="square" lIns="144000" tIns="108000">
            <a:spAutoFit/>
          </a:bodyPr>
          <a:lstStyle/>
          <a:p>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Marcus 3</a:t>
            </a:r>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1</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Hij ging wederom een synagoge binnen en daar was een mens met een verschrompelde hand;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zij letten op Hem, of Hij hem op de sabbat genezen zou, om Hem te kunnen aanklagen.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Hij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de mens met de verschrompelde hand: Kom in het midden staan.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Hij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Is het geoorloofd op de sabbat goed te doen of kwaad te doen, een leven te redden of te doden? Maar zij zwegen stil.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nadat Hij hen, zeer bedroefd over de verharding van hun hart, rondom Zich met toorn had aangezien,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Hij tot de mens: Strek uw hand uit! En hij strekte haar uit en zijn hand werd weder gezond.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de Farizeeën gingen heen en pleegden terstond met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Herodianen</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overleg tegen Hem ten einde Hem om te brengen.</a:t>
            </a:r>
          </a:p>
          <a:p>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Jezus trok Zich met zijn discipelen terug naar de zee. En een talrijke menigte uit Galilea ging mede.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Ook uit Judea en uit Jeruzalem en uit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Idumea</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het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Overjordaanse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de streken van Tyrus en Sidon kwam een talrijke menigte tot Hem, daar zij hoorden, hoeveel Hij deed.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Hij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zijn discipelen, dat een scheepje in zijn nabijheid moest blijven met het oog op de schare, opdat zij Hem niet zouden verdringen.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Want Hij genas velen, zodat allen, die kwalen hadden, op Hem aandrongen om Hem te kunnen aanraken.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de onreine geesten wierpen zich voor Hem neder, telkens als zij Hem zagen, en zij schreeuwden, zeggende: Gij zijt de Zoon van God.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herhaaldelijk verbood Hij hun Hem bekend te maken</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Hij ging de berg op en riep tot Zich, wie Hij zelf wilde, en zij kwamen tot Hem.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Hij stelde er twaalf aan, opdat zij met Hem zouden zijn en opdat Hij hen zou uitzenden om te prediken,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om macht te hebben boze geesten uit te drijven.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Hij stelde de twaalven aan, en aan Simon gaf Hij de bijnaam Petrus,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Jakobus, de zoon van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Zebedeüs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Johannes, de broeder van Jakobus, en Hij gaf hun de bijnaam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Boanerges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dat is zonen des donders, 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Andreas en Filippus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Bartolomeüs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Matteüs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Tomas en Jakobus, de zoon van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Alfeüs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Taddeüs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Simon de Zeloot en Judas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Iskariot</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die Hem ook verraden heeft</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b="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20</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En Hij ging in een huis; en er verzamelde zich weder [de] schare, zodat zij zelfs geen brood konden eten. </a:t>
            </a:r>
            <a:r>
              <a:rPr lang="nl-NL" b="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21</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En toen zijn </a:t>
            </a:r>
            <a:r>
              <a:rPr lang="nl-NL" b="1" dirty="0">
                <a:solidFill>
                  <a:srgbClr val="FF0000"/>
                </a:solidFill>
                <a:latin typeface="Verdana" panose="020B0604030504040204" pitchFamily="34" charset="0"/>
                <a:ea typeface="Verdana" panose="020B0604030504040204" pitchFamily="34" charset="0"/>
                <a:cs typeface="Verdana" panose="020B0604030504040204" pitchFamily="34" charset="0"/>
              </a:rPr>
              <a:t>naastbestaanden</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dit hoorden, gingen zij heen om Hem te halen, want zij zeiden: Hij is niet bij zijn zinnen.</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schriftgeleerden</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die van Jeruzalem gekomen waren, zeiden: Hij heeft Beëlzebul, en door de overste der boze geesten drijft Hij de geesten uit.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Hij riep hen tot Zich en sprak tot hen in gelijkenissen: Hoe kan de satan de satan uitdrijven?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indien een koninkrijk tegen zichzelf verdeeld is, kan dat koninkrijk zich niet staande houden.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indien een huis tegen zichzelf verdeeld is, zal dat huis niet kunnen bestaan.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indien de satan opstaat tegen zichzelf en verdeeld is, kan hij niet bestaan, doch is hij aan zijn einde.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Maar niemand kan het huis van de sterke binnengaan en zijn huisraad roven, als hij niet eerst die sterke heeft gebonden, en dan zal hij zijn huis plunderen.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Voorwaar, Ik zeg u, dat alle zonden aan de kinderen der mensen zullen vergeven worden, ook de godslasteringen, welke zij gesproken mogen hebben;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maar wie gelasterd </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heeft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tegen de heilige Geest, heeft geen vergeving in eeuwigheid, maar staat schuldig aan eeuwige zonde.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Immers, zij zeiden: Hij heeft een onreine geest</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31</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1" dirty="0">
                <a:solidFill>
                  <a:srgbClr val="FF0000"/>
                </a:solidFill>
                <a:latin typeface="Verdana" panose="020B0604030504040204" pitchFamily="34" charset="0"/>
                <a:ea typeface="Verdana" panose="020B0604030504040204" pitchFamily="34" charset="0"/>
                <a:cs typeface="Verdana" panose="020B0604030504040204" pitchFamily="34" charset="0"/>
              </a:rPr>
              <a:t>En zijn moeder en zijn broeders kwamen</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buiten staande zonden zij iemand tot Hem om Hem te roepen.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32</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een schare zat rondom Hem en zij zeiden tot Hem: Zie, uw moeder en uw broeders en uw zusters staan buiten en zoeken U.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33</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Hij antwoordde en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tot hen: Wie zijn mijn moeder en broeders?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34</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En rondziende over degenen, die in een kring rondom Hem zaten,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Hij: Zie, mijn moeder en mijn broeders. </a:t>
            </a:r>
            <a:r>
              <a:rPr lang="nl-NL"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35</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1" dirty="0">
                <a:solidFill>
                  <a:srgbClr val="FF0000"/>
                </a:solidFill>
                <a:latin typeface="Verdana" panose="020B0604030504040204" pitchFamily="34" charset="0"/>
                <a:ea typeface="Verdana" panose="020B0604030504040204" pitchFamily="34" charset="0"/>
                <a:cs typeface="Verdana" panose="020B0604030504040204" pitchFamily="34" charset="0"/>
              </a:rPr>
              <a:t>Al wie de wil Gods doet, die is mijn broeder en zuster en moeder.</a:t>
            </a:r>
          </a:p>
          <a:p>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6" name="Rechthoek 5"/>
          <p:cNvSpPr/>
          <p:nvPr/>
        </p:nvSpPr>
        <p:spPr>
          <a:xfrm>
            <a:off x="5580113" y="2734034"/>
            <a:ext cx="3456383" cy="900000"/>
          </a:xfrm>
          <a:prstGeom prst="rect">
            <a:avLst/>
          </a:prstGeom>
          <a:solidFill>
            <a:srgbClr val="D1CBAF"/>
          </a:solidFill>
          <a:scene3d>
            <a:camera prst="orthographicFront"/>
            <a:lightRig rig="threePt" dir="t"/>
          </a:scene3d>
          <a:sp3d>
            <a:bevelT prst="angle"/>
          </a:sp3d>
        </p:spPr>
        <p:txBody>
          <a:bodyPr wrap="square" lIns="180000">
            <a:spAutoFit/>
          </a:bodyPr>
          <a:lstStyle/>
          <a:p>
            <a:pPr algn="ctr"/>
            <a:r>
              <a:rPr lang="nl-NL" sz="1600" dirty="0">
                <a:latin typeface="Verdana" panose="020B0604030504040204" pitchFamily="34" charset="0"/>
                <a:ea typeface="Verdana" panose="020B0604030504040204" pitchFamily="34" charset="0"/>
                <a:cs typeface="Verdana" panose="020B0604030504040204" pitchFamily="34" charset="0"/>
              </a:rPr>
              <a:t>h</a:t>
            </a:r>
            <a:r>
              <a:rPr lang="nl-NL" sz="1600" dirty="0" smtClean="0">
                <a:latin typeface="Verdana" panose="020B0604030504040204" pitchFamily="34" charset="0"/>
                <a:ea typeface="Verdana" panose="020B0604030504040204" pitchFamily="34" charset="0"/>
                <a:cs typeface="Verdana" panose="020B0604030504040204" pitchFamily="34" charset="0"/>
              </a:rPr>
              <a:t>oi </a:t>
            </a:r>
            <a:r>
              <a:rPr lang="nl-NL" sz="1600" dirty="0" smtClean="0">
                <a:latin typeface="Verdana" panose="020B0604030504040204" pitchFamily="34" charset="0"/>
                <a:ea typeface="Verdana" panose="020B0604030504040204" pitchFamily="34" charset="0"/>
                <a:cs typeface="Verdana" panose="020B0604030504040204" pitchFamily="34" charset="0"/>
              </a:rPr>
              <a:t>par auto</a:t>
            </a:r>
          </a:p>
          <a:p>
            <a:pPr algn="ctr"/>
            <a:r>
              <a:rPr lang="nl-NL" sz="1600" dirty="0">
                <a:latin typeface="Verdana" panose="020B0604030504040204" pitchFamily="34" charset="0"/>
                <a:ea typeface="Verdana" panose="020B0604030504040204" pitchFamily="34" charset="0"/>
                <a:cs typeface="Verdana" panose="020B0604030504040204" pitchFamily="34" charset="0"/>
              </a:rPr>
              <a:t>d</a:t>
            </a:r>
            <a:r>
              <a:rPr lang="nl-NL" sz="1600" dirty="0" smtClean="0">
                <a:latin typeface="Verdana" panose="020B0604030504040204" pitchFamily="34" charset="0"/>
                <a:ea typeface="Verdana" panose="020B0604030504040204" pitchFamily="34" charset="0"/>
                <a:cs typeface="Verdana" panose="020B0604030504040204" pitchFamily="34" charset="0"/>
              </a:rPr>
              <a:t>e </a:t>
            </a:r>
            <a:r>
              <a:rPr lang="nl-NL" sz="1600" dirty="0" smtClean="0">
                <a:latin typeface="Verdana" panose="020B0604030504040204" pitchFamily="34" charset="0"/>
                <a:ea typeface="Verdana" panose="020B0604030504040204" pitchFamily="34" charset="0"/>
                <a:cs typeface="Verdana" panose="020B0604030504040204" pitchFamily="34" charset="0"/>
              </a:rPr>
              <a:t>van hem</a:t>
            </a:r>
          </a:p>
          <a:p>
            <a:pPr algn="ctr"/>
            <a:r>
              <a:rPr lang="nl-NL" sz="1600" dirty="0">
                <a:latin typeface="Verdana" panose="020B0604030504040204" pitchFamily="34" charset="0"/>
                <a:ea typeface="Verdana" panose="020B0604030504040204" pitchFamily="34" charset="0"/>
                <a:cs typeface="Verdana" panose="020B0604030504040204" pitchFamily="34" charset="0"/>
              </a:rPr>
              <a:t>z</a:t>
            </a:r>
            <a:r>
              <a:rPr lang="nl-NL" sz="1600" dirty="0" smtClean="0">
                <a:latin typeface="Verdana" panose="020B0604030504040204" pitchFamily="34" charset="0"/>
                <a:ea typeface="Verdana" panose="020B0604030504040204" pitchFamily="34" charset="0"/>
                <a:cs typeface="Verdana" panose="020B0604030504040204" pitchFamily="34" charset="0"/>
              </a:rPr>
              <a:t>ij </a:t>
            </a:r>
            <a:r>
              <a:rPr lang="nl-NL" sz="1600" dirty="0" smtClean="0">
                <a:latin typeface="Verdana" panose="020B0604030504040204" pitchFamily="34" charset="0"/>
                <a:ea typeface="Verdana" panose="020B0604030504040204" pitchFamily="34" charset="0"/>
                <a:cs typeface="Verdana" panose="020B0604030504040204" pitchFamily="34" charset="0"/>
              </a:rPr>
              <a:t>die hem toebehoren</a:t>
            </a:r>
            <a:endParaRPr lang="nl-NL" sz="1600" dirty="0">
              <a:effectLst/>
              <a:latin typeface="Verdana" panose="020B0604030504040204" pitchFamily="34" charset="0"/>
              <a:ea typeface="Verdana" panose="020B0604030504040204" pitchFamily="34" charset="0"/>
              <a:cs typeface="Verdana" panose="020B0604030504040204" pitchFamily="34" charset="0"/>
            </a:endParaRPr>
          </a:p>
        </p:txBody>
      </p:sp>
      <p:sp>
        <p:nvSpPr>
          <p:cNvPr id="2" name="Rechthoek 1"/>
          <p:cNvSpPr/>
          <p:nvPr/>
        </p:nvSpPr>
        <p:spPr>
          <a:xfrm>
            <a:off x="1417077" y="44624"/>
            <a:ext cx="6336704" cy="1815882"/>
          </a:xfrm>
          <a:prstGeom prst="rect">
            <a:avLst/>
          </a:prstGeom>
          <a:solidFill>
            <a:srgbClr val="C00000"/>
          </a:solidFill>
          <a:scene3d>
            <a:camera prst="orthographicFront"/>
            <a:lightRig rig="threePt" dir="t"/>
          </a:scene3d>
          <a:sp3d>
            <a:bevelT prst="angle"/>
          </a:sp3d>
        </p:spPr>
        <p:txBody>
          <a:bodyPr wrap="square">
            <a:spAutoFit/>
          </a:bodyPr>
          <a:lstStyle/>
          <a:p>
            <a:pPr algn="ctr"/>
            <a:r>
              <a:rPr lang="nl-NL" sz="16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Galaten 4:6 </a:t>
            </a:r>
          </a:p>
          <a:p>
            <a:pPr algn="ct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 dat gij zonen </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zijt, </a:t>
            </a:r>
          </a:p>
          <a:p>
            <a:pPr algn="ct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God </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heeft de Geest zijns Zoons uitgezonden </a:t>
            </a:r>
            <a:endPar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in </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onze harten, die roept: </a:t>
            </a:r>
            <a:endPar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nl-NL" sz="3200" b="1" i="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Abba</a:t>
            </a:r>
            <a:r>
              <a:rPr lang="nl-NL" sz="32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3200" b="1" i="1" dirty="0">
                <a:solidFill>
                  <a:schemeClr val="bg1"/>
                </a:solidFill>
                <a:latin typeface="Verdana" panose="020B0604030504040204" pitchFamily="34" charset="0"/>
                <a:ea typeface="Verdana" panose="020B0604030504040204" pitchFamily="34" charset="0"/>
                <a:cs typeface="Verdana" panose="020B0604030504040204" pitchFamily="34" charset="0"/>
              </a:rPr>
              <a:t>Vader</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a:t>
            </a:r>
          </a:p>
        </p:txBody>
      </p:sp>
      <p:sp>
        <p:nvSpPr>
          <p:cNvPr id="7" name="Rechthoek 6"/>
          <p:cNvSpPr/>
          <p:nvPr/>
        </p:nvSpPr>
        <p:spPr>
          <a:xfrm>
            <a:off x="107504" y="3060249"/>
            <a:ext cx="3752800" cy="584775"/>
          </a:xfrm>
          <a:prstGeom prst="rect">
            <a:avLst/>
          </a:prstGeom>
          <a:solidFill>
            <a:srgbClr val="D1CBAF"/>
          </a:solidFill>
          <a:scene3d>
            <a:camera prst="orthographicFront"/>
            <a:lightRig rig="threePt" dir="t"/>
          </a:scene3d>
          <a:sp3d>
            <a:bevelT prst="angle"/>
          </a:sp3d>
        </p:spPr>
        <p:txBody>
          <a:bodyPr wrap="square" lIns="180000">
            <a:spAutoFit/>
          </a:bodyPr>
          <a:lstStyle/>
          <a:p>
            <a:pPr algn="ctr"/>
            <a:r>
              <a:rPr lang="nl-NL" sz="1600" dirty="0" smtClean="0">
                <a:latin typeface="Verdana" panose="020B0604030504040204" pitchFamily="34" charset="0"/>
                <a:ea typeface="Verdana" panose="020B0604030504040204" pitchFamily="34" charset="0"/>
                <a:cs typeface="Verdana" panose="020B0604030504040204" pitchFamily="34" charset="0"/>
              </a:rPr>
              <a:t>H</a:t>
            </a:r>
            <a:r>
              <a:rPr lang="nl-NL" sz="1600" dirty="0" smtClean="0">
                <a:latin typeface="Verdana" panose="020B0604030504040204" pitchFamily="34" charset="0"/>
                <a:ea typeface="Verdana" panose="020B0604030504040204" pitchFamily="34" charset="0"/>
                <a:cs typeface="Verdana" panose="020B0604030504040204" pitchFamily="34" charset="0"/>
              </a:rPr>
              <a:t>oi </a:t>
            </a:r>
            <a:r>
              <a:rPr lang="nl-NL" sz="1600" dirty="0" err="1" smtClean="0">
                <a:latin typeface="Verdana" panose="020B0604030504040204" pitchFamily="34" charset="0"/>
                <a:ea typeface="Verdana" panose="020B0604030504040204" pitchFamily="34" charset="0"/>
                <a:cs typeface="Verdana" panose="020B0604030504040204" pitchFamily="34" charset="0"/>
              </a:rPr>
              <a:t>adelphoi</a:t>
            </a:r>
            <a:r>
              <a:rPr lang="nl-NL" sz="1600" dirty="0" smtClean="0">
                <a:latin typeface="Verdana" panose="020B0604030504040204" pitchFamily="34" charset="0"/>
                <a:ea typeface="Verdana" panose="020B0604030504040204" pitchFamily="34" charset="0"/>
                <a:cs typeface="Verdana" panose="020B0604030504040204" pitchFamily="34" charset="0"/>
              </a:rPr>
              <a:t> </a:t>
            </a:r>
            <a:r>
              <a:rPr lang="nl-NL" sz="1600" dirty="0" err="1" smtClean="0">
                <a:latin typeface="Verdana" panose="020B0604030504040204" pitchFamily="34" charset="0"/>
                <a:ea typeface="Verdana" panose="020B0604030504040204" pitchFamily="34" charset="0"/>
                <a:cs typeface="Verdana" panose="020B0604030504040204" pitchFamily="34" charset="0"/>
              </a:rPr>
              <a:t>kai</a:t>
            </a:r>
            <a:r>
              <a:rPr lang="nl-NL" sz="1600" dirty="0" smtClean="0">
                <a:latin typeface="Verdana" panose="020B0604030504040204" pitchFamily="34" charset="0"/>
                <a:ea typeface="Verdana" panose="020B0604030504040204" pitchFamily="34" charset="0"/>
                <a:cs typeface="Verdana" panose="020B0604030504040204" pitchFamily="34" charset="0"/>
              </a:rPr>
              <a:t> he meter  </a:t>
            </a:r>
            <a:r>
              <a:rPr lang="nl-NL" sz="1600" dirty="0" smtClean="0">
                <a:latin typeface="Verdana" panose="020B0604030504040204" pitchFamily="34" charset="0"/>
                <a:ea typeface="Verdana" panose="020B0604030504040204" pitchFamily="34" charset="0"/>
                <a:cs typeface="Verdana" panose="020B0604030504040204" pitchFamily="34" charset="0"/>
              </a:rPr>
              <a:t>auto</a:t>
            </a:r>
          </a:p>
          <a:p>
            <a:pPr algn="ctr"/>
            <a:r>
              <a:rPr lang="nl-NL" sz="1600" dirty="0">
                <a:latin typeface="Verdana" panose="020B0604030504040204" pitchFamily="34" charset="0"/>
                <a:ea typeface="Verdana" panose="020B0604030504040204" pitchFamily="34" charset="0"/>
                <a:cs typeface="Verdana" panose="020B0604030504040204" pitchFamily="34" charset="0"/>
              </a:rPr>
              <a:t>d</a:t>
            </a:r>
            <a:r>
              <a:rPr lang="nl-NL" sz="1600" dirty="0" smtClean="0">
                <a:latin typeface="Verdana" panose="020B0604030504040204" pitchFamily="34" charset="0"/>
                <a:ea typeface="Verdana" panose="020B0604030504040204" pitchFamily="34" charset="0"/>
                <a:cs typeface="Verdana" panose="020B0604030504040204" pitchFamily="34" charset="0"/>
              </a:rPr>
              <a:t>e broers en de moeder van Hem</a:t>
            </a:r>
            <a:endParaRPr lang="nl-NL" sz="1600" dirty="0" smtClean="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812094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2" grpId="0" animBg="1"/>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51520" y="188640"/>
            <a:ext cx="8640000" cy="5632311"/>
          </a:xfrm>
          <a:prstGeom prst="rect">
            <a:avLst/>
          </a:prstGeom>
          <a:solidFill>
            <a:srgbClr val="C00000"/>
          </a:solidFill>
        </p:spPr>
        <p:txBody>
          <a:bodyPr wrap="square">
            <a:spAutoFit/>
          </a:bodyPr>
          <a:lstStyle/>
          <a:p>
            <a:pPr algn="ctr"/>
            <a:endPar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nl-NL"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Awienoe</a:t>
            </a: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1" dirty="0" err="1">
                <a:solidFill>
                  <a:schemeClr val="bg1"/>
                </a:solidFill>
                <a:latin typeface="Verdana" panose="020B0604030504040204" pitchFamily="34" charset="0"/>
                <a:ea typeface="Verdana" panose="020B0604030504040204" pitchFamily="34" charset="0"/>
                <a:cs typeface="Verdana" panose="020B0604030504040204" pitchFamily="34" charset="0"/>
              </a:rPr>
              <a:t>malkenoe</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 </a:t>
            </a:r>
            <a:r>
              <a:rPr lang="nl-NL" b="1" dirty="0" err="1">
                <a:solidFill>
                  <a:schemeClr val="bg1"/>
                </a:solidFill>
                <a:latin typeface="Verdana" panose="020B0604030504040204" pitchFamily="34" charset="0"/>
                <a:ea typeface="Verdana" panose="020B0604030504040204" pitchFamily="34" charset="0"/>
                <a:cs typeface="Verdana" panose="020B0604030504040204" pitchFamily="34" charset="0"/>
              </a:rPr>
              <a:t>chanenoe</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1" dirty="0" err="1">
                <a:solidFill>
                  <a:schemeClr val="bg1"/>
                </a:solidFill>
                <a:latin typeface="Verdana" panose="020B0604030504040204" pitchFamily="34" charset="0"/>
                <a:ea typeface="Verdana" panose="020B0604030504040204" pitchFamily="34" charset="0"/>
                <a:cs typeface="Verdana" panose="020B0604030504040204" pitchFamily="34" charset="0"/>
              </a:rPr>
              <a:t>wa’anenoe</a:t>
            </a:r>
            <a:endParaRPr lang="nl-NL"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nl-NL" i="1" dirty="0">
                <a:solidFill>
                  <a:schemeClr val="bg1"/>
                </a:solidFill>
                <a:latin typeface="Verdana" panose="020B0604030504040204" pitchFamily="34" charset="0"/>
                <a:ea typeface="Verdana" panose="020B0604030504040204" pitchFamily="34" charset="0"/>
                <a:cs typeface="Verdana" panose="020B0604030504040204" pitchFamily="34" charset="0"/>
              </a:rPr>
              <a:t>Onze vader - onze Koning – wees genadig jegens ons en antwoord ons,</a:t>
            </a:r>
            <a:endParaRPr lang="nl-NL"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nl-NL" b="1" dirty="0" err="1">
                <a:solidFill>
                  <a:schemeClr val="bg1"/>
                </a:solidFill>
                <a:latin typeface="Verdana" panose="020B0604030504040204" pitchFamily="34" charset="0"/>
                <a:ea typeface="Verdana" panose="020B0604030504040204" pitchFamily="34" charset="0"/>
                <a:cs typeface="Verdana" panose="020B0604030504040204" pitchFamily="34" charset="0"/>
              </a:rPr>
              <a:t>Awienoe</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1" dirty="0" err="1">
                <a:solidFill>
                  <a:schemeClr val="bg1"/>
                </a:solidFill>
                <a:latin typeface="Verdana" panose="020B0604030504040204" pitchFamily="34" charset="0"/>
                <a:ea typeface="Verdana" panose="020B0604030504040204" pitchFamily="34" charset="0"/>
                <a:cs typeface="Verdana" panose="020B0604030504040204" pitchFamily="34" charset="0"/>
              </a:rPr>
              <a:t>malkenoe</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 </a:t>
            </a:r>
            <a:r>
              <a:rPr lang="nl-NL" b="1" dirty="0" err="1">
                <a:solidFill>
                  <a:schemeClr val="bg1"/>
                </a:solidFill>
                <a:latin typeface="Verdana" panose="020B0604030504040204" pitchFamily="34" charset="0"/>
                <a:ea typeface="Verdana" panose="020B0604030504040204" pitchFamily="34" charset="0"/>
                <a:cs typeface="Verdana" panose="020B0604030504040204" pitchFamily="34" charset="0"/>
              </a:rPr>
              <a:t>chanenoe</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1" dirty="0" err="1">
                <a:solidFill>
                  <a:schemeClr val="bg1"/>
                </a:solidFill>
                <a:latin typeface="Verdana" panose="020B0604030504040204" pitchFamily="34" charset="0"/>
                <a:ea typeface="Verdana" panose="020B0604030504040204" pitchFamily="34" charset="0"/>
                <a:cs typeface="Verdana" panose="020B0604030504040204" pitchFamily="34" charset="0"/>
              </a:rPr>
              <a:t>wa’anenoe</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nl-NL"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nl-NL" i="1" dirty="0">
                <a:solidFill>
                  <a:schemeClr val="bg1"/>
                </a:solidFill>
                <a:latin typeface="Verdana" panose="020B0604030504040204" pitchFamily="34" charset="0"/>
                <a:ea typeface="Verdana" panose="020B0604030504040204" pitchFamily="34" charset="0"/>
                <a:cs typeface="Verdana" panose="020B0604030504040204" pitchFamily="34" charset="0"/>
              </a:rPr>
              <a:t>Onze vader - onze Koning – wees genadig jegens ons, en antwoord ons,</a:t>
            </a:r>
            <a:endParaRPr lang="nl-NL"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nl-NL" b="1" dirty="0" err="1">
                <a:solidFill>
                  <a:schemeClr val="bg1"/>
                </a:solidFill>
                <a:latin typeface="Verdana" panose="020B0604030504040204" pitchFamily="34" charset="0"/>
                <a:ea typeface="Verdana" panose="020B0604030504040204" pitchFamily="34" charset="0"/>
                <a:cs typeface="Verdana" panose="020B0604030504040204" pitchFamily="34" charset="0"/>
              </a:rPr>
              <a:t>kie</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een </a:t>
            </a:r>
            <a:r>
              <a:rPr lang="nl-NL" b="1" dirty="0" err="1">
                <a:solidFill>
                  <a:schemeClr val="bg1"/>
                </a:solidFill>
                <a:latin typeface="Verdana" panose="020B0604030504040204" pitchFamily="34" charset="0"/>
                <a:ea typeface="Verdana" panose="020B0604030504040204" pitchFamily="34" charset="0"/>
                <a:cs typeface="Verdana" panose="020B0604030504040204" pitchFamily="34" charset="0"/>
              </a:rPr>
              <a:t>banoe</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1" dirty="0" err="1">
                <a:solidFill>
                  <a:schemeClr val="bg1"/>
                </a:solidFill>
                <a:latin typeface="Verdana" panose="020B0604030504040204" pitchFamily="34" charset="0"/>
                <a:ea typeface="Verdana" panose="020B0604030504040204" pitchFamily="34" charset="0"/>
                <a:cs typeface="Verdana" panose="020B0604030504040204" pitchFamily="34" charset="0"/>
              </a:rPr>
              <a:t>ma’a</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1" dirty="0" err="1">
                <a:solidFill>
                  <a:schemeClr val="bg1"/>
                </a:solidFill>
                <a:latin typeface="Verdana" panose="020B0604030504040204" pitchFamily="34" charset="0"/>
                <a:ea typeface="Verdana" panose="020B0604030504040204" pitchFamily="34" charset="0"/>
                <a:cs typeface="Verdana" panose="020B0604030504040204" pitchFamily="34" charset="0"/>
              </a:rPr>
              <a:t>siem</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nl-NL"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nl-NL" i="1" dirty="0">
                <a:solidFill>
                  <a:schemeClr val="bg1"/>
                </a:solidFill>
                <a:latin typeface="Verdana" panose="020B0604030504040204" pitchFamily="34" charset="0"/>
                <a:ea typeface="Verdana" panose="020B0604030504040204" pitchFamily="34" charset="0"/>
                <a:cs typeface="Verdana" panose="020B0604030504040204" pitchFamily="34" charset="0"/>
              </a:rPr>
              <a:t>Ofschoon wij het niet verdienen</a:t>
            </a:r>
            <a:endParaRPr lang="nl-NL"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nl-NL"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nl-NL" b="1" dirty="0" err="1">
                <a:solidFill>
                  <a:schemeClr val="bg1"/>
                </a:solidFill>
                <a:latin typeface="Verdana" panose="020B0604030504040204" pitchFamily="34" charset="0"/>
                <a:ea typeface="Verdana" panose="020B0604030504040204" pitchFamily="34" charset="0"/>
                <a:cs typeface="Verdana" panose="020B0604030504040204" pitchFamily="34" charset="0"/>
              </a:rPr>
              <a:t>Awienoe</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 </a:t>
            </a:r>
            <a:r>
              <a:rPr lang="nl-NL" b="1" dirty="0" err="1">
                <a:solidFill>
                  <a:schemeClr val="bg1"/>
                </a:solidFill>
                <a:latin typeface="Verdana" panose="020B0604030504040204" pitchFamily="34" charset="0"/>
                <a:ea typeface="Verdana" panose="020B0604030504040204" pitchFamily="34" charset="0"/>
                <a:cs typeface="Verdana" panose="020B0604030504040204" pitchFamily="34" charset="0"/>
              </a:rPr>
              <a:t>malkenoe</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 </a:t>
            </a:r>
            <a:r>
              <a:rPr lang="nl-NL" b="1" dirty="0" err="1">
                <a:solidFill>
                  <a:schemeClr val="bg1"/>
                </a:solidFill>
                <a:latin typeface="Verdana" panose="020B0604030504040204" pitchFamily="34" charset="0"/>
                <a:ea typeface="Verdana" panose="020B0604030504040204" pitchFamily="34" charset="0"/>
                <a:cs typeface="Verdana" panose="020B0604030504040204" pitchFamily="34" charset="0"/>
              </a:rPr>
              <a:t>chanenoe</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1" dirty="0" err="1">
                <a:solidFill>
                  <a:schemeClr val="bg1"/>
                </a:solidFill>
                <a:latin typeface="Verdana" panose="020B0604030504040204" pitchFamily="34" charset="0"/>
                <a:ea typeface="Verdana" panose="020B0604030504040204" pitchFamily="34" charset="0"/>
                <a:cs typeface="Verdana" panose="020B0604030504040204" pitchFamily="34" charset="0"/>
              </a:rPr>
              <a:t>wa’anenoe</a:t>
            </a:r>
            <a:endParaRPr lang="nl-NL"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nl-NL" i="1" dirty="0">
                <a:solidFill>
                  <a:schemeClr val="bg1"/>
                </a:solidFill>
                <a:latin typeface="Verdana" panose="020B0604030504040204" pitchFamily="34" charset="0"/>
                <a:ea typeface="Verdana" panose="020B0604030504040204" pitchFamily="34" charset="0"/>
                <a:cs typeface="Verdana" panose="020B0604030504040204" pitchFamily="34" charset="0"/>
              </a:rPr>
              <a:t>Onze vader - onze Koning – wees genadig jegens ons en antwoord ons,</a:t>
            </a:r>
            <a:endParaRPr lang="nl-NL"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nl-NL" b="1" dirty="0" err="1">
                <a:solidFill>
                  <a:schemeClr val="bg1"/>
                </a:solidFill>
                <a:latin typeface="Verdana" panose="020B0604030504040204" pitchFamily="34" charset="0"/>
                <a:ea typeface="Verdana" panose="020B0604030504040204" pitchFamily="34" charset="0"/>
                <a:cs typeface="Verdana" panose="020B0604030504040204" pitchFamily="34" charset="0"/>
              </a:rPr>
              <a:t>Awienoe</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1" dirty="0" err="1">
                <a:solidFill>
                  <a:schemeClr val="bg1"/>
                </a:solidFill>
                <a:latin typeface="Verdana" panose="020B0604030504040204" pitchFamily="34" charset="0"/>
                <a:ea typeface="Verdana" panose="020B0604030504040204" pitchFamily="34" charset="0"/>
                <a:cs typeface="Verdana" panose="020B0604030504040204" pitchFamily="34" charset="0"/>
              </a:rPr>
              <a:t>malkenoe</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 </a:t>
            </a:r>
            <a:r>
              <a:rPr lang="nl-NL" b="1" dirty="0" err="1">
                <a:solidFill>
                  <a:schemeClr val="bg1"/>
                </a:solidFill>
                <a:latin typeface="Verdana" panose="020B0604030504040204" pitchFamily="34" charset="0"/>
                <a:ea typeface="Verdana" panose="020B0604030504040204" pitchFamily="34" charset="0"/>
                <a:cs typeface="Verdana" panose="020B0604030504040204" pitchFamily="34" charset="0"/>
              </a:rPr>
              <a:t>chanenoe</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1" dirty="0" err="1">
                <a:solidFill>
                  <a:schemeClr val="bg1"/>
                </a:solidFill>
                <a:latin typeface="Verdana" panose="020B0604030504040204" pitchFamily="34" charset="0"/>
                <a:ea typeface="Verdana" panose="020B0604030504040204" pitchFamily="34" charset="0"/>
                <a:cs typeface="Verdana" panose="020B0604030504040204" pitchFamily="34" charset="0"/>
              </a:rPr>
              <a:t>wa’anenoe</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nl-NL"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nl-NL" i="1" dirty="0">
                <a:solidFill>
                  <a:schemeClr val="bg1"/>
                </a:solidFill>
                <a:latin typeface="Verdana" panose="020B0604030504040204" pitchFamily="34" charset="0"/>
                <a:ea typeface="Verdana" panose="020B0604030504040204" pitchFamily="34" charset="0"/>
                <a:cs typeface="Verdana" panose="020B0604030504040204" pitchFamily="34" charset="0"/>
              </a:rPr>
              <a:t>Onze vader - onze Koning – wees genadig jegens ons, en antwoord ons,</a:t>
            </a:r>
            <a:endParaRPr lang="nl-NL"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nl-NL" b="1" dirty="0" err="1">
                <a:solidFill>
                  <a:schemeClr val="bg1"/>
                </a:solidFill>
                <a:latin typeface="Verdana" panose="020B0604030504040204" pitchFamily="34" charset="0"/>
                <a:ea typeface="Verdana" panose="020B0604030504040204" pitchFamily="34" charset="0"/>
                <a:cs typeface="Verdana" panose="020B0604030504040204" pitchFamily="34" charset="0"/>
              </a:rPr>
              <a:t>kie</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een </a:t>
            </a:r>
            <a:r>
              <a:rPr lang="nl-NL" b="1" dirty="0" err="1">
                <a:solidFill>
                  <a:schemeClr val="bg1"/>
                </a:solidFill>
                <a:latin typeface="Verdana" panose="020B0604030504040204" pitchFamily="34" charset="0"/>
                <a:ea typeface="Verdana" panose="020B0604030504040204" pitchFamily="34" charset="0"/>
                <a:cs typeface="Verdana" panose="020B0604030504040204" pitchFamily="34" charset="0"/>
              </a:rPr>
              <a:t>banoe</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1" dirty="0" err="1">
                <a:solidFill>
                  <a:schemeClr val="bg1"/>
                </a:solidFill>
                <a:latin typeface="Verdana" panose="020B0604030504040204" pitchFamily="34" charset="0"/>
                <a:ea typeface="Verdana" panose="020B0604030504040204" pitchFamily="34" charset="0"/>
                <a:cs typeface="Verdana" panose="020B0604030504040204" pitchFamily="34" charset="0"/>
              </a:rPr>
              <a:t>ma’a</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1" dirty="0" err="1">
                <a:solidFill>
                  <a:schemeClr val="bg1"/>
                </a:solidFill>
                <a:latin typeface="Verdana" panose="020B0604030504040204" pitchFamily="34" charset="0"/>
                <a:ea typeface="Verdana" panose="020B0604030504040204" pitchFamily="34" charset="0"/>
                <a:cs typeface="Verdana" panose="020B0604030504040204" pitchFamily="34" charset="0"/>
              </a:rPr>
              <a:t>siem</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nl-NL"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nl-NL" i="1" dirty="0">
                <a:solidFill>
                  <a:schemeClr val="bg1"/>
                </a:solidFill>
                <a:latin typeface="Verdana" panose="020B0604030504040204" pitchFamily="34" charset="0"/>
                <a:ea typeface="Verdana" panose="020B0604030504040204" pitchFamily="34" charset="0"/>
                <a:cs typeface="Verdana" panose="020B0604030504040204" pitchFamily="34" charset="0"/>
              </a:rPr>
              <a:t>Ofschoon wij het niet verdienen</a:t>
            </a:r>
            <a:endParaRPr lang="nl-NL"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nl-NL"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nl-NL" b="1" dirty="0" err="1">
                <a:solidFill>
                  <a:schemeClr val="bg1"/>
                </a:solidFill>
                <a:latin typeface="Verdana" panose="020B0604030504040204" pitchFamily="34" charset="0"/>
                <a:ea typeface="Verdana" panose="020B0604030504040204" pitchFamily="34" charset="0"/>
                <a:cs typeface="Verdana" panose="020B0604030504040204" pitchFamily="34" charset="0"/>
              </a:rPr>
              <a:t>Asee</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1" dirty="0" err="1">
                <a:solidFill>
                  <a:schemeClr val="bg1"/>
                </a:solidFill>
                <a:latin typeface="Verdana" panose="020B0604030504040204" pitchFamily="34" charset="0"/>
                <a:ea typeface="Verdana" panose="020B0604030504040204" pitchFamily="34" charset="0"/>
                <a:cs typeface="Verdana" panose="020B0604030504040204" pitchFamily="34" charset="0"/>
              </a:rPr>
              <a:t>imanoe</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1" dirty="0" err="1">
                <a:solidFill>
                  <a:schemeClr val="bg1"/>
                </a:solidFill>
                <a:latin typeface="Verdana" panose="020B0604030504040204" pitchFamily="34" charset="0"/>
                <a:ea typeface="Verdana" panose="020B0604030504040204" pitchFamily="34" charset="0"/>
                <a:cs typeface="Verdana" panose="020B0604030504040204" pitchFamily="34" charset="0"/>
              </a:rPr>
              <a:t>ts’daka</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1" dirty="0" err="1">
                <a:solidFill>
                  <a:schemeClr val="bg1"/>
                </a:solidFill>
                <a:latin typeface="Verdana" panose="020B0604030504040204" pitchFamily="34" charset="0"/>
                <a:ea typeface="Verdana" panose="020B0604030504040204" pitchFamily="34" charset="0"/>
                <a:cs typeface="Verdana" panose="020B0604030504040204" pitchFamily="34" charset="0"/>
              </a:rPr>
              <a:t>wachesed</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nl-NL"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nl-NL" i="1" dirty="0">
                <a:solidFill>
                  <a:schemeClr val="bg1"/>
                </a:solidFill>
                <a:latin typeface="Verdana" panose="020B0604030504040204" pitchFamily="34" charset="0"/>
                <a:ea typeface="Verdana" panose="020B0604030504040204" pitchFamily="34" charset="0"/>
                <a:cs typeface="Verdana" panose="020B0604030504040204" pitchFamily="34" charset="0"/>
              </a:rPr>
              <a:t>Ga genadig en liefdevol met ons om</a:t>
            </a:r>
            <a:endParaRPr lang="nl-NL"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nl-NL" b="1" dirty="0" err="1">
                <a:solidFill>
                  <a:schemeClr val="bg1"/>
                </a:solidFill>
                <a:latin typeface="Verdana" panose="020B0604030504040204" pitchFamily="34" charset="0"/>
                <a:ea typeface="Verdana" panose="020B0604030504040204" pitchFamily="34" charset="0"/>
                <a:cs typeface="Verdana" panose="020B0604030504040204" pitchFamily="34" charset="0"/>
              </a:rPr>
              <a:t>asee</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1" dirty="0" err="1">
                <a:solidFill>
                  <a:schemeClr val="bg1"/>
                </a:solidFill>
                <a:latin typeface="Verdana" panose="020B0604030504040204" pitchFamily="34" charset="0"/>
                <a:ea typeface="Verdana" panose="020B0604030504040204" pitchFamily="34" charset="0"/>
                <a:cs typeface="Verdana" panose="020B0604030504040204" pitchFamily="34" charset="0"/>
              </a:rPr>
              <a:t>imanoe</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1" dirty="0" err="1">
                <a:solidFill>
                  <a:schemeClr val="bg1"/>
                </a:solidFill>
                <a:latin typeface="Verdana" panose="020B0604030504040204" pitchFamily="34" charset="0"/>
                <a:ea typeface="Verdana" panose="020B0604030504040204" pitchFamily="34" charset="0"/>
                <a:cs typeface="Verdana" panose="020B0604030504040204" pitchFamily="34" charset="0"/>
              </a:rPr>
              <a:t>ts’daka</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1" dirty="0" err="1">
                <a:solidFill>
                  <a:schemeClr val="bg1"/>
                </a:solidFill>
                <a:latin typeface="Verdana" panose="020B0604030504040204" pitchFamily="34" charset="0"/>
                <a:ea typeface="Verdana" panose="020B0604030504040204" pitchFamily="34" charset="0"/>
                <a:cs typeface="Verdana" panose="020B0604030504040204" pitchFamily="34" charset="0"/>
              </a:rPr>
              <a:t>wachesed</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1" dirty="0" err="1">
                <a:solidFill>
                  <a:schemeClr val="bg1"/>
                </a:solidFill>
                <a:latin typeface="Verdana" panose="020B0604030504040204" pitchFamily="34" charset="0"/>
                <a:ea typeface="Verdana" panose="020B0604030504040204" pitchFamily="34" charset="0"/>
                <a:cs typeface="Verdana" panose="020B0604030504040204" pitchFamily="34" charset="0"/>
              </a:rPr>
              <a:t>w’hosjie’enoe</a:t>
            </a:r>
            <a:endParaRPr lang="nl-NL"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nl-NL" i="1" dirty="0">
                <a:solidFill>
                  <a:schemeClr val="bg1"/>
                </a:solidFill>
                <a:latin typeface="Verdana" panose="020B0604030504040204" pitchFamily="34" charset="0"/>
                <a:ea typeface="Verdana" panose="020B0604030504040204" pitchFamily="34" charset="0"/>
                <a:cs typeface="Verdana" panose="020B0604030504040204" pitchFamily="34" charset="0"/>
              </a:rPr>
              <a:t>Ga genadig en liefdevol met ons om en bevrijd ons</a:t>
            </a:r>
            <a:r>
              <a:rPr lang="nl-NL"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p>
          <a:p>
            <a:pPr algn="ctr"/>
            <a:endParaRPr lang="nl-NL"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28048890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2060848"/>
            <a:ext cx="3219450" cy="159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20051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07504" y="116632"/>
            <a:ext cx="8928992" cy="6647974"/>
          </a:xfrm>
          <a:prstGeom prst="rect">
            <a:avLst/>
          </a:prstGeom>
          <a:solidFill>
            <a:schemeClr val="tx1"/>
          </a:solidFill>
        </p:spPr>
        <p:txBody>
          <a:bodyPr wrap="square">
            <a:spAutoFit/>
          </a:bodyPr>
          <a:lstStyle/>
          <a:p>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Marcus 3</a:t>
            </a:r>
            <a:r>
              <a:rPr lang="nl-NL" b="1"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1</a:t>
            </a: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Hij ging </a:t>
            </a:r>
            <a:r>
              <a:rPr lang="nl-NL" b="1" dirty="0">
                <a:solidFill>
                  <a:srgbClr val="FFFF00"/>
                </a:solidFill>
                <a:latin typeface="Verdana" panose="020B0604030504040204" pitchFamily="34" charset="0"/>
                <a:ea typeface="Verdana" panose="020B0604030504040204" pitchFamily="34" charset="0"/>
                <a:cs typeface="Verdana" panose="020B0604030504040204" pitchFamily="34" charset="0"/>
              </a:rPr>
              <a:t>wederom</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een </a:t>
            </a:r>
            <a:r>
              <a:rPr lang="nl-NL" b="1" dirty="0">
                <a:solidFill>
                  <a:srgbClr val="FFFF00"/>
                </a:solidFill>
                <a:latin typeface="Verdana" panose="020B0604030504040204" pitchFamily="34" charset="0"/>
                <a:ea typeface="Verdana" panose="020B0604030504040204" pitchFamily="34" charset="0"/>
                <a:cs typeface="Verdana" panose="020B0604030504040204" pitchFamily="34" charset="0"/>
              </a:rPr>
              <a:t>synagoge</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binnen en daar was een mens met een verschrompelde hand; </a:t>
            </a:r>
            <a:r>
              <a:rPr lang="nl-NL" b="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en zij letten op Hem, of Hij hem op de sabbat genezen zou, om Hem te kunnen aanklagen. </a:t>
            </a:r>
            <a:r>
              <a:rPr lang="nl-NL" b="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En Hij </a:t>
            </a:r>
            <a:r>
              <a:rPr lang="nl-NL" b="1"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tot de mens met de verschrompelde hand: Kom in het midden staan. </a:t>
            </a:r>
            <a:r>
              <a:rPr lang="nl-NL" b="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En Hij </a:t>
            </a:r>
            <a:r>
              <a:rPr lang="nl-NL" b="1"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tot hen: Is het geoorloofd op de sabbat goed te doen of kwaad te doen, een leven te redden of te doden? Maar zij zwegen stil. </a:t>
            </a:r>
            <a:r>
              <a:rPr lang="nl-NL" b="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En nadat Hij hen, </a:t>
            </a:r>
            <a:r>
              <a:rPr lang="nl-NL" b="1" dirty="0">
                <a:solidFill>
                  <a:srgbClr val="FFFF00"/>
                </a:solidFill>
                <a:latin typeface="Verdana" panose="020B0604030504040204" pitchFamily="34" charset="0"/>
                <a:ea typeface="Verdana" panose="020B0604030504040204" pitchFamily="34" charset="0"/>
                <a:cs typeface="Verdana" panose="020B0604030504040204" pitchFamily="34" charset="0"/>
              </a:rPr>
              <a:t>zeer bedroefd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over de </a:t>
            </a:r>
            <a:r>
              <a:rPr lang="nl-NL" b="1" dirty="0">
                <a:solidFill>
                  <a:srgbClr val="FFFF00"/>
                </a:solidFill>
                <a:latin typeface="Verdana" panose="020B0604030504040204" pitchFamily="34" charset="0"/>
                <a:ea typeface="Verdana" panose="020B0604030504040204" pitchFamily="34" charset="0"/>
                <a:cs typeface="Verdana" panose="020B0604030504040204" pitchFamily="34" charset="0"/>
              </a:rPr>
              <a:t>verharding</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1" dirty="0">
                <a:solidFill>
                  <a:srgbClr val="FFFF00"/>
                </a:solidFill>
                <a:latin typeface="Verdana" panose="020B0604030504040204" pitchFamily="34" charset="0"/>
                <a:ea typeface="Verdana" panose="020B0604030504040204" pitchFamily="34" charset="0"/>
                <a:cs typeface="Verdana" panose="020B0604030504040204" pitchFamily="34" charset="0"/>
              </a:rPr>
              <a:t>van hun hart</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rondom Zich met toorn had aangezien, </a:t>
            </a:r>
            <a:r>
              <a:rPr lang="nl-NL" b="1"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Hij tot de mens: Strek uw hand uit! En hij strekte haar uit en zijn hand werd weder gezond. </a:t>
            </a:r>
            <a:r>
              <a:rPr lang="nl-NL" b="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6</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En de Farizeeën gingen heen en pleegden terstond met de </a:t>
            </a:r>
            <a:r>
              <a:rPr lang="nl-NL" b="1" dirty="0" err="1">
                <a:solidFill>
                  <a:schemeClr val="bg1"/>
                </a:solidFill>
                <a:latin typeface="Verdana" panose="020B0604030504040204" pitchFamily="34" charset="0"/>
                <a:ea typeface="Verdana" panose="020B0604030504040204" pitchFamily="34" charset="0"/>
                <a:cs typeface="Verdana" panose="020B0604030504040204" pitchFamily="34" charset="0"/>
              </a:rPr>
              <a:t>Herodianen</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overleg tegen Hem ten einde Hem om te brengen.</a:t>
            </a:r>
          </a:p>
          <a:p>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Jezus trok Zich met zijn discipelen terug naar de zee. En een talrijke menigte uit Galilea ging mede.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Ook uit Judea en uit Jeruzalem en uit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Idumea</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het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Overjordaanse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de streken van Tyrus en Sidon kwam een talrijke menigte tot Hem, daar zij hoorden, hoeveel Hij deed.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Hij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zijn discipelen, dat een scheepje in zijn nabijheid moest blijven met het oog op de schare, opdat zij Hem niet zouden verdringen.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Want Hij genas velen, zodat allen, die kwalen hadden, op Hem aandrongen om Hem te kunnen aanraken.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de onreine geesten wierpen zich voor Hem neder, telkens als zij Hem zagen, en zij schreeuwden, zeggende: Gij zijt de Zoon van God.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herhaaldelijk verbood Hij hun Hem bekend te maken.</a:t>
            </a:r>
          </a:p>
          <a:p>
            <a:endPar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Hij ging de berg op en riep tot Zich, wie Hij zelf wilde, en zij kwamen tot Hem.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Hij stelde er twaalf aan, opdat zij met Hem zouden zijn en opdat Hij hen zou uitzenden om te prediken,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om macht te hebben boze geesten uit te drijven.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Hij stelde de twaalven aan, en aan Simon gaf Hij de bijnaam Petrus,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Jakobus, de zoon van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Zebedeüs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Johannes, de broeder van Jakobus, en Hij gaf hun de bijnaam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Boanerges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dat is zonen des donders, 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Andreas en Filippus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Bartolomeüs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Matteüs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Tomas en Jakobus, de zoon van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Alfeüs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Taddeüs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Simon de Zeloot en Judas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Iskariot</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die Hem ook verraden heeft.</a:t>
            </a:r>
          </a:p>
          <a:p>
            <a:endPar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Hij ging in een huis; en er verzamelde zich weder [de] schare, zodat zij zelfs geen brood konden eten.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toen zijn naastbestaanden dit hoorden, gingen zij heen om Hem te halen, want zij zeiden: Hij is niet bij zijn zinnen.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schriftgeleerden</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die van Jeruzalem gekomen waren, zeiden: Hij heeft Beëlzebul, en door de overste der boze geesten drijft Hij de geesten uit.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Hij riep hen tot Zich en sprak tot hen in gelijkenissen: Hoe kan de satan de satan uitdrijven?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indien een koninkrijk tegen zichzelf verdeeld is, kan dat koninkrijk zich niet staande houden.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indien een huis tegen zichzelf verdeeld is, zal dat huis niet kunnen bestaan.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indien de satan opstaat tegen zichzelf en verdeeld is, kan hij niet bestaan, doch is hij aan zijn einde.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Maar niemand kan het huis van de sterke binnengaan en zijn huisraad roven, als hij niet eerst die sterke heeft gebonden, en dan zal hij zijn huis plunderen.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Voorwaar, Ik zeg u, dat alle zonden aan de kinderen der mensen zullen vergeven worden, ook de godslasteringen, welke zij gesproken mogen hebben;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maar wie gelasterd </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heeft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tegen de heilige Geest, heeft geen vergeving in eeuwigheid, maar staat schuldig aan eeuwige zonde.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Immers, zij zeiden: Hij heeft een onreine geest.</a:t>
            </a:r>
          </a:p>
          <a:p>
            <a:endPar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zijn moeder en zijn broeders kwamen, en buiten staande zonden zij iemand tot Hem om Hem te roepen.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een schare zat rondom Hem en zij zeiden tot Hem: Zie, uw moeder en uw broeders en uw zusters staan buiten en zoeken U.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Hij antwoordde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Wie zijn mijn moeder en broeders?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rondziende over degenen, die in een kring rondom Hem zaten,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Hij: Zie, mijn moeder en mijn broeders.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Al wie de wil Gods doet, die is mijn broeder en zuster en moeder.</a:t>
            </a:r>
          </a:p>
          <a:p>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5" name="Tijdelijke aanduiding voor inhoud 2"/>
          <p:cNvSpPr txBox="1">
            <a:spLocks/>
          </p:cNvSpPr>
          <p:nvPr/>
        </p:nvSpPr>
        <p:spPr>
          <a:xfrm>
            <a:off x="179512" y="3500486"/>
            <a:ext cx="8820000" cy="468000"/>
          </a:xfrm>
          <a:prstGeom prst="rect">
            <a:avLst/>
          </a:prstGeom>
          <a:solidFill>
            <a:srgbClr val="C0B98E"/>
          </a:solidFill>
          <a:ln w="76200">
            <a:noFill/>
          </a:ln>
          <a:scene3d>
            <a:camera prst="orthographicFront"/>
            <a:lightRig rig="threePt" dir="t"/>
          </a:scene3d>
          <a:sp3d>
            <a:bevelT prst="angle"/>
          </a:sp3d>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1800" b="1" dirty="0" smtClean="0">
                <a:latin typeface="Verdana" panose="020B0604030504040204" pitchFamily="34" charset="0"/>
                <a:ea typeface="Verdana" panose="020B0604030504040204" pitchFamily="34" charset="0"/>
                <a:cs typeface="Verdana" panose="020B0604030504040204" pitchFamily="34" charset="0"/>
              </a:rPr>
              <a:t>Wederom </a:t>
            </a:r>
            <a:r>
              <a:rPr lang="nl-NL" sz="1800" dirty="0" smtClean="0">
                <a:latin typeface="Verdana" panose="020B0604030504040204" pitchFamily="34" charset="0"/>
                <a:ea typeface="Verdana" panose="020B0604030504040204" pitchFamily="34" charset="0"/>
                <a:cs typeface="Verdana" panose="020B0604030504040204" pitchFamily="34" charset="0"/>
              </a:rPr>
              <a:t>– (Gr.) </a:t>
            </a:r>
            <a:r>
              <a:rPr lang="nl-NL" sz="1800" dirty="0" err="1" smtClean="0">
                <a:latin typeface="Verdana" panose="020B0604030504040204" pitchFamily="34" charset="0"/>
                <a:ea typeface="Verdana" panose="020B0604030504040204" pitchFamily="34" charset="0"/>
                <a:cs typeface="Verdana" panose="020B0604030504040204" pitchFamily="34" charset="0"/>
              </a:rPr>
              <a:t>palin</a:t>
            </a:r>
            <a:r>
              <a:rPr lang="nl-NL" sz="1800" dirty="0" smtClean="0">
                <a:latin typeface="Verdana" panose="020B0604030504040204" pitchFamily="34" charset="0"/>
                <a:ea typeface="Verdana" panose="020B0604030504040204" pitchFamily="34" charset="0"/>
                <a:cs typeface="Verdana" panose="020B0604030504040204" pitchFamily="34" charset="0"/>
              </a:rPr>
              <a:t> – terug, </a:t>
            </a:r>
            <a:r>
              <a:rPr lang="nl-NL" sz="1800" dirty="0" err="1" smtClean="0">
                <a:latin typeface="Verdana" panose="020B0604030504040204" pitchFamily="34" charset="0"/>
                <a:ea typeface="Verdana" panose="020B0604030504040204" pitchFamily="34" charset="0"/>
                <a:cs typeface="Verdana" panose="020B0604030504040204" pitchFamily="34" charset="0"/>
              </a:rPr>
              <a:t>achterwaards</a:t>
            </a:r>
            <a:r>
              <a:rPr lang="nl-NL" sz="1800" dirty="0" smtClean="0">
                <a:latin typeface="Verdana" panose="020B0604030504040204" pitchFamily="34" charset="0"/>
                <a:ea typeface="Verdana" panose="020B0604030504040204" pitchFamily="34" charset="0"/>
                <a:cs typeface="Verdana" panose="020B0604030504040204" pitchFamily="34" charset="0"/>
              </a:rPr>
              <a:t>, weer, wederom, opnieuw. </a:t>
            </a:r>
          </a:p>
          <a:p>
            <a:pPr marL="0" indent="0">
              <a:buFont typeface="Arial" panose="020B0604020202020204" pitchFamily="34" charset="0"/>
              <a:buNone/>
            </a:pPr>
            <a:endParaRPr lang="nl-NL" sz="1800" dirty="0" smtClean="0">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1800" dirty="0" smtClean="0">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1800" dirty="0"/>
          </a:p>
        </p:txBody>
      </p:sp>
      <p:pic>
        <p:nvPicPr>
          <p:cNvPr id="41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672" y="3960638"/>
            <a:ext cx="4428000" cy="2906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0531" y="3973704"/>
            <a:ext cx="4428000" cy="2873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88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101"/>
                                        </p:tgtEl>
                                        <p:attrNameLst>
                                          <p:attrName>style.visibility</p:attrName>
                                        </p:attrNameLst>
                                      </p:cBhvr>
                                      <p:to>
                                        <p:strVal val="visible"/>
                                      </p:to>
                                    </p:set>
                                    <p:anim calcmode="lin" valueType="num">
                                      <p:cBhvr additive="base">
                                        <p:cTn id="12" dur="500" fill="hold"/>
                                        <p:tgtEl>
                                          <p:spTgt spid="4101"/>
                                        </p:tgtEl>
                                        <p:attrNameLst>
                                          <p:attrName>ppt_x</p:attrName>
                                        </p:attrNameLst>
                                      </p:cBhvr>
                                      <p:tavLst>
                                        <p:tav tm="0">
                                          <p:val>
                                            <p:strVal val="#ppt_x"/>
                                          </p:val>
                                        </p:tav>
                                        <p:tav tm="100000">
                                          <p:val>
                                            <p:strVal val="#ppt_x"/>
                                          </p:val>
                                        </p:tav>
                                      </p:tavLst>
                                    </p:anim>
                                    <p:anim calcmode="lin" valueType="num">
                                      <p:cBhvr additive="base">
                                        <p:cTn id="13" dur="500" fill="hold"/>
                                        <p:tgtEl>
                                          <p:spTgt spid="410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102"/>
                                        </p:tgtEl>
                                        <p:attrNameLst>
                                          <p:attrName>style.visibility</p:attrName>
                                        </p:attrNameLst>
                                      </p:cBhvr>
                                      <p:to>
                                        <p:strVal val="visible"/>
                                      </p:to>
                                    </p:set>
                                    <p:anim calcmode="lin" valueType="num">
                                      <p:cBhvr additive="base">
                                        <p:cTn id="17" dur="500" fill="hold"/>
                                        <p:tgtEl>
                                          <p:spTgt spid="4102"/>
                                        </p:tgtEl>
                                        <p:attrNameLst>
                                          <p:attrName>ppt_x</p:attrName>
                                        </p:attrNameLst>
                                      </p:cBhvr>
                                      <p:tavLst>
                                        <p:tav tm="0">
                                          <p:val>
                                            <p:strVal val="#ppt_x"/>
                                          </p:val>
                                        </p:tav>
                                        <p:tav tm="100000">
                                          <p:val>
                                            <p:strVal val="#ppt_x"/>
                                          </p:val>
                                        </p:tav>
                                      </p:tavLst>
                                    </p:anim>
                                    <p:anim calcmode="lin" valueType="num">
                                      <p:cBhvr additive="base">
                                        <p:cTn id="18" dur="500" fill="hold"/>
                                        <p:tgtEl>
                                          <p:spTgt spid="41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07504" y="116632"/>
            <a:ext cx="8928992" cy="6647974"/>
          </a:xfrm>
          <a:prstGeom prst="rect">
            <a:avLst/>
          </a:prstGeom>
          <a:solidFill>
            <a:schemeClr val="tx1"/>
          </a:solidFill>
        </p:spPr>
        <p:txBody>
          <a:bodyPr wrap="square">
            <a:spAutoFit/>
          </a:bodyPr>
          <a:lstStyle/>
          <a:p>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Marcus 3</a:t>
            </a:r>
            <a:r>
              <a:rPr lang="nl-NL" b="1"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1</a:t>
            </a: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Hij ging </a:t>
            </a:r>
            <a:r>
              <a:rPr lang="nl-NL" b="1" dirty="0">
                <a:solidFill>
                  <a:srgbClr val="FFFF00"/>
                </a:solidFill>
                <a:latin typeface="Verdana" panose="020B0604030504040204" pitchFamily="34" charset="0"/>
                <a:ea typeface="Verdana" panose="020B0604030504040204" pitchFamily="34" charset="0"/>
                <a:cs typeface="Verdana" panose="020B0604030504040204" pitchFamily="34" charset="0"/>
              </a:rPr>
              <a:t>wederom</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een </a:t>
            </a:r>
            <a:r>
              <a:rPr lang="nl-NL" b="1" dirty="0">
                <a:solidFill>
                  <a:srgbClr val="FFFF00"/>
                </a:solidFill>
                <a:latin typeface="Verdana" panose="020B0604030504040204" pitchFamily="34" charset="0"/>
                <a:ea typeface="Verdana" panose="020B0604030504040204" pitchFamily="34" charset="0"/>
                <a:cs typeface="Verdana" panose="020B0604030504040204" pitchFamily="34" charset="0"/>
              </a:rPr>
              <a:t>synagoge</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binnen en daar was een mens met een verschrompelde hand; </a:t>
            </a:r>
            <a:r>
              <a:rPr lang="nl-NL" b="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en zij letten op Hem, of Hij hem op de sabbat genezen zou, om Hem te kunnen aanklagen. </a:t>
            </a:r>
            <a:r>
              <a:rPr lang="nl-NL" b="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En Hij </a:t>
            </a:r>
            <a:r>
              <a:rPr lang="nl-NL" b="1"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tot de mens met de verschrompelde hand: Kom in het midden staan. </a:t>
            </a:r>
            <a:r>
              <a:rPr lang="nl-NL" b="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En Hij </a:t>
            </a:r>
            <a:r>
              <a:rPr lang="nl-NL" b="1"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tot hen: Is het geoorloofd op de sabbat goed te doen of kwaad te doen, een leven te redden of te doden? Maar zij zwegen stil. </a:t>
            </a:r>
            <a:r>
              <a:rPr lang="nl-NL" b="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En nadat Hij hen, </a:t>
            </a:r>
            <a:r>
              <a:rPr lang="nl-NL" b="1" dirty="0">
                <a:solidFill>
                  <a:srgbClr val="FFFF00"/>
                </a:solidFill>
                <a:latin typeface="Verdana" panose="020B0604030504040204" pitchFamily="34" charset="0"/>
                <a:ea typeface="Verdana" panose="020B0604030504040204" pitchFamily="34" charset="0"/>
                <a:cs typeface="Verdana" panose="020B0604030504040204" pitchFamily="34" charset="0"/>
              </a:rPr>
              <a:t>zeer bedroefd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over de </a:t>
            </a:r>
            <a:r>
              <a:rPr lang="nl-NL" b="1" dirty="0">
                <a:solidFill>
                  <a:srgbClr val="FFFF00"/>
                </a:solidFill>
                <a:latin typeface="Verdana" panose="020B0604030504040204" pitchFamily="34" charset="0"/>
                <a:ea typeface="Verdana" panose="020B0604030504040204" pitchFamily="34" charset="0"/>
                <a:cs typeface="Verdana" panose="020B0604030504040204" pitchFamily="34" charset="0"/>
              </a:rPr>
              <a:t>verharding</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1" dirty="0">
                <a:solidFill>
                  <a:srgbClr val="FFFF00"/>
                </a:solidFill>
                <a:latin typeface="Verdana" panose="020B0604030504040204" pitchFamily="34" charset="0"/>
                <a:ea typeface="Verdana" panose="020B0604030504040204" pitchFamily="34" charset="0"/>
                <a:cs typeface="Verdana" panose="020B0604030504040204" pitchFamily="34" charset="0"/>
              </a:rPr>
              <a:t>van hun hart</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rondom Zich met toorn had aangezien, </a:t>
            </a:r>
            <a:r>
              <a:rPr lang="nl-NL" b="1"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Hij tot de mens: Strek uw hand uit! En hij strekte haar uit en zijn hand werd weder gezond. </a:t>
            </a:r>
            <a:r>
              <a:rPr lang="nl-NL" b="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6</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En de Farizeeën gingen heen en pleegden terstond met de </a:t>
            </a:r>
            <a:r>
              <a:rPr lang="nl-NL" b="1" dirty="0" err="1">
                <a:solidFill>
                  <a:schemeClr val="bg1"/>
                </a:solidFill>
                <a:latin typeface="Verdana" panose="020B0604030504040204" pitchFamily="34" charset="0"/>
                <a:ea typeface="Verdana" panose="020B0604030504040204" pitchFamily="34" charset="0"/>
                <a:cs typeface="Verdana" panose="020B0604030504040204" pitchFamily="34" charset="0"/>
              </a:rPr>
              <a:t>Herodianen</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overleg tegen Hem ten einde Hem om te brengen.</a:t>
            </a:r>
          </a:p>
          <a:p>
            <a:r>
              <a:rPr lang="nl-NL" sz="8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Jezus trok Zich met zijn discipelen terug naar de zee. En een talrijke menigte uit Galilea ging mede.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Ook uit Judea en uit Jeruzalem en uit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Idumea</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het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Overjordaanse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de streken van Tyrus en Sidon kwam een talrijke menigte tot Hem, daar zij hoorden, hoeveel Hij deed.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Hij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zijn discipelen, dat een scheepje in zijn nabijheid moest blijven met het oog op de schare, opdat zij Hem niet zouden verdringen.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Want Hij genas velen, zodat allen, die kwalen hadden, op Hem aandrongen om Hem te kunnen aanraken.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de onreine geesten wierpen zich voor Hem neder, telkens als zij Hem zagen, en zij schreeuwden, zeggende: Gij zijt de Zoon van God.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herhaaldelijk verbood Hij hun Hem bekend te maken.</a:t>
            </a:r>
          </a:p>
          <a:p>
            <a:endPar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Hij ging de berg op en riep tot Zich, wie Hij zelf wilde, en zij kwamen tot Hem.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Hij stelde er twaalf aan, opdat zij met Hem zouden zijn en opdat Hij hen zou uitzenden om te prediken,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om macht te hebben boze geesten uit te drijven.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Hij stelde de twaalven aan, en aan Simon gaf Hij de bijnaam Petrus,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Jakobus, de zoon van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Zebedeüs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Johannes, de broeder van Jakobus, en Hij gaf hun de bijnaam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Boanerges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dat is zonen des donders, 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Andreas en Filippus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Bartolomeüs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Matteüs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Tomas en Jakobus, de zoon van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Alfeüs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Taddeüs</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Simon de Zeloot en Judas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Iskariot</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die Hem ook verraden heeft.</a:t>
            </a:r>
          </a:p>
          <a:p>
            <a:endPar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Hij ging in een huis; en er verzamelde zich weder [de] schare, zodat zij zelfs geen brood konden eten.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toen zijn naastbestaanden dit hoorden, gingen zij heen om Hem te halen, want zij zeiden: Hij is niet bij zijn zinnen.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de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schriftgeleerden</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die van Jeruzalem gekomen waren, zeiden: Hij heeft Beëlzebul, en door de overste der boze geesten drijft Hij de geesten uit.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Hij riep hen tot Zich en sprak tot hen in gelijkenissen: Hoe kan de satan de satan uitdrijven?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indien een koninkrijk tegen zichzelf verdeeld is, kan dat koninkrijk zich niet staande houden.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indien een huis tegen zichzelf verdeeld is, zal dat huis niet kunnen bestaan.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26</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indien de satan opstaat tegen zichzelf en verdeeld is, kan hij niet bestaan, doch is hij aan zijn einde.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27</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Maar niemand kan het huis van de sterke binnengaan en zijn huisraad roven, als hij niet eerst die sterke heeft gebonden, en dan zal hij zijn huis plunderen.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28</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Voorwaar, Ik zeg u, dat alle zonden aan de kinderen der mensen zullen vergeven worden, ook de godslasteringen, welke zij gesproken mogen hebben;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29</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maar wie gelasterd </a:t>
            </a: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heeft </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tegen de heilige Geest, heeft geen vergeving in eeuwigheid, maar staat schuldig aan eeuwige zonde.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30</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Immers, zij zeiden: Hij heeft een onreine geest.</a:t>
            </a:r>
          </a:p>
          <a:p>
            <a:endParaRPr lang="nl-NL" sz="8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31</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zijn moeder en zijn broeders kwamen, en buiten staande zonden zij iemand tot Hem om Hem te roepen.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32</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een schare zat rondom Hem en zij zeiden tot Hem: Zie, uw moeder en uw broeders en uw zusters staan buiten en zoeken U.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33</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Hij antwoordde 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tot hen: Wie zijn mijn moeder en broeders?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34</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En rondziende over degenen, die in een kring rondom Hem zaten,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Hij: Zie, mijn moeder en mijn broeders. </a:t>
            </a:r>
            <a:r>
              <a:rPr lang="nl-NL" sz="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35</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 Al wie de wil Gods doet, die is mijn broeder en zuster en moeder.</a:t>
            </a:r>
          </a:p>
          <a:p>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nl-NL" sz="8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9" name="Tijdelijke aanduiding voor inhoud 2"/>
          <p:cNvSpPr txBox="1">
            <a:spLocks/>
          </p:cNvSpPr>
          <p:nvPr/>
        </p:nvSpPr>
        <p:spPr>
          <a:xfrm>
            <a:off x="180887" y="4989208"/>
            <a:ext cx="8784000" cy="864000"/>
          </a:xfrm>
          <a:prstGeom prst="rect">
            <a:avLst/>
          </a:prstGeom>
          <a:solidFill>
            <a:srgbClr val="C0B98E"/>
          </a:solidFill>
          <a:ln w="76200">
            <a:noFill/>
          </a:ln>
          <a:scene3d>
            <a:camera prst="orthographicFront"/>
            <a:lightRig rig="threePt" dir="t"/>
          </a:scene3d>
          <a:sp3d>
            <a:bevelT prst="angle"/>
          </a:sp3d>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2000" b="1" dirty="0" smtClean="0">
                <a:latin typeface="Verdana" panose="020B0604030504040204" pitchFamily="34" charset="0"/>
                <a:ea typeface="Verdana" panose="020B0604030504040204" pitchFamily="34" charset="0"/>
                <a:cs typeface="Verdana" panose="020B0604030504040204" pitchFamily="34" charset="0"/>
              </a:rPr>
              <a:t>Zeer bedroefd</a:t>
            </a:r>
          </a:p>
          <a:p>
            <a:pPr marL="0" indent="0">
              <a:buFont typeface="Arial" panose="020B0604020202020204" pitchFamily="34" charset="0"/>
              <a:buNone/>
            </a:pPr>
            <a:r>
              <a:rPr lang="nl-NL" sz="2000" dirty="0" smtClean="0">
                <a:latin typeface="Verdana" panose="020B0604030504040204" pitchFamily="34" charset="0"/>
                <a:ea typeface="Verdana" panose="020B0604030504040204" pitchFamily="34" charset="0"/>
                <a:cs typeface="Verdana" panose="020B0604030504040204" pitchFamily="34" charset="0"/>
              </a:rPr>
              <a:t>(Gr.)</a:t>
            </a:r>
            <a:r>
              <a:rPr lang="nl-NL" sz="2000" dirty="0" err="1" smtClean="0">
                <a:latin typeface="Verdana" panose="020B0604030504040204" pitchFamily="34" charset="0"/>
                <a:ea typeface="Verdana" panose="020B0604030504040204" pitchFamily="34" charset="0"/>
                <a:cs typeface="Verdana" panose="020B0604030504040204" pitchFamily="34" charset="0"/>
              </a:rPr>
              <a:t>sullupoumenos</a:t>
            </a:r>
            <a:r>
              <a:rPr lang="nl-NL" sz="2000" dirty="0" smtClean="0">
                <a:latin typeface="Verdana" panose="020B0604030504040204" pitchFamily="34" charset="0"/>
                <a:ea typeface="Verdana" panose="020B0604030504040204" pitchFamily="34" charset="0"/>
                <a:cs typeface="Verdana" panose="020B0604030504040204" pitchFamily="34" charset="0"/>
              </a:rPr>
              <a:t>, enige plek waar dit woord voorkomt</a:t>
            </a:r>
          </a:p>
          <a:p>
            <a:pPr marL="0" indent="0">
              <a:buFont typeface="Arial" panose="020B0604020202020204" pitchFamily="34" charset="0"/>
              <a:buNone/>
            </a:pPr>
            <a:endParaRPr lang="nl-NL" sz="2000" dirty="0" smtClean="0">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dirty="0" smtClean="0">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dirty="0"/>
          </a:p>
        </p:txBody>
      </p:sp>
      <p:sp>
        <p:nvSpPr>
          <p:cNvPr id="5" name="Tijdelijke aanduiding voor inhoud 2"/>
          <p:cNvSpPr txBox="1">
            <a:spLocks/>
          </p:cNvSpPr>
          <p:nvPr/>
        </p:nvSpPr>
        <p:spPr>
          <a:xfrm>
            <a:off x="179512" y="3500486"/>
            <a:ext cx="8820000" cy="756000"/>
          </a:xfrm>
          <a:prstGeom prst="rect">
            <a:avLst/>
          </a:prstGeom>
          <a:solidFill>
            <a:srgbClr val="C0B98E"/>
          </a:solidFill>
          <a:ln w="76200">
            <a:noFill/>
          </a:ln>
          <a:scene3d>
            <a:camera prst="orthographicFront"/>
            <a:lightRig rig="threePt" dir="t"/>
          </a:scene3d>
          <a:sp3d>
            <a:bevelT prst="angle"/>
          </a:sp3d>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2000" b="1" dirty="0" smtClean="0">
                <a:latin typeface="Verdana" panose="020B0604030504040204" pitchFamily="34" charset="0"/>
                <a:ea typeface="Verdana" panose="020B0604030504040204" pitchFamily="34" charset="0"/>
                <a:cs typeface="Verdana" panose="020B0604030504040204" pitchFamily="34" charset="0"/>
              </a:rPr>
              <a:t>Wederom </a:t>
            </a:r>
            <a:r>
              <a:rPr lang="nl-NL" sz="2000" dirty="0" smtClean="0">
                <a:latin typeface="Verdana" panose="020B0604030504040204" pitchFamily="34" charset="0"/>
                <a:ea typeface="Verdana" panose="020B0604030504040204" pitchFamily="34" charset="0"/>
                <a:cs typeface="Verdana" panose="020B0604030504040204" pitchFamily="34" charset="0"/>
              </a:rPr>
              <a:t>– (Gr.) </a:t>
            </a:r>
            <a:r>
              <a:rPr lang="nl-NL" sz="2000" dirty="0" err="1" smtClean="0">
                <a:latin typeface="Verdana" panose="020B0604030504040204" pitchFamily="34" charset="0"/>
                <a:ea typeface="Verdana" panose="020B0604030504040204" pitchFamily="34" charset="0"/>
                <a:cs typeface="Verdana" panose="020B0604030504040204" pitchFamily="34" charset="0"/>
              </a:rPr>
              <a:t>palin</a:t>
            </a:r>
            <a:r>
              <a:rPr lang="nl-NL" sz="2000" dirty="0" smtClean="0">
                <a:latin typeface="Verdana" panose="020B0604030504040204" pitchFamily="34" charset="0"/>
                <a:ea typeface="Verdana" panose="020B0604030504040204" pitchFamily="34" charset="0"/>
                <a:cs typeface="Verdana" panose="020B0604030504040204" pitchFamily="34" charset="0"/>
              </a:rPr>
              <a:t> – terug, </a:t>
            </a:r>
            <a:r>
              <a:rPr lang="nl-NL" sz="2000" dirty="0" err="1" smtClean="0">
                <a:latin typeface="Verdana" panose="020B0604030504040204" pitchFamily="34" charset="0"/>
                <a:ea typeface="Verdana" panose="020B0604030504040204" pitchFamily="34" charset="0"/>
                <a:cs typeface="Verdana" panose="020B0604030504040204" pitchFamily="34" charset="0"/>
              </a:rPr>
              <a:t>achterwaards</a:t>
            </a:r>
            <a:r>
              <a:rPr lang="nl-NL" sz="2000" dirty="0" smtClean="0">
                <a:latin typeface="Verdana" panose="020B0604030504040204" pitchFamily="34" charset="0"/>
                <a:ea typeface="Verdana" panose="020B0604030504040204" pitchFamily="34" charset="0"/>
                <a:cs typeface="Verdana" panose="020B0604030504040204" pitchFamily="34" charset="0"/>
              </a:rPr>
              <a:t>, weer, wederom, opnieuw. </a:t>
            </a:r>
          </a:p>
          <a:p>
            <a:pPr marL="0" indent="0">
              <a:buFont typeface="Arial" panose="020B0604020202020204" pitchFamily="34" charset="0"/>
              <a:buNone/>
            </a:pPr>
            <a:endParaRPr lang="nl-NL" sz="2000" dirty="0" smtClean="0">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dirty="0" smtClean="0">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dirty="0"/>
          </a:p>
        </p:txBody>
      </p:sp>
      <p:sp>
        <p:nvSpPr>
          <p:cNvPr id="6" name="Tijdelijke aanduiding voor inhoud 2"/>
          <p:cNvSpPr txBox="1">
            <a:spLocks/>
          </p:cNvSpPr>
          <p:nvPr/>
        </p:nvSpPr>
        <p:spPr>
          <a:xfrm>
            <a:off x="180887" y="4269128"/>
            <a:ext cx="8784000" cy="720000"/>
          </a:xfrm>
          <a:prstGeom prst="rect">
            <a:avLst/>
          </a:prstGeom>
          <a:solidFill>
            <a:srgbClr val="C0B98E"/>
          </a:solidFill>
          <a:ln w="76200">
            <a:noFill/>
          </a:ln>
          <a:scene3d>
            <a:camera prst="orthographicFront"/>
            <a:lightRig rig="threePt" dir="t"/>
          </a:scene3d>
          <a:sp3d>
            <a:bevelT prst="angle"/>
          </a:sp3d>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2000" b="1" dirty="0" smtClean="0">
                <a:latin typeface="Verdana" panose="020B0604030504040204" pitchFamily="34" charset="0"/>
                <a:ea typeface="Verdana" panose="020B0604030504040204" pitchFamily="34" charset="0"/>
                <a:cs typeface="Verdana" panose="020B0604030504040204" pitchFamily="34" charset="0"/>
              </a:rPr>
              <a:t>Synagoge </a:t>
            </a:r>
            <a:r>
              <a:rPr lang="nl-NL" sz="2000" dirty="0" smtClean="0">
                <a:latin typeface="Verdana" panose="020B0604030504040204" pitchFamily="34" charset="0"/>
                <a:ea typeface="Verdana" panose="020B0604030504040204" pitchFamily="34" charset="0"/>
                <a:cs typeface="Verdana" panose="020B0604030504040204" pitchFamily="34" charset="0"/>
              </a:rPr>
              <a:t>– 13x in Marcus</a:t>
            </a:r>
          </a:p>
          <a:p>
            <a:pPr marL="0" indent="0">
              <a:buFont typeface="Arial" panose="020B0604020202020204" pitchFamily="34" charset="0"/>
              <a:buNone/>
            </a:pPr>
            <a:r>
              <a:rPr lang="nl-NL" sz="1200" dirty="0" smtClean="0">
                <a:latin typeface="Verdana" panose="020B0604030504040204" pitchFamily="34" charset="0"/>
                <a:ea typeface="Verdana" panose="020B0604030504040204" pitchFamily="34" charset="0"/>
                <a:cs typeface="Verdana" panose="020B0604030504040204" pitchFamily="34" charset="0"/>
              </a:rPr>
              <a:t>1:21; 1:23; 1:29; 1:39; 3:1; 3:6; 5:22; 5:35; 5:36; 5:38; 6:2; 12:39; 13:9</a:t>
            </a:r>
          </a:p>
          <a:p>
            <a:pPr marL="0" indent="0">
              <a:buFont typeface="Arial" panose="020B0604020202020204" pitchFamily="34" charset="0"/>
              <a:buNone/>
            </a:pPr>
            <a:endParaRPr lang="nl-NL" sz="2000" dirty="0" smtClean="0">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dirty="0" smtClean="0">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dirty="0"/>
          </a:p>
        </p:txBody>
      </p:sp>
      <p:sp>
        <p:nvSpPr>
          <p:cNvPr id="7" name="Tijdelijke aanduiding voor inhoud 2"/>
          <p:cNvSpPr txBox="1">
            <a:spLocks/>
          </p:cNvSpPr>
          <p:nvPr/>
        </p:nvSpPr>
        <p:spPr>
          <a:xfrm>
            <a:off x="179512" y="5853304"/>
            <a:ext cx="8784000" cy="864000"/>
          </a:xfrm>
          <a:prstGeom prst="rect">
            <a:avLst/>
          </a:prstGeom>
          <a:solidFill>
            <a:srgbClr val="C0B98E"/>
          </a:solidFill>
          <a:ln w="76200">
            <a:noFill/>
          </a:ln>
          <a:scene3d>
            <a:camera prst="orthographicFront"/>
            <a:lightRig rig="threePt" dir="t"/>
          </a:scene3d>
          <a:sp3d>
            <a:bevelT prst="angle"/>
          </a:sp3d>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2000" b="1" dirty="0" smtClean="0">
                <a:latin typeface="Verdana" panose="020B0604030504040204" pitchFamily="34" charset="0"/>
                <a:ea typeface="Verdana" panose="020B0604030504040204" pitchFamily="34" charset="0"/>
                <a:cs typeface="Verdana" panose="020B0604030504040204" pitchFamily="34" charset="0"/>
              </a:rPr>
              <a:t>Verharding</a:t>
            </a:r>
          </a:p>
          <a:p>
            <a:pPr marL="0" indent="0">
              <a:buFont typeface="Arial" panose="020B0604020202020204" pitchFamily="34" charset="0"/>
              <a:buNone/>
            </a:pPr>
            <a:r>
              <a:rPr lang="nl-NL" sz="2000" dirty="0" smtClean="0">
                <a:latin typeface="Verdana" panose="020B0604030504040204" pitchFamily="34" charset="0"/>
                <a:ea typeface="Verdana" panose="020B0604030504040204" pitchFamily="34" charset="0"/>
                <a:cs typeface="Verdana" panose="020B0604030504040204" pitchFamily="34" charset="0"/>
              </a:rPr>
              <a:t>(Gr.)</a:t>
            </a:r>
            <a:r>
              <a:rPr lang="nl-NL" sz="2000" dirty="0" err="1" smtClean="0">
                <a:latin typeface="Verdana" panose="020B0604030504040204" pitchFamily="34" charset="0"/>
                <a:ea typeface="Verdana" panose="020B0604030504040204" pitchFamily="34" charset="0"/>
                <a:cs typeface="Verdana" panose="020B0604030504040204" pitchFamily="34" charset="0"/>
              </a:rPr>
              <a:t>porosei</a:t>
            </a:r>
            <a:r>
              <a:rPr lang="nl-NL" sz="2000" dirty="0" smtClean="0">
                <a:latin typeface="Verdana" panose="020B0604030504040204" pitchFamily="34" charset="0"/>
                <a:ea typeface="Verdana" panose="020B0604030504040204" pitchFamily="34" charset="0"/>
                <a:cs typeface="Verdana" panose="020B0604030504040204" pitchFamily="34" charset="0"/>
              </a:rPr>
              <a:t> (</a:t>
            </a:r>
            <a:r>
              <a:rPr lang="nl-NL" sz="2000" dirty="0" err="1" smtClean="0">
                <a:latin typeface="Verdana" panose="020B0604030504040204" pitchFamily="34" charset="0"/>
                <a:ea typeface="Verdana" panose="020B0604030504040204" pitchFamily="34" charset="0"/>
                <a:cs typeface="Verdana" panose="020B0604030504040204" pitchFamily="34" charset="0"/>
              </a:rPr>
              <a:t>porose</a:t>
            </a:r>
            <a:r>
              <a:rPr lang="nl-NL" sz="2000" dirty="0" smtClean="0">
                <a:latin typeface="Verdana" panose="020B0604030504040204" pitchFamily="34" charset="0"/>
                <a:ea typeface="Verdana" panose="020B0604030504040204" pitchFamily="34" charset="0"/>
                <a:cs typeface="Verdana" panose="020B0604030504040204" pitchFamily="34" charset="0"/>
              </a:rPr>
              <a:t>=eelt) </a:t>
            </a:r>
            <a:endParaRPr lang="nl-NL" sz="2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9321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07504" y="2481858"/>
            <a:ext cx="8928992" cy="3539430"/>
          </a:xfrm>
          <a:prstGeom prst="rect">
            <a:avLst/>
          </a:prstGeom>
          <a:solidFill>
            <a:schemeClr val="tx1"/>
          </a:solidFill>
        </p:spPr>
        <p:txBody>
          <a:bodyPr wrap="square">
            <a:spAutoFit/>
          </a:bodyPr>
          <a:lstStyle/>
          <a:p>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Marcus 3</a:t>
            </a:r>
            <a:r>
              <a:rPr lang="nl-NL" b="1"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1</a:t>
            </a: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Hij ging wederom een synagoge binnen en daar was een mens met een verschrompelde hand; </a:t>
            </a:r>
            <a:r>
              <a:rPr lang="nl-NL" b="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en zij letten op Hem, of Hij hem op de </a:t>
            </a:r>
            <a:r>
              <a:rPr lang="nl-NL" b="1" dirty="0">
                <a:solidFill>
                  <a:srgbClr val="FFFF00"/>
                </a:solidFill>
                <a:latin typeface="Verdana" panose="020B0604030504040204" pitchFamily="34" charset="0"/>
                <a:ea typeface="Verdana" panose="020B0604030504040204" pitchFamily="34" charset="0"/>
                <a:cs typeface="Verdana" panose="020B0604030504040204" pitchFamily="34" charset="0"/>
              </a:rPr>
              <a:t>sabbat</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genezen zou, om Hem te kunnen aanklagen. </a:t>
            </a:r>
            <a:r>
              <a:rPr lang="nl-NL" b="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En Hij </a:t>
            </a:r>
            <a:r>
              <a:rPr lang="nl-NL" b="1"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tot de mens met de verschrompelde hand: Kom in het midden staan. </a:t>
            </a:r>
            <a:r>
              <a:rPr lang="nl-NL" b="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4</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En Hij </a:t>
            </a:r>
            <a:r>
              <a:rPr lang="nl-NL" b="1"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tot hen: Is het geoorloofd op de sabbat goed te doen of kwaad te doen, een leven te redden of te doden? Maar zij zwegen stil. </a:t>
            </a:r>
            <a:r>
              <a:rPr lang="nl-NL" b="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5</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En nadat Hij hen, zeer bedroefd over de verharding van hun hart, rondom Zich met toorn had aangezien, </a:t>
            </a:r>
            <a:r>
              <a:rPr lang="nl-NL" b="1"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Hij tot de mens: Strek uw hand uit! En hij strekte haar uit en zijn hand werd weder gezond. </a:t>
            </a:r>
            <a:r>
              <a:rPr lang="nl-NL" b="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6</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En de Farizeeën gingen heen en pleegden terstond met de </a:t>
            </a:r>
            <a:r>
              <a:rPr lang="nl-NL" b="1" dirty="0" err="1">
                <a:solidFill>
                  <a:schemeClr val="bg1"/>
                </a:solidFill>
                <a:latin typeface="Verdana" panose="020B0604030504040204" pitchFamily="34" charset="0"/>
                <a:ea typeface="Verdana" panose="020B0604030504040204" pitchFamily="34" charset="0"/>
                <a:cs typeface="Verdana" panose="020B0604030504040204" pitchFamily="34" charset="0"/>
              </a:rPr>
              <a:t>Herodianen</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overleg tegen Hem ten einde Hem om te brengen</a:t>
            </a: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nl-NL"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5" name="Rechthoek 4"/>
          <p:cNvSpPr/>
          <p:nvPr/>
        </p:nvSpPr>
        <p:spPr>
          <a:xfrm>
            <a:off x="108496" y="44744"/>
            <a:ext cx="8928000" cy="1169551"/>
          </a:xfrm>
          <a:prstGeom prst="rect">
            <a:avLst/>
          </a:prstGeom>
          <a:solidFill>
            <a:schemeClr val="tx1"/>
          </a:solidFill>
        </p:spPr>
        <p:txBody>
          <a:bodyPr wrap="square">
            <a:spAutoFit/>
          </a:bodyPr>
          <a:lstStyle/>
          <a:p>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Marcus 2</a:t>
            </a:r>
            <a:r>
              <a:rPr lang="nl-NL" b="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27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En Hij </a:t>
            </a:r>
            <a:r>
              <a:rPr lang="nl-NL" b="1" dirty="0" err="1">
                <a:solidFill>
                  <a:schemeClr val="bg1"/>
                </a:solidFill>
                <a:latin typeface="Verdana" panose="020B0604030504040204" pitchFamily="34" charset="0"/>
                <a:ea typeface="Verdana" panose="020B0604030504040204" pitchFamily="34" charset="0"/>
                <a:cs typeface="Verdana" panose="020B0604030504040204" pitchFamily="34" charset="0"/>
              </a:rPr>
              <a:t>zeide</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tot hen: De sabbat is gemaakt om de mens, en niet de mens om de </a:t>
            </a:r>
            <a:r>
              <a:rPr lang="nl-NL" b="1" dirty="0">
                <a:solidFill>
                  <a:srgbClr val="FFFF00"/>
                </a:solidFill>
                <a:latin typeface="Verdana" panose="020B0604030504040204" pitchFamily="34" charset="0"/>
                <a:ea typeface="Verdana" panose="020B0604030504040204" pitchFamily="34" charset="0"/>
                <a:cs typeface="Verdana" panose="020B0604030504040204" pitchFamily="34" charset="0"/>
              </a:rPr>
              <a:t>sabbat.</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28</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Alzo is de Zoon des mensen heer ook over de sabbat</a:t>
            </a: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p>
          <a:p>
            <a:endPar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6" name="Tijdelijke aanduiding voor inhoud 2"/>
          <p:cNvSpPr txBox="1">
            <a:spLocks/>
          </p:cNvSpPr>
          <p:nvPr/>
        </p:nvSpPr>
        <p:spPr>
          <a:xfrm>
            <a:off x="107504" y="1196816"/>
            <a:ext cx="8928000" cy="576000"/>
          </a:xfrm>
          <a:prstGeom prst="rect">
            <a:avLst/>
          </a:prstGeom>
          <a:solidFill>
            <a:srgbClr val="C0B98E"/>
          </a:solidFill>
          <a:ln w="76200">
            <a:noFill/>
          </a:ln>
          <a:scene3d>
            <a:camera prst="orthographicFront"/>
            <a:lightRig rig="threePt" dir="t"/>
          </a:scene3d>
          <a:sp3d>
            <a:bevelT prst="angle"/>
          </a:sp3d>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nl-NL" sz="2400" b="1" dirty="0" smtClean="0">
                <a:latin typeface="Verdana" panose="020B0604030504040204" pitchFamily="34" charset="0"/>
                <a:ea typeface="Verdana" panose="020B0604030504040204" pitchFamily="34" charset="0"/>
                <a:cs typeface="Verdana" panose="020B0604030504040204" pitchFamily="34" charset="0"/>
              </a:rPr>
              <a:t>Het boek Marcus kent geen hoofdstukindelingen</a:t>
            </a:r>
            <a:endParaRPr lang="nl-NL" sz="2400" dirty="0" smtClean="0">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400" dirty="0" smtClean="0">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400" dirty="0" smtClean="0">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400" dirty="0"/>
          </a:p>
        </p:txBody>
      </p:sp>
      <p:sp>
        <p:nvSpPr>
          <p:cNvPr id="7" name="Tijdelijke aanduiding voor inhoud 2"/>
          <p:cNvSpPr txBox="1">
            <a:spLocks/>
          </p:cNvSpPr>
          <p:nvPr/>
        </p:nvSpPr>
        <p:spPr>
          <a:xfrm>
            <a:off x="107504" y="1844888"/>
            <a:ext cx="8928000" cy="576000"/>
          </a:xfrm>
          <a:prstGeom prst="rect">
            <a:avLst/>
          </a:prstGeom>
          <a:solidFill>
            <a:srgbClr val="C0B98E"/>
          </a:solidFill>
          <a:ln w="76200">
            <a:noFill/>
          </a:ln>
          <a:scene3d>
            <a:camera prst="orthographicFront"/>
            <a:lightRig rig="threePt" dir="t"/>
          </a:scene3d>
          <a:sp3d>
            <a:bevelT prst="angle"/>
          </a:sp3d>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nl-NL" sz="2400" b="1" dirty="0" smtClean="0">
                <a:latin typeface="Verdana" panose="020B0604030504040204" pitchFamily="34" charset="0"/>
                <a:ea typeface="Verdana" panose="020B0604030504040204" pitchFamily="34" charset="0"/>
                <a:cs typeface="Verdana" panose="020B0604030504040204" pitchFamily="34" charset="0"/>
              </a:rPr>
              <a:t>Is er verband met het voorgaande?</a:t>
            </a:r>
            <a:endParaRPr lang="nl-NL" sz="2400" dirty="0" smtClean="0">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400" dirty="0" smtClean="0">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400" dirty="0" smtClean="0">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400" dirty="0"/>
          </a:p>
        </p:txBody>
      </p:sp>
    </p:spTree>
    <p:extLst>
      <p:ext uri="{BB962C8B-B14F-4D97-AF65-F5344CB8AC3E}">
        <p14:creationId xmlns:p14="http://schemas.microsoft.com/office/powerpoint/2010/main" val="3248011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p:cNvSpPr/>
          <p:nvPr/>
        </p:nvSpPr>
        <p:spPr>
          <a:xfrm>
            <a:off x="35096" y="1340768"/>
            <a:ext cx="9072000" cy="4680000"/>
          </a:xfrm>
          <a:prstGeom prst="rect">
            <a:avLst/>
          </a:prstGeom>
          <a:solidFill>
            <a:schemeClr val="tx1"/>
          </a:solidFill>
          <a:scene3d>
            <a:camera prst="orthographicFront"/>
            <a:lightRig rig="threePt" dir="t"/>
          </a:scene3d>
          <a:sp3d>
            <a:bevelT prst="angle"/>
          </a:sp3d>
        </p:spPr>
        <p:txBody>
          <a:bodyPr wrap="square">
            <a:spAutoFit/>
          </a:bodyPr>
          <a:lstStyle/>
          <a:p>
            <a:r>
              <a:rPr lang="en-US" sz="2000"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Geen</a:t>
            </a:r>
            <a:r>
              <a:rPr lang="en-US"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2000"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Sjabbat</a:t>
            </a:r>
            <a:r>
              <a:rPr lang="en-US"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2000"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geen</a:t>
            </a:r>
            <a:r>
              <a:rPr lang="en-US"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2000"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verbond</a:t>
            </a:r>
            <a:r>
              <a:rPr lang="en-US"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met de </a:t>
            </a:r>
            <a:r>
              <a:rPr lang="en-US" sz="2000"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Allerhoogste</a:t>
            </a:r>
            <a:r>
              <a:rPr lang="en-US"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p>
          <a:p>
            <a:endPar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 name="Rechthoek 1"/>
          <p:cNvSpPr/>
          <p:nvPr/>
        </p:nvSpPr>
        <p:spPr>
          <a:xfrm>
            <a:off x="35096" y="44624"/>
            <a:ext cx="9072000" cy="707886"/>
          </a:xfrm>
          <a:prstGeom prst="rect">
            <a:avLst/>
          </a:prstGeom>
          <a:solidFill>
            <a:schemeClr val="tx1"/>
          </a:solidFill>
          <a:scene3d>
            <a:camera prst="orthographicFront"/>
            <a:lightRig rig="threePt" dir="t"/>
          </a:scene3d>
          <a:sp3d>
            <a:bevelT prst="angle"/>
          </a:sp3d>
        </p:spPr>
        <p:txBody>
          <a:bodyPr wrap="square">
            <a:spAutoFit/>
          </a:bodyPr>
          <a:lstStyle/>
          <a:p>
            <a:r>
              <a:rPr lang="en-US"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 </a:t>
            </a:r>
            <a:r>
              <a:rPr lang="en-US" sz="2000"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Sjabbat</a:t>
            </a:r>
            <a:r>
              <a:rPr lang="en-US"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is </a:t>
            </a:r>
            <a:r>
              <a:rPr lang="en-US" sz="2000"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een</a:t>
            </a:r>
            <a:r>
              <a:rPr lang="en-US"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2000"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teken</a:t>
            </a:r>
            <a:r>
              <a:rPr lang="en-US"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van het </a:t>
            </a:r>
            <a:r>
              <a:rPr lang="en-US" sz="2000"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verbond</a:t>
            </a:r>
            <a:r>
              <a:rPr lang="en-US"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met </a:t>
            </a:r>
            <a:r>
              <a:rPr lang="en-US" sz="2000"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Israël</a:t>
            </a:r>
            <a:r>
              <a:rPr lang="en-US"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200" b="1" dirty="0">
                <a:solidFill>
                  <a:schemeClr val="bg1"/>
                </a:solidFill>
                <a:latin typeface="Verdana" panose="020B0604030504040204" pitchFamily="34" charset="0"/>
                <a:ea typeface="Verdana" panose="020B0604030504040204" pitchFamily="34" charset="0"/>
                <a:cs typeface="Verdana" panose="020B0604030504040204" pitchFamily="34" charset="0"/>
              </a:rPr>
              <a:t>(Exodus 31:13)</a:t>
            </a:r>
            <a:r>
              <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2000"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zoals</a:t>
            </a:r>
            <a:r>
              <a:rPr lang="en-US"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de ring </a:t>
            </a:r>
            <a:r>
              <a:rPr lang="en-US" sz="2000"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een</a:t>
            </a:r>
            <a:r>
              <a:rPr lang="en-US"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2000"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teken</a:t>
            </a:r>
            <a:r>
              <a:rPr lang="en-US"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is van het </a:t>
            </a:r>
            <a:r>
              <a:rPr lang="en-US" sz="2000"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huwelijk</a:t>
            </a:r>
            <a:r>
              <a:rPr lang="en-US"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p>
        </p:txBody>
      </p:sp>
      <p:sp>
        <p:nvSpPr>
          <p:cNvPr id="6" name="Tijdelijke aanduiding voor inhoud 2"/>
          <p:cNvSpPr txBox="1">
            <a:spLocks/>
          </p:cNvSpPr>
          <p:nvPr/>
        </p:nvSpPr>
        <p:spPr>
          <a:xfrm>
            <a:off x="180887" y="3501008"/>
            <a:ext cx="8784000" cy="2412000"/>
          </a:xfrm>
          <a:prstGeom prst="rect">
            <a:avLst/>
          </a:prstGeom>
          <a:solidFill>
            <a:srgbClr val="C0B98E"/>
          </a:solidFill>
          <a:ln w="76200">
            <a:noFill/>
          </a:ln>
          <a:scene3d>
            <a:camera prst="orthographicFront"/>
            <a:lightRig rig="threePt" dir="t"/>
          </a:scene3d>
          <a:sp3d>
            <a:bevelT prst="angle"/>
          </a:sp3d>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2400" b="1" dirty="0" smtClean="0">
                <a:latin typeface="Verdana" panose="020B0604030504040204" pitchFamily="34" charset="0"/>
                <a:ea typeface="Verdana" panose="020B0604030504040204" pitchFamily="34" charset="0"/>
                <a:cs typeface="Verdana" panose="020B0604030504040204" pitchFamily="34" charset="0"/>
              </a:rPr>
              <a:t>Sabbat </a:t>
            </a:r>
            <a:r>
              <a:rPr lang="nl-NL" sz="2400" dirty="0" smtClean="0">
                <a:latin typeface="Verdana" panose="020B0604030504040204" pitchFamily="34" charset="0"/>
                <a:ea typeface="Verdana" panose="020B0604030504040204" pitchFamily="34" charset="0"/>
                <a:cs typeface="Verdana" panose="020B0604030504040204" pitchFamily="34" charset="0"/>
              </a:rPr>
              <a:t>– 10x in Marcus</a:t>
            </a:r>
          </a:p>
          <a:p>
            <a:pPr marL="0" indent="0">
              <a:buFont typeface="Arial" panose="020B0604020202020204" pitchFamily="34" charset="0"/>
              <a:buNone/>
            </a:pPr>
            <a:r>
              <a:rPr lang="nl-NL" sz="2000" dirty="0" smtClean="0">
                <a:latin typeface="Verdana" panose="020B0604030504040204" pitchFamily="34" charset="0"/>
                <a:ea typeface="Verdana" panose="020B0604030504040204" pitchFamily="34" charset="0"/>
                <a:cs typeface="Verdana" panose="020B0604030504040204" pitchFamily="34" charset="0"/>
              </a:rPr>
              <a:t>1:21 begin </a:t>
            </a:r>
          </a:p>
          <a:p>
            <a:pPr marL="0" indent="0">
              <a:buFont typeface="Arial" panose="020B0604020202020204" pitchFamily="34" charset="0"/>
              <a:buNone/>
            </a:pPr>
            <a:r>
              <a:rPr lang="nl-NL" sz="2000" b="1" dirty="0" smtClean="0">
                <a:latin typeface="Verdana" panose="020B0604030504040204" pitchFamily="34" charset="0"/>
                <a:ea typeface="Verdana" panose="020B0604030504040204" pitchFamily="34" charset="0"/>
                <a:cs typeface="Verdana" panose="020B0604030504040204" pitchFamily="34" charset="0"/>
              </a:rPr>
              <a:t>2:23; 2:24; 2:27; 2:28</a:t>
            </a:r>
          </a:p>
          <a:p>
            <a:pPr marL="0" indent="0">
              <a:buFont typeface="Arial" panose="020B0604020202020204" pitchFamily="34" charset="0"/>
              <a:buNone/>
            </a:pPr>
            <a:r>
              <a:rPr lang="nl-NL" sz="2000" b="1" dirty="0" smtClean="0">
                <a:latin typeface="Verdana" panose="020B0604030504040204" pitchFamily="34" charset="0"/>
                <a:ea typeface="Verdana" panose="020B0604030504040204" pitchFamily="34" charset="0"/>
                <a:cs typeface="Verdana" panose="020B0604030504040204" pitchFamily="34" charset="0"/>
              </a:rPr>
              <a:t>3:1; 3:2; 3:4</a:t>
            </a:r>
          </a:p>
          <a:p>
            <a:pPr marL="0" indent="0">
              <a:buFont typeface="Arial" panose="020B0604020202020204" pitchFamily="34" charset="0"/>
              <a:buNone/>
            </a:pPr>
            <a:r>
              <a:rPr lang="nl-NL" sz="2000" dirty="0" smtClean="0">
                <a:latin typeface="Verdana" panose="020B0604030504040204" pitchFamily="34" charset="0"/>
                <a:ea typeface="Verdana" panose="020B0604030504040204" pitchFamily="34" charset="0"/>
                <a:cs typeface="Verdana" panose="020B0604030504040204" pitchFamily="34" charset="0"/>
              </a:rPr>
              <a:t>6:2</a:t>
            </a:r>
          </a:p>
          <a:p>
            <a:pPr marL="0" indent="0">
              <a:buFont typeface="Arial" panose="020B0604020202020204" pitchFamily="34" charset="0"/>
              <a:buNone/>
            </a:pPr>
            <a:r>
              <a:rPr lang="nl-NL" sz="2000" dirty="0" smtClean="0">
                <a:latin typeface="Verdana" panose="020B0604030504040204" pitchFamily="34" charset="0"/>
                <a:ea typeface="Verdana" panose="020B0604030504040204" pitchFamily="34" charset="0"/>
                <a:cs typeface="Verdana" panose="020B0604030504040204" pitchFamily="34" charset="0"/>
              </a:rPr>
              <a:t>16:1 slot</a:t>
            </a:r>
          </a:p>
          <a:p>
            <a:pPr marL="0" indent="0">
              <a:buFont typeface="Arial" panose="020B0604020202020204" pitchFamily="34" charset="0"/>
              <a:buNone/>
            </a:pPr>
            <a:endParaRPr lang="nl-NL" sz="2000" dirty="0" smtClean="0">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dirty="0"/>
          </a:p>
        </p:txBody>
      </p:sp>
      <p:sp>
        <p:nvSpPr>
          <p:cNvPr id="8" name="Tijdelijke aanduiding voor inhoud 2"/>
          <p:cNvSpPr txBox="1">
            <a:spLocks/>
          </p:cNvSpPr>
          <p:nvPr/>
        </p:nvSpPr>
        <p:spPr>
          <a:xfrm>
            <a:off x="3636472" y="4257360"/>
            <a:ext cx="5184000" cy="792000"/>
          </a:xfrm>
          <a:prstGeom prst="rect">
            <a:avLst/>
          </a:prstGeom>
          <a:solidFill>
            <a:srgbClr val="C0B98E"/>
          </a:solidFill>
          <a:ln w="76200">
            <a:noFill/>
          </a:ln>
          <a:scene3d>
            <a:camera prst="orthographicFront"/>
            <a:lightRig rig="threePt" dir="t"/>
          </a:scene3d>
          <a:sp3d>
            <a:bevelT prst="angle"/>
          </a:sp3d>
        </p:spPr>
        <p:txBody>
          <a:bodyPr rIns="0" anchor="ct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nl-NL" sz="1800" b="1" dirty="0" smtClean="0">
                <a:latin typeface="Verdana" panose="020B0604030504040204" pitchFamily="34" charset="0"/>
                <a:ea typeface="Verdana" panose="020B0604030504040204" pitchFamily="34" charset="0"/>
                <a:cs typeface="Verdana" panose="020B0604030504040204" pitchFamily="34" charset="0"/>
              </a:rPr>
              <a:t>Doorgaande lijn  van Marcus 2:23-3:4 </a:t>
            </a:r>
          </a:p>
          <a:p>
            <a:pPr marL="0" indent="0" algn="ctr">
              <a:buFont typeface="Arial" panose="020B0604020202020204" pitchFamily="34" charset="0"/>
              <a:buNone/>
            </a:pPr>
            <a:r>
              <a:rPr lang="nl-NL" sz="1800" b="1" dirty="0" smtClean="0">
                <a:latin typeface="Verdana" panose="020B0604030504040204" pitchFamily="34" charset="0"/>
                <a:ea typeface="Verdana" panose="020B0604030504040204" pitchFamily="34" charset="0"/>
                <a:cs typeface="Verdana" panose="020B0604030504040204" pitchFamily="34" charset="0"/>
              </a:rPr>
              <a:t>met als thema: Sjabbat</a:t>
            </a:r>
            <a:endParaRPr lang="nl-NL" sz="1800" dirty="0"/>
          </a:p>
        </p:txBody>
      </p:sp>
      <p:sp>
        <p:nvSpPr>
          <p:cNvPr id="5" name="Rechthoek 4"/>
          <p:cNvSpPr/>
          <p:nvPr/>
        </p:nvSpPr>
        <p:spPr>
          <a:xfrm>
            <a:off x="35096" y="836760"/>
            <a:ext cx="9072000" cy="432000"/>
          </a:xfrm>
          <a:prstGeom prst="rect">
            <a:avLst/>
          </a:prstGeom>
          <a:solidFill>
            <a:schemeClr val="tx1"/>
          </a:solidFill>
          <a:scene3d>
            <a:camera prst="orthographicFront"/>
            <a:lightRig rig="threePt" dir="t"/>
          </a:scene3d>
          <a:sp3d>
            <a:bevelT prst="angle"/>
          </a:sp3d>
        </p:spPr>
        <p:txBody>
          <a:bodyPr wrap="square">
            <a:spAutoFit/>
          </a:bodyPr>
          <a:lstStyle/>
          <a:p>
            <a:r>
              <a:rPr lang="en-US" sz="2000"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Geen</a:t>
            </a:r>
            <a:r>
              <a:rPr lang="en-US"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ring, </a:t>
            </a:r>
            <a:r>
              <a:rPr lang="en-US" sz="2000"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geen</a:t>
            </a:r>
            <a:r>
              <a:rPr lang="en-US"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2000"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huwelijksverbond</a:t>
            </a:r>
            <a:r>
              <a:rPr lang="en-US"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p>
          <a:p>
            <a:endParaRPr lang="en-US"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300374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presetID="2" presetClass="entr" presetSubtype="4"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6" grpId="0" animBg="1"/>
      <p:bldP spid="8"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2"/>
          <p:cNvSpPr txBox="1">
            <a:spLocks/>
          </p:cNvSpPr>
          <p:nvPr/>
        </p:nvSpPr>
        <p:spPr>
          <a:xfrm>
            <a:off x="12050" y="-27384"/>
            <a:ext cx="9108000" cy="1368000"/>
          </a:xfrm>
          <a:prstGeom prst="rect">
            <a:avLst/>
          </a:prstGeom>
          <a:solidFill>
            <a:srgbClr val="C0B98E"/>
          </a:solidFill>
          <a:ln w="76200">
            <a:noFill/>
          </a:ln>
          <a:scene3d>
            <a:camera prst="orthographicFront"/>
            <a:lightRig rig="threePt" dir="t"/>
          </a:scene3d>
          <a:sp3d>
            <a:bevelT prst="angle"/>
          </a:sp3d>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nl-NL" sz="2400" b="1" dirty="0" smtClean="0">
                <a:latin typeface="Verdana" panose="020B0604030504040204" pitchFamily="34" charset="0"/>
                <a:ea typeface="Verdana" panose="020B0604030504040204" pitchFamily="34" charset="0"/>
                <a:cs typeface="Verdana" panose="020B0604030504040204" pitchFamily="34" charset="0"/>
              </a:rPr>
              <a:t>LEESBRIL</a:t>
            </a:r>
          </a:p>
          <a:p>
            <a:pPr marL="0" indent="0" algn="ctr">
              <a:buFont typeface="Arial" panose="020B0604020202020204" pitchFamily="34" charset="0"/>
              <a:buNone/>
            </a:pPr>
            <a:r>
              <a:rPr lang="nl-NL" sz="2400" b="1" dirty="0" smtClean="0">
                <a:latin typeface="Verdana" panose="020B0604030504040204" pitchFamily="34" charset="0"/>
                <a:ea typeface="Verdana" panose="020B0604030504040204" pitchFamily="34" charset="0"/>
                <a:cs typeface="Verdana" panose="020B0604030504040204" pitchFamily="34" charset="0"/>
              </a:rPr>
              <a:t>Jesjoea is Heer over de Sjabbat</a:t>
            </a:r>
          </a:p>
          <a:p>
            <a:pPr marL="0" indent="0" algn="ctr">
              <a:buFont typeface="Arial" panose="020B0604020202020204" pitchFamily="34" charset="0"/>
              <a:buNone/>
            </a:pPr>
            <a:r>
              <a:rPr lang="nl-NL" sz="2400" b="1" dirty="0" smtClean="0">
                <a:latin typeface="Verdana" panose="020B0604030504040204" pitchFamily="34" charset="0"/>
                <a:ea typeface="Verdana" panose="020B0604030504040204" pitchFamily="34" charset="0"/>
                <a:cs typeface="Verdana" panose="020B0604030504040204" pitchFamily="34" charset="0"/>
              </a:rPr>
              <a:t>De mens (ben Adam) is heer over de Sjabbat</a:t>
            </a:r>
            <a:endParaRPr lang="nl-NL" sz="2400" dirty="0" smtClean="0">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400" dirty="0" smtClean="0">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400" dirty="0" smtClean="0">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400" dirty="0"/>
          </a:p>
        </p:txBody>
      </p:sp>
      <p:sp>
        <p:nvSpPr>
          <p:cNvPr id="7" name="Tijdelijke aanduiding voor inhoud 2"/>
          <p:cNvSpPr txBox="1">
            <a:spLocks/>
          </p:cNvSpPr>
          <p:nvPr/>
        </p:nvSpPr>
        <p:spPr>
          <a:xfrm>
            <a:off x="12050" y="1340768"/>
            <a:ext cx="9108000" cy="540000"/>
          </a:xfrm>
          <a:prstGeom prst="rect">
            <a:avLst/>
          </a:prstGeom>
          <a:solidFill>
            <a:srgbClr val="C0B98E"/>
          </a:solidFill>
          <a:ln w="76200">
            <a:noFill/>
          </a:ln>
          <a:scene3d>
            <a:camera prst="orthographicFront"/>
            <a:lightRig rig="threePt" dir="t"/>
          </a:scene3d>
          <a:sp3d>
            <a:bevelT prst="angle"/>
          </a:sp3d>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nl-NL" sz="2400" b="1" dirty="0" smtClean="0">
                <a:latin typeface="Verdana" panose="020B0604030504040204" pitchFamily="34" charset="0"/>
                <a:ea typeface="Verdana" panose="020B0604030504040204" pitchFamily="34" charset="0"/>
                <a:cs typeface="Verdana" panose="020B0604030504040204" pitchFamily="34" charset="0"/>
              </a:rPr>
              <a:t>1. Het </a:t>
            </a:r>
            <a:r>
              <a:rPr lang="nl-NL" sz="2400" b="1" dirty="0" err="1" smtClean="0">
                <a:latin typeface="Verdana" panose="020B0604030504040204" pitchFamily="34" charset="0"/>
                <a:ea typeface="Verdana" panose="020B0604030504040204" pitchFamily="34" charset="0"/>
                <a:cs typeface="Verdana" panose="020B0604030504040204" pitchFamily="34" charset="0"/>
              </a:rPr>
              <a:t>Sjabbatsgebod</a:t>
            </a:r>
            <a:r>
              <a:rPr lang="nl-NL" sz="2400" b="1" dirty="0" smtClean="0">
                <a:latin typeface="Verdana" panose="020B0604030504040204" pitchFamily="34" charset="0"/>
                <a:ea typeface="Verdana" panose="020B0604030504040204" pitchFamily="34" charset="0"/>
                <a:cs typeface="Verdana" panose="020B0604030504040204" pitchFamily="34" charset="0"/>
              </a:rPr>
              <a:t> staat dus niet ter discussie</a:t>
            </a:r>
            <a:endParaRPr lang="nl-NL" sz="2400" dirty="0" smtClean="0">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400" dirty="0" smtClean="0">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400" dirty="0" smtClean="0">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400" dirty="0"/>
          </a:p>
        </p:txBody>
      </p:sp>
      <p:sp>
        <p:nvSpPr>
          <p:cNvPr id="8" name="Tijdelijke aanduiding voor inhoud 2"/>
          <p:cNvSpPr txBox="1">
            <a:spLocks/>
          </p:cNvSpPr>
          <p:nvPr/>
        </p:nvSpPr>
        <p:spPr>
          <a:xfrm>
            <a:off x="14712" y="1916832"/>
            <a:ext cx="9108000" cy="540000"/>
          </a:xfrm>
          <a:prstGeom prst="rect">
            <a:avLst/>
          </a:prstGeom>
          <a:solidFill>
            <a:srgbClr val="C0B98E"/>
          </a:solidFill>
          <a:ln w="76200">
            <a:noFill/>
          </a:ln>
          <a:scene3d>
            <a:camera prst="orthographicFront"/>
            <a:lightRig rig="threePt" dir="t"/>
          </a:scene3d>
          <a:sp3d>
            <a:bevelT prst="angle"/>
          </a:sp3d>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nl-NL" sz="2400" b="1" dirty="0" smtClean="0">
                <a:latin typeface="Verdana" panose="020B0604030504040204" pitchFamily="34" charset="0"/>
                <a:ea typeface="Verdana" panose="020B0604030504040204" pitchFamily="34" charset="0"/>
                <a:cs typeface="Verdana" panose="020B0604030504040204" pitchFamily="34" charset="0"/>
              </a:rPr>
              <a:t>2. Wel de wijze waarop je er mee omgaat</a:t>
            </a:r>
            <a:endParaRPr lang="nl-NL" sz="2400" dirty="0" smtClean="0">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400" dirty="0" smtClean="0">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400" dirty="0" smtClean="0">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400" dirty="0"/>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7" y="2460159"/>
            <a:ext cx="9144000" cy="3569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6143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fade">
                                      <p:cBhvr>
                                        <p:cTn id="24"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22800</TotalTime>
  <Words>3135</Words>
  <Application>Microsoft Office PowerPoint</Application>
  <PresentationFormat>Diavoorstelling (4:3)</PresentationFormat>
  <Paragraphs>761</Paragraphs>
  <Slides>44</Slides>
  <Notes>0</Notes>
  <HiddenSlides>0</HiddenSlides>
  <MMClips>0</MMClips>
  <ScaleCrop>false</ScaleCrop>
  <HeadingPairs>
    <vt:vector size="4" baseType="variant">
      <vt:variant>
        <vt:lpstr>Thema</vt:lpstr>
      </vt:variant>
      <vt:variant>
        <vt:i4>1</vt:i4>
      </vt:variant>
      <vt:variant>
        <vt:lpstr>Diatitels</vt:lpstr>
      </vt:variant>
      <vt:variant>
        <vt:i4>44</vt:i4>
      </vt:variant>
    </vt:vector>
  </HeadingPairs>
  <TitlesOfParts>
    <vt:vector size="45" baseType="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Gerard</dc:creator>
  <cp:lastModifiedBy>Gerard</cp:lastModifiedBy>
  <cp:revision>419</cp:revision>
  <dcterms:created xsi:type="dcterms:W3CDTF">2016-11-11T18:02:23Z</dcterms:created>
  <dcterms:modified xsi:type="dcterms:W3CDTF">2017-01-07T05:50:16Z</dcterms:modified>
</cp:coreProperties>
</file>