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300" r:id="rId5"/>
    <p:sldId id="257" r:id="rId6"/>
    <p:sldId id="258" r:id="rId7"/>
    <p:sldId id="259" r:id="rId8"/>
    <p:sldId id="260" r:id="rId9"/>
    <p:sldId id="261" r:id="rId10"/>
    <p:sldId id="262" r:id="rId11"/>
    <p:sldId id="263" r:id="rId12"/>
    <p:sldId id="264" r:id="rId13"/>
    <p:sldId id="301" r:id="rId14"/>
    <p:sldId id="265" r:id="rId15"/>
    <p:sldId id="302"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0" r:id="rId30"/>
    <p:sldId id="281" r:id="rId31"/>
    <p:sldId id="282" r:id="rId32"/>
    <p:sldId id="283" r:id="rId33"/>
    <p:sldId id="284" r:id="rId34"/>
    <p:sldId id="285" r:id="rId35"/>
    <p:sldId id="286" r:id="rId36"/>
    <p:sldId id="287" r:id="rId37"/>
    <p:sldId id="288" r:id="rId38"/>
    <p:sldId id="305" r:id="rId39"/>
    <p:sldId id="289" r:id="rId40"/>
    <p:sldId id="290" r:id="rId41"/>
    <p:sldId id="291" r:id="rId42"/>
    <p:sldId id="292" r:id="rId43"/>
    <p:sldId id="293" r:id="rId44"/>
    <p:sldId id="294" r:id="rId45"/>
    <p:sldId id="295" r:id="rId46"/>
    <p:sldId id="303" r:id="rId47"/>
    <p:sldId id="296" r:id="rId48"/>
    <p:sldId id="297" r:id="rId49"/>
    <p:sldId id="298" r:id="rId50"/>
    <p:sldId id="299" r:id="rId51"/>
    <p:sldId id="304" r:id="rId52"/>
    <p:sldId id="306" r:id="rId53"/>
    <p:sldId id="307" r:id="rId5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1556792"/>
            <a:ext cx="64008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smtClean="0"/>
              <a:t>26-12-2018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0AD23E2-10F2-4157-9FCF-BB95F98DC8C8}" type="slidenum">
              <a:rPr lang="nl-NL" smtClean="0"/>
              <a:t>‹nr.›</a:t>
            </a:fld>
            <a:endParaRPr lang="nl-NL"/>
          </a:p>
        </p:txBody>
      </p:sp>
    </p:spTree>
    <p:extLst>
      <p:ext uri="{BB962C8B-B14F-4D97-AF65-F5344CB8AC3E}">
        <p14:creationId xmlns:p14="http://schemas.microsoft.com/office/powerpoint/2010/main" val="121785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smtClean="0"/>
              <a:t>26-12-2018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0AD23E2-10F2-4157-9FCF-BB95F98DC8C8}" type="slidenum">
              <a:rPr lang="nl-NL" smtClean="0"/>
              <a:t>‹nr.›</a:t>
            </a:fld>
            <a:endParaRPr lang="nl-NL"/>
          </a:p>
        </p:txBody>
      </p:sp>
    </p:spTree>
    <p:extLst>
      <p:ext uri="{BB962C8B-B14F-4D97-AF65-F5344CB8AC3E}">
        <p14:creationId xmlns:p14="http://schemas.microsoft.com/office/powerpoint/2010/main" val="112153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smtClean="0"/>
              <a:t>26-12-2018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0AD23E2-10F2-4157-9FCF-BB95F98DC8C8}" type="slidenum">
              <a:rPr lang="nl-NL" smtClean="0"/>
              <a:t>‹nr.›</a:t>
            </a:fld>
            <a:endParaRPr lang="nl-NL"/>
          </a:p>
        </p:txBody>
      </p:sp>
    </p:spTree>
    <p:extLst>
      <p:ext uri="{BB962C8B-B14F-4D97-AF65-F5344CB8AC3E}">
        <p14:creationId xmlns:p14="http://schemas.microsoft.com/office/powerpoint/2010/main" val="404767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1556792"/>
            <a:ext cx="64008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216788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806037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73542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35033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white">
                  <a:tint val="75000"/>
                </a:prstClr>
              </a:solidFill>
            </a:endParaRPr>
          </a:p>
        </p:txBody>
      </p:sp>
      <p:sp>
        <p:nvSpPr>
          <p:cNvPr id="9" name="Tijdelijke aanduiding voor dianummer 8"/>
          <p:cNvSpPr>
            <a:spLocks noGrp="1"/>
          </p:cNvSpPr>
          <p:nvPr>
            <p:ph type="sldNum" sz="quarter" idx="12"/>
          </p:nvPr>
        </p:nvSpPr>
        <p:spPr/>
        <p:txBody>
          <a:body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899094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white">
                  <a:tint val="75000"/>
                </a:prstClr>
              </a:solidFill>
            </a:endParaRPr>
          </a:p>
        </p:txBody>
      </p:sp>
      <p:sp>
        <p:nvSpPr>
          <p:cNvPr id="5" name="Tijdelijke aanduiding voor dianummer 4"/>
          <p:cNvSpPr>
            <a:spLocks noGrp="1"/>
          </p:cNvSpPr>
          <p:nvPr>
            <p:ph type="sldNum" sz="quarter" idx="12"/>
          </p:nvPr>
        </p:nvSpPr>
        <p:spPr/>
        <p:txBody>
          <a:body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8005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white">
                  <a:tint val="75000"/>
                </a:prstClr>
              </a:solidFill>
            </a:endParaRPr>
          </a:p>
        </p:txBody>
      </p:sp>
      <p:sp>
        <p:nvSpPr>
          <p:cNvPr id="4" name="Tijdelijke aanduiding voor dianummer 3"/>
          <p:cNvSpPr>
            <a:spLocks noGrp="1"/>
          </p:cNvSpPr>
          <p:nvPr>
            <p:ph type="sldNum" sz="quarter" idx="12"/>
          </p:nvPr>
        </p:nvSpPr>
        <p:spPr/>
        <p:txBody>
          <a:body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685918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15328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smtClean="0"/>
              <a:t>26-12-2018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0AD23E2-10F2-4157-9FCF-BB95F98DC8C8}" type="slidenum">
              <a:rPr lang="nl-NL" smtClean="0"/>
              <a:t>‹nr.›</a:t>
            </a:fld>
            <a:endParaRPr lang="nl-NL"/>
          </a:p>
        </p:txBody>
      </p:sp>
    </p:spTree>
    <p:extLst>
      <p:ext uri="{BB962C8B-B14F-4D97-AF65-F5344CB8AC3E}">
        <p14:creationId xmlns:p14="http://schemas.microsoft.com/office/powerpoint/2010/main" val="552114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412353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151447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478599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1556792"/>
            <a:ext cx="64008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579449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081828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130426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065016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white">
                  <a:tint val="75000"/>
                </a:prstClr>
              </a:solidFill>
            </a:endParaRPr>
          </a:p>
        </p:txBody>
      </p:sp>
      <p:sp>
        <p:nvSpPr>
          <p:cNvPr id="9" name="Tijdelijke aanduiding voor dianummer 8"/>
          <p:cNvSpPr>
            <a:spLocks noGrp="1"/>
          </p:cNvSpPr>
          <p:nvPr>
            <p:ph type="sldNum" sz="quarter" idx="12"/>
          </p:nvPr>
        </p:nvSpPr>
        <p:spPr/>
        <p:txBody>
          <a:body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382141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white">
                  <a:tint val="75000"/>
                </a:prstClr>
              </a:solidFill>
            </a:endParaRPr>
          </a:p>
        </p:txBody>
      </p:sp>
      <p:sp>
        <p:nvSpPr>
          <p:cNvPr id="5" name="Tijdelijke aanduiding voor dianummer 4"/>
          <p:cNvSpPr>
            <a:spLocks noGrp="1"/>
          </p:cNvSpPr>
          <p:nvPr>
            <p:ph type="sldNum" sz="quarter" idx="12"/>
          </p:nvPr>
        </p:nvSpPr>
        <p:spPr/>
        <p:txBody>
          <a:body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400907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white">
                  <a:tint val="75000"/>
                </a:prstClr>
              </a:solidFill>
            </a:endParaRPr>
          </a:p>
        </p:txBody>
      </p:sp>
      <p:sp>
        <p:nvSpPr>
          <p:cNvPr id="4" name="Tijdelijke aanduiding voor dianummer 3"/>
          <p:cNvSpPr>
            <a:spLocks noGrp="1"/>
          </p:cNvSpPr>
          <p:nvPr>
            <p:ph type="sldNum" sz="quarter" idx="12"/>
          </p:nvPr>
        </p:nvSpPr>
        <p:spPr/>
        <p:txBody>
          <a:body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55185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614BB37-B228-4691-87BE-AEA87B6DC266}" type="datetimeFigureOut">
              <a:rPr lang="nl-NL" smtClean="0"/>
              <a:t>26-12-2018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0AD23E2-10F2-4157-9FCF-BB95F98DC8C8}" type="slidenum">
              <a:rPr lang="nl-NL" smtClean="0"/>
              <a:t>‹nr.›</a:t>
            </a:fld>
            <a:endParaRPr lang="nl-NL"/>
          </a:p>
        </p:txBody>
      </p:sp>
    </p:spTree>
    <p:extLst>
      <p:ext uri="{BB962C8B-B14F-4D97-AF65-F5344CB8AC3E}">
        <p14:creationId xmlns:p14="http://schemas.microsoft.com/office/powerpoint/2010/main" val="2532142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140666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599478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11004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0181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614BB37-B228-4691-87BE-AEA87B6DC266}" type="datetimeFigureOut">
              <a:rPr lang="nl-NL" smtClean="0"/>
              <a:t>26-12-2018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0AD23E2-10F2-4157-9FCF-BB95F98DC8C8}" type="slidenum">
              <a:rPr lang="nl-NL" smtClean="0"/>
              <a:t>‹nr.›</a:t>
            </a:fld>
            <a:endParaRPr lang="nl-NL"/>
          </a:p>
        </p:txBody>
      </p:sp>
    </p:spTree>
    <p:extLst>
      <p:ext uri="{BB962C8B-B14F-4D97-AF65-F5344CB8AC3E}">
        <p14:creationId xmlns:p14="http://schemas.microsoft.com/office/powerpoint/2010/main" val="18151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614BB37-B228-4691-87BE-AEA87B6DC266}" type="datetimeFigureOut">
              <a:rPr lang="nl-NL" smtClean="0"/>
              <a:t>26-12-2018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0AD23E2-10F2-4157-9FCF-BB95F98DC8C8}" type="slidenum">
              <a:rPr lang="nl-NL" smtClean="0"/>
              <a:t>‹nr.›</a:t>
            </a:fld>
            <a:endParaRPr lang="nl-NL"/>
          </a:p>
        </p:txBody>
      </p:sp>
    </p:spTree>
    <p:extLst>
      <p:ext uri="{BB962C8B-B14F-4D97-AF65-F5344CB8AC3E}">
        <p14:creationId xmlns:p14="http://schemas.microsoft.com/office/powerpoint/2010/main" val="114034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614BB37-B228-4691-87BE-AEA87B6DC266}" type="datetimeFigureOut">
              <a:rPr lang="nl-NL" smtClean="0"/>
              <a:t>26-12-2018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0AD23E2-10F2-4157-9FCF-BB95F98DC8C8}" type="slidenum">
              <a:rPr lang="nl-NL" smtClean="0"/>
              <a:t>‹nr.›</a:t>
            </a:fld>
            <a:endParaRPr lang="nl-NL"/>
          </a:p>
        </p:txBody>
      </p:sp>
    </p:spTree>
    <p:extLst>
      <p:ext uri="{BB962C8B-B14F-4D97-AF65-F5344CB8AC3E}">
        <p14:creationId xmlns:p14="http://schemas.microsoft.com/office/powerpoint/2010/main" val="233490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614BB37-B228-4691-87BE-AEA87B6DC266}" type="datetimeFigureOut">
              <a:rPr lang="nl-NL" smtClean="0"/>
              <a:t>26-12-2018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0AD23E2-10F2-4157-9FCF-BB95F98DC8C8}" type="slidenum">
              <a:rPr lang="nl-NL" smtClean="0"/>
              <a:t>‹nr.›</a:t>
            </a:fld>
            <a:endParaRPr lang="nl-NL"/>
          </a:p>
        </p:txBody>
      </p:sp>
    </p:spTree>
    <p:extLst>
      <p:ext uri="{BB962C8B-B14F-4D97-AF65-F5344CB8AC3E}">
        <p14:creationId xmlns:p14="http://schemas.microsoft.com/office/powerpoint/2010/main" val="402630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614BB37-B228-4691-87BE-AEA87B6DC266}" type="datetimeFigureOut">
              <a:rPr lang="nl-NL" smtClean="0"/>
              <a:t>26-12-2018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0AD23E2-10F2-4157-9FCF-BB95F98DC8C8}" type="slidenum">
              <a:rPr lang="nl-NL" smtClean="0"/>
              <a:t>‹nr.›</a:t>
            </a:fld>
            <a:endParaRPr lang="nl-NL"/>
          </a:p>
        </p:txBody>
      </p:sp>
    </p:spTree>
    <p:extLst>
      <p:ext uri="{BB962C8B-B14F-4D97-AF65-F5344CB8AC3E}">
        <p14:creationId xmlns:p14="http://schemas.microsoft.com/office/powerpoint/2010/main" val="333466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614BB37-B228-4691-87BE-AEA87B6DC266}" type="datetimeFigureOut">
              <a:rPr lang="nl-NL" smtClean="0"/>
              <a:t>26-12-2018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0AD23E2-10F2-4157-9FCF-BB95F98DC8C8}" type="slidenum">
              <a:rPr lang="nl-NL" smtClean="0"/>
              <a:t>‹nr.›</a:t>
            </a:fld>
            <a:endParaRPr lang="nl-NL"/>
          </a:p>
        </p:txBody>
      </p:sp>
    </p:spTree>
    <p:extLst>
      <p:ext uri="{BB962C8B-B14F-4D97-AF65-F5344CB8AC3E}">
        <p14:creationId xmlns:p14="http://schemas.microsoft.com/office/powerpoint/2010/main" val="407643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4BB37-B228-4691-87BE-AEA87B6DC266}" type="datetimeFigureOut">
              <a:rPr lang="nl-NL" smtClean="0"/>
              <a:t>26-12-2018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D23E2-10F2-4157-9FCF-BB95F98DC8C8}" type="slidenum">
              <a:rPr lang="nl-NL" smtClean="0"/>
              <a:t>‹nr.›</a:t>
            </a:fld>
            <a:endParaRPr lang="nl-NL"/>
          </a:p>
        </p:txBody>
      </p:sp>
      <p:pic>
        <p:nvPicPr>
          <p:cNvPr id="7" name="Picture 2" descr="Afbeeldingsresultaat voor &quot;torah scroll&quot; no background"/>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07904" y="3645024"/>
            <a:ext cx="5580112" cy="37164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552" y="260648"/>
            <a:ext cx="82296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85314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5400" b="0" kern="1200">
          <a:solidFill>
            <a:schemeClr val="tx1"/>
          </a:solidFill>
          <a:latin typeface="Viner Hand ITC" panose="03070502030502020203"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4BB37-B228-4691-87BE-AEA87B6DC266}" type="datetimeFigureOut">
              <a:rPr lang="nl-NL">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white">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D23E2-10F2-4157-9FCF-BB95F98DC8C8}" type="slidenum">
              <a:rPr lang="nl-NL">
                <a:solidFill>
                  <a:prstClr val="white">
                    <a:tint val="75000"/>
                  </a:prstClr>
                </a:solidFill>
              </a:rPr>
              <a:pPr/>
              <a:t>‹nr.›</a:t>
            </a:fld>
            <a:endParaRPr lang="nl-NL">
              <a:solidFill>
                <a:prstClr val="white">
                  <a:tint val="75000"/>
                </a:prstClr>
              </a:solidFill>
            </a:endParaRPr>
          </a:p>
        </p:txBody>
      </p:sp>
      <p:pic>
        <p:nvPicPr>
          <p:cNvPr id="7" name="Picture 2" descr="Afbeeldingsresultaat voor &quot;torah scroll&quot; no background"/>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07904" y="3645024"/>
            <a:ext cx="5580112" cy="37164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552" y="260648"/>
            <a:ext cx="82296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6633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b="0" kern="1200">
          <a:solidFill>
            <a:schemeClr val="tx1"/>
          </a:solidFill>
          <a:latin typeface="Viner Hand ITC" panose="03070502030502020203"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4BB37-B228-4691-87BE-AEA87B6DC266}" type="datetimeFigureOut">
              <a:rPr lang="nl-NL" smtClean="0">
                <a:solidFill>
                  <a:prstClr val="white">
                    <a:tint val="75000"/>
                  </a:prstClr>
                </a:solidFill>
              </a:rPr>
              <a:pPr/>
              <a:t>26-12-2018</a:t>
            </a:fld>
            <a:endParaRPr lang="nl-NL">
              <a:solidFill>
                <a:prstClr val="white">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white">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D23E2-10F2-4157-9FCF-BB95F98DC8C8}" type="slidenum">
              <a:rPr lang="nl-NL" smtClean="0">
                <a:solidFill>
                  <a:prstClr val="white">
                    <a:tint val="75000"/>
                  </a:prstClr>
                </a:solidFill>
              </a:rPr>
              <a:pPr/>
              <a:t>‹nr.›</a:t>
            </a:fld>
            <a:endParaRPr lang="nl-NL">
              <a:solidFill>
                <a:prstClr val="white">
                  <a:tint val="75000"/>
                </a:prstClr>
              </a:solidFill>
            </a:endParaRPr>
          </a:p>
        </p:txBody>
      </p:sp>
      <p:pic>
        <p:nvPicPr>
          <p:cNvPr id="7" name="Picture 2" descr="Afbeeldingsresultaat voor &quot;torah scroll&quot; no background"/>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07904" y="3645024"/>
            <a:ext cx="5580112" cy="37164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552" y="260648"/>
            <a:ext cx="82296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07539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5400" b="0" kern="1200">
          <a:solidFill>
            <a:schemeClr val="tx1"/>
          </a:solidFill>
          <a:latin typeface="Viner Hand ITC" panose="03070502030502020203"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619672" y="2348880"/>
            <a:ext cx="6048672" cy="1008112"/>
          </a:xfrm>
        </p:spPr>
        <p:txBody>
          <a:bodyPr>
            <a:normAutofit/>
          </a:bodyPr>
          <a:lstStyle/>
          <a:p>
            <a:r>
              <a:rPr lang="nl-NL" sz="4000" i="1" dirty="0" smtClean="0">
                <a:cs typeface="+mj-cs"/>
              </a:rPr>
              <a:t>Wat is ons getuigenis?</a:t>
            </a:r>
            <a:endParaRPr lang="nl-NL" sz="4000" dirty="0">
              <a:cs typeface="+mj-cs"/>
            </a:endParaRPr>
          </a:p>
          <a:p>
            <a:endParaRPr lang="nl-NL" sz="4000" dirty="0">
              <a:cs typeface="+mj-cs"/>
            </a:endParaRPr>
          </a:p>
        </p:txBody>
      </p:sp>
    </p:spTree>
    <p:extLst>
      <p:ext uri="{BB962C8B-B14F-4D97-AF65-F5344CB8AC3E}">
        <p14:creationId xmlns:p14="http://schemas.microsoft.com/office/powerpoint/2010/main" val="1020607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961" y="2905274"/>
            <a:ext cx="1566863"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7" y="2905274"/>
            <a:ext cx="1487487"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12986"/>
            <a:ext cx="1852613" cy="2414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340768"/>
            <a:ext cx="4572000"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2051720" y="1532806"/>
            <a:ext cx="2016224" cy="917079"/>
          </a:xfrm>
          <a:prstGeom prst="leftArrow">
            <a:avLst/>
          </a:prstGeom>
          <a:solidFill>
            <a:schemeClr val="bg1"/>
          </a:solidFill>
          <a:ln>
            <a:solidFill>
              <a:schemeClr val="tx1"/>
            </a:solidFill>
          </a:ln>
        </p:spPr>
        <p:txBody>
          <a:bodyPr wrap="square" rtlCol="0">
            <a:spAutoFit/>
          </a:bodyPr>
          <a:lstStyle/>
          <a:p>
            <a:r>
              <a:rPr lang="nl-NL" sz="2400" dirty="0" err="1" smtClean="0">
                <a:latin typeface="Times New Roman" panose="02020603050405020304" pitchFamily="18" charset="0"/>
                <a:cs typeface="Times New Roman" panose="02020603050405020304" pitchFamily="18" charset="0"/>
              </a:rPr>
              <a:t>oerwoord</a:t>
            </a:r>
            <a:endParaRPr lang="nl-N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7585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7"/>
                                        </p:tgtEl>
                                        <p:attrNameLst>
                                          <p:attrName>style.visibility</p:attrName>
                                        </p:attrNameLst>
                                      </p:cBhvr>
                                      <p:to>
                                        <p:strVal val="visible"/>
                                      </p:to>
                                    </p:set>
                                    <p:anim calcmode="lin" valueType="num">
                                      <p:cBhvr additive="base">
                                        <p:cTn id="25" dur="500" fill="hold"/>
                                        <p:tgtEl>
                                          <p:spTgt spid="8197"/>
                                        </p:tgtEl>
                                        <p:attrNameLst>
                                          <p:attrName>ppt_x</p:attrName>
                                        </p:attrNameLst>
                                      </p:cBhvr>
                                      <p:tavLst>
                                        <p:tav tm="0">
                                          <p:val>
                                            <p:strVal val="#ppt_x"/>
                                          </p:val>
                                        </p:tav>
                                        <p:tav tm="100000">
                                          <p:val>
                                            <p:strVal val="#ppt_x"/>
                                          </p:val>
                                        </p:tav>
                                      </p:tavLst>
                                    </p:anim>
                                    <p:anim calcmode="lin" valueType="num">
                                      <p:cBhvr additive="base">
                                        <p:cTn id="26"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563888" y="3573016"/>
            <a:ext cx="5832648"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335948"/>
            <a:ext cx="2819201" cy="196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713" y="980728"/>
            <a:ext cx="3524250"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1098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1+#ppt_w/2"/>
                                          </p:val>
                                        </p:tav>
                                        <p:tav tm="100000">
                                          <p:val>
                                            <p:strVal val="#ppt_x"/>
                                          </p:val>
                                        </p:tav>
                                      </p:tavLst>
                                    </p:anim>
                                    <p:anim calcmode="lin" valueType="num">
                                      <p:cBhvr additive="base">
                                        <p:cTn id="1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563888" y="3573016"/>
            <a:ext cx="5832648"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6"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660" b="99585" l="204" r="100000"/>
                    </a14:imgEffect>
                  </a14:imgLayer>
                </a14:imgProps>
              </a:ext>
              <a:ext uri="{28A0092B-C50C-407E-A947-70E740481C1C}">
                <a14:useLocalDpi xmlns:a14="http://schemas.microsoft.com/office/drawing/2010/main" val="0"/>
              </a:ext>
            </a:extLst>
          </a:blip>
          <a:srcRect/>
          <a:stretch>
            <a:fillRect/>
          </a:stretch>
        </p:blipFill>
        <p:spPr bwMode="auto">
          <a:xfrm>
            <a:off x="1625458" y="2402996"/>
            <a:ext cx="5904656" cy="289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980727"/>
            <a:ext cx="3524250"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446588"/>
            <a:ext cx="3389313"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8027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ppt_x"/>
                                          </p:val>
                                        </p:tav>
                                        <p:tav tm="100000">
                                          <p:val>
                                            <p:strVal val="#ppt_x"/>
                                          </p:val>
                                        </p:tav>
                                      </p:tavLst>
                                    </p:anim>
                                    <p:anim calcmode="lin" valueType="num">
                                      <p:cBhvr additive="base">
                                        <p:cTn id="12"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563888" y="3573016"/>
            <a:ext cx="5832648"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7"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9897" y="1700808"/>
            <a:ext cx="8761800" cy="401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431" y="836712"/>
            <a:ext cx="3524250"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0899" y="4656906"/>
            <a:ext cx="3389313"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3" y="4596896"/>
            <a:ext cx="295751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4300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268"/>
                                        </p:tgtEl>
                                        <p:attrNameLst>
                                          <p:attrName>style.visibility</p:attrName>
                                        </p:attrNameLst>
                                      </p:cBhvr>
                                      <p:to>
                                        <p:strVal val="visible"/>
                                      </p:to>
                                    </p:set>
                                    <p:anim calcmode="lin" valueType="num">
                                      <p:cBhvr additive="base">
                                        <p:cTn id="11" dur="500" fill="hold"/>
                                        <p:tgtEl>
                                          <p:spTgt spid="11268"/>
                                        </p:tgtEl>
                                        <p:attrNameLst>
                                          <p:attrName>ppt_x</p:attrName>
                                        </p:attrNameLst>
                                      </p:cBhvr>
                                      <p:tavLst>
                                        <p:tav tm="0">
                                          <p:val>
                                            <p:strVal val="#ppt_x"/>
                                          </p:val>
                                        </p:tav>
                                        <p:tav tm="100000">
                                          <p:val>
                                            <p:strVal val="#ppt_x"/>
                                          </p:val>
                                        </p:tav>
                                      </p:tavLst>
                                    </p:anim>
                                    <p:anim calcmode="lin" valueType="num">
                                      <p:cBhvr additive="base">
                                        <p:cTn id="12"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563888" y="3573016"/>
            <a:ext cx="5832648"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sresultaat voor israel traveling desert ark"/>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3384376"/>
          </a:xfrm>
          <a:prstGeom prst="rect">
            <a:avLst/>
          </a:prstGeom>
          <a:noFill/>
          <a:ln>
            <a:noFill/>
          </a:ln>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84513"/>
            <a:ext cx="914400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2028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7504" y="1484784"/>
            <a:ext cx="9144000" cy="2215991"/>
          </a:xfrm>
          <a:prstGeom prst="rect">
            <a:avLst/>
          </a:prstGeom>
        </p:spPr>
        <p:txBody>
          <a:bodyPr wrap="square">
            <a:spAutoFit/>
          </a:bodyPr>
          <a:lstStyle/>
          <a:p>
            <a:pPr algn="ctr">
              <a:lnSpc>
                <a:spcPct val="115000"/>
              </a:lnSpc>
              <a:spcAft>
                <a:spcPts val="0"/>
              </a:spcAft>
            </a:pPr>
            <a:r>
              <a:rPr lang="nl-NL" sz="2400" dirty="0" smtClean="0">
                <a:effectLst/>
                <a:latin typeface="Times New Roman" panose="02020603050405020304" pitchFamily="18" charset="0"/>
                <a:ea typeface="Calibri"/>
                <a:cs typeface="Times New Roman" panose="02020603050405020304" pitchFamily="18" charset="0"/>
              </a:rPr>
              <a:t>Rom.7:12</a:t>
            </a:r>
            <a:endParaRPr lang="nl-NL" sz="2400" dirty="0" smtClean="0">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nl-NL" sz="3200" dirty="0" smtClean="0">
                <a:effectLst/>
                <a:latin typeface="Times New Roman" panose="02020603050405020304" pitchFamily="18" charset="0"/>
                <a:ea typeface="Calibri"/>
                <a:cs typeface="Times New Roman" panose="02020603050405020304" pitchFamily="18" charset="0"/>
              </a:rPr>
              <a:t>“</a:t>
            </a:r>
            <a:r>
              <a:rPr lang="nl-NL" sz="3200" dirty="0">
                <a:latin typeface="Times New Roman" panose="02020603050405020304" pitchFamily="18" charset="0"/>
                <a:cs typeface="Times New Roman" panose="02020603050405020304" pitchFamily="18" charset="0"/>
              </a:rPr>
              <a:t> Zo is dan de wet heilig, </a:t>
            </a:r>
            <a:endParaRPr lang="nl-NL" sz="3200" dirty="0" smtClean="0">
              <a:latin typeface="Times New Roman" panose="02020603050405020304" pitchFamily="18" charset="0"/>
              <a:cs typeface="Times New Roman" panose="02020603050405020304" pitchFamily="18" charset="0"/>
            </a:endParaRPr>
          </a:p>
          <a:p>
            <a:pPr algn="ctr">
              <a:lnSpc>
                <a:spcPct val="115000"/>
              </a:lnSpc>
              <a:spcAft>
                <a:spcPts val="0"/>
              </a:spcAft>
            </a:pPr>
            <a:r>
              <a:rPr lang="nl-NL" sz="3200" dirty="0" smtClean="0">
                <a:latin typeface="Times New Roman" panose="02020603050405020304" pitchFamily="18" charset="0"/>
                <a:cs typeface="Times New Roman" panose="02020603050405020304" pitchFamily="18" charset="0"/>
              </a:rPr>
              <a:t>en </a:t>
            </a:r>
            <a:r>
              <a:rPr lang="nl-NL" sz="3200" dirty="0">
                <a:latin typeface="Times New Roman" panose="02020603050405020304" pitchFamily="18" charset="0"/>
                <a:cs typeface="Times New Roman" panose="02020603050405020304" pitchFamily="18" charset="0"/>
              </a:rPr>
              <a:t>ook het gebod is heilig </a:t>
            </a:r>
            <a:endParaRPr lang="nl-NL" sz="3200" dirty="0" smtClean="0">
              <a:latin typeface="Times New Roman" panose="02020603050405020304" pitchFamily="18" charset="0"/>
              <a:cs typeface="Times New Roman" panose="02020603050405020304" pitchFamily="18" charset="0"/>
            </a:endParaRPr>
          </a:p>
          <a:p>
            <a:pPr algn="ctr">
              <a:lnSpc>
                <a:spcPct val="115000"/>
              </a:lnSpc>
              <a:spcAft>
                <a:spcPts val="0"/>
              </a:spcAft>
            </a:pPr>
            <a:r>
              <a:rPr lang="nl-NL" sz="3200" dirty="0" smtClean="0">
                <a:latin typeface="Times New Roman" panose="02020603050405020304" pitchFamily="18" charset="0"/>
                <a:cs typeface="Times New Roman" panose="02020603050405020304" pitchFamily="18" charset="0"/>
              </a:rPr>
              <a:t>en </a:t>
            </a:r>
            <a:r>
              <a:rPr lang="nl-NL" sz="3200" dirty="0">
                <a:latin typeface="Times New Roman" panose="02020603050405020304" pitchFamily="18" charset="0"/>
                <a:cs typeface="Times New Roman" panose="02020603050405020304" pitchFamily="18" charset="0"/>
              </a:rPr>
              <a:t>rechtvaardig en goed.</a:t>
            </a:r>
            <a:r>
              <a:rPr lang="nl-NL" sz="3200" dirty="0" smtClean="0">
                <a:effectLst/>
                <a:latin typeface="Times New Roman" panose="02020603050405020304" pitchFamily="18" charset="0"/>
                <a:ea typeface="Calibri"/>
                <a:cs typeface="Times New Roman" panose="02020603050405020304" pitchFamily="18" charset="0"/>
              </a:rPr>
              <a:t>”</a:t>
            </a:r>
            <a:endParaRPr lang="nl-NL" sz="32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9064292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268760"/>
            <a:ext cx="9144000"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943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5208" y="3934295"/>
            <a:ext cx="4176464" cy="461665"/>
          </a:xfrm>
          <a:prstGeom prst="rect">
            <a:avLst/>
          </a:prstGeom>
        </p:spPr>
        <p:txBody>
          <a:bodyPr wrap="square">
            <a:spAutoFit/>
          </a:bodyPr>
          <a:lstStyle/>
          <a:p>
            <a:pPr algn="ctr"/>
            <a:r>
              <a:rPr lang="nl-NL" sz="2400" b="1" i="1" dirty="0" smtClean="0">
                <a:latin typeface="Times New Roman" panose="02020603050405020304" pitchFamily="18" charset="0"/>
                <a:cs typeface="Times New Roman" panose="02020603050405020304" pitchFamily="18" charset="0"/>
              </a:rPr>
              <a:t>het getuigenis uit Gods mond</a:t>
            </a:r>
            <a:endParaRPr lang="nl-NL" sz="2400" b="1" dirty="0">
              <a:latin typeface="Times New Roman" panose="02020603050405020304" pitchFamily="18" charset="0"/>
              <a:cs typeface="Times New Roman" panose="02020603050405020304" pitchFamily="18" charset="0"/>
            </a:endParaRPr>
          </a:p>
        </p:txBody>
      </p:sp>
      <p:sp>
        <p:nvSpPr>
          <p:cNvPr id="4" name="Rechthoek 3"/>
          <p:cNvSpPr/>
          <p:nvPr/>
        </p:nvSpPr>
        <p:spPr>
          <a:xfrm>
            <a:off x="-108520" y="4479503"/>
            <a:ext cx="4176464" cy="461665"/>
          </a:xfrm>
          <a:prstGeom prst="rect">
            <a:avLst/>
          </a:prstGeom>
        </p:spPr>
        <p:txBody>
          <a:bodyPr wrap="square">
            <a:spAutoFit/>
          </a:bodyPr>
          <a:lstStyle/>
          <a:p>
            <a:pPr algn="ctr"/>
            <a:r>
              <a:rPr lang="nl-NL" sz="2400" b="1" i="1" dirty="0" smtClean="0">
                <a:latin typeface="Times New Roman" panose="02020603050405020304" pitchFamily="18" charset="0"/>
                <a:cs typeface="Times New Roman" panose="02020603050405020304" pitchFamily="18" charset="0"/>
              </a:rPr>
              <a:t>het getuigenis uit Gods hart</a:t>
            </a:r>
            <a:endParaRPr lang="nl-NL" sz="2400" b="1" dirty="0">
              <a:latin typeface="Times New Roman" panose="02020603050405020304" pitchFamily="18" charset="0"/>
              <a:cs typeface="Times New Roman" panose="02020603050405020304" pitchFamily="18" charset="0"/>
            </a:endParaRPr>
          </a:p>
        </p:txBody>
      </p:sp>
      <p:sp>
        <p:nvSpPr>
          <p:cNvPr id="5" name="Rechthoek 4"/>
          <p:cNvSpPr/>
          <p:nvPr/>
        </p:nvSpPr>
        <p:spPr>
          <a:xfrm>
            <a:off x="-36512" y="4983559"/>
            <a:ext cx="4176464" cy="461665"/>
          </a:xfrm>
          <a:prstGeom prst="rect">
            <a:avLst/>
          </a:prstGeom>
        </p:spPr>
        <p:txBody>
          <a:bodyPr wrap="square">
            <a:spAutoFit/>
          </a:bodyPr>
          <a:lstStyle/>
          <a:p>
            <a:pPr algn="ctr"/>
            <a:r>
              <a:rPr lang="nl-NL" sz="2400" b="1" i="1" dirty="0" smtClean="0">
                <a:latin typeface="Times New Roman" panose="02020603050405020304" pitchFamily="18" charset="0"/>
                <a:cs typeface="Times New Roman" panose="02020603050405020304" pitchFamily="18" charset="0"/>
              </a:rPr>
              <a:t>het getuigenis uit Gods Geest</a:t>
            </a:r>
            <a:endParaRPr lang="nl-NL" sz="2400" b="1"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234753"/>
            <a:ext cx="91440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865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535485"/>
            <a:ext cx="9144000"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098"/>
            <a:ext cx="197485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9335" y="279661"/>
            <a:ext cx="2060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89040"/>
            <a:ext cx="197485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3789040"/>
            <a:ext cx="2116137"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3507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additive="base">
                                        <p:cTn id="13" dur="500" fill="hold"/>
                                        <p:tgtEl>
                                          <p:spTgt spid="15366"/>
                                        </p:tgtEl>
                                        <p:attrNameLst>
                                          <p:attrName>ppt_x</p:attrName>
                                        </p:attrNameLst>
                                      </p:cBhvr>
                                      <p:tavLst>
                                        <p:tav tm="0">
                                          <p:val>
                                            <p:strVal val="#ppt_x"/>
                                          </p:val>
                                        </p:tav>
                                        <p:tav tm="100000">
                                          <p:val>
                                            <p:strVal val="#ppt_x"/>
                                          </p:val>
                                        </p:tav>
                                      </p:tavLst>
                                    </p:anim>
                                    <p:anim calcmode="lin" valueType="num">
                                      <p:cBhvr additive="base">
                                        <p:cTn id="14"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gtEl>
                                        <p:attrNameLst>
                                          <p:attrName>style.visibility</p:attrName>
                                        </p:attrNameLst>
                                      </p:cBhvr>
                                      <p:to>
                                        <p:strVal val="visible"/>
                                      </p:to>
                                    </p:set>
                                    <p:anim calcmode="lin" valueType="num">
                                      <p:cBhvr additive="base">
                                        <p:cTn id="19" dur="500" fill="hold"/>
                                        <p:tgtEl>
                                          <p:spTgt spid="15363"/>
                                        </p:tgtEl>
                                        <p:attrNameLst>
                                          <p:attrName>ppt_x</p:attrName>
                                        </p:attrNameLst>
                                      </p:cBhvr>
                                      <p:tavLst>
                                        <p:tav tm="0">
                                          <p:val>
                                            <p:strVal val="#ppt_x"/>
                                          </p:val>
                                        </p:tav>
                                        <p:tav tm="100000">
                                          <p:val>
                                            <p:strVal val="#ppt_x"/>
                                          </p:val>
                                        </p:tav>
                                      </p:tavLst>
                                    </p:anim>
                                    <p:anim calcmode="lin" valueType="num">
                                      <p:cBhvr additive="base">
                                        <p:cTn id="20"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4"/>
                                        </p:tgtEl>
                                        <p:attrNameLst>
                                          <p:attrName>style.visibility</p:attrName>
                                        </p:attrNameLst>
                                      </p:cBhvr>
                                      <p:to>
                                        <p:strVal val="visible"/>
                                      </p:to>
                                    </p:set>
                                    <p:anim calcmode="lin" valueType="num">
                                      <p:cBhvr additive="base">
                                        <p:cTn id="25" dur="500" fill="hold"/>
                                        <p:tgtEl>
                                          <p:spTgt spid="15364"/>
                                        </p:tgtEl>
                                        <p:attrNameLst>
                                          <p:attrName>ppt_x</p:attrName>
                                        </p:attrNameLst>
                                      </p:cBhvr>
                                      <p:tavLst>
                                        <p:tav tm="0">
                                          <p:val>
                                            <p:strVal val="#ppt_x"/>
                                          </p:val>
                                        </p:tav>
                                        <p:tav tm="100000">
                                          <p:val>
                                            <p:strVal val="#ppt_x"/>
                                          </p:val>
                                        </p:tav>
                                      </p:tavLst>
                                    </p:anim>
                                    <p:anim calcmode="lin" valueType="num">
                                      <p:cBhvr additive="base">
                                        <p:cTn id="26"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fbeeldingsresultaat voor &quot;torah scroll&quot; no backgroun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07904" y="3645024"/>
            <a:ext cx="5580112" cy="3716442"/>
          </a:xfrm>
          <a:prstGeom prst="rect">
            <a:avLst/>
          </a:prstGeom>
          <a:noFill/>
          <a:effectLst>
            <a:glow rad="939800">
              <a:srgbClr val="FFFF7D">
                <a:alpha val="48627"/>
              </a:srgbClr>
            </a:glow>
            <a:softEdge rad="215900"/>
          </a:effectLst>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391469"/>
            <a:ext cx="9144000"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917265"/>
            <a:ext cx="197485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921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2"/>
          <p:cNvSpPr txBox="1">
            <a:spLocks/>
          </p:cNvSpPr>
          <p:nvPr/>
        </p:nvSpPr>
        <p:spPr>
          <a:xfrm rot="16200000">
            <a:off x="-2628799" y="3284984"/>
            <a:ext cx="6264696" cy="5040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000" b="1" i="1" dirty="0" smtClean="0">
                <a:cs typeface="+mj-cs"/>
              </a:rPr>
              <a:t>1</a:t>
            </a:r>
            <a:r>
              <a:rPr lang="nl-NL" sz="2000" b="1" i="1" baseline="30000" dirty="0" smtClean="0">
                <a:cs typeface="+mj-cs"/>
              </a:rPr>
              <a:t>e</a:t>
            </a:r>
            <a:r>
              <a:rPr lang="nl-NL" sz="2000" b="1" i="1" dirty="0" smtClean="0">
                <a:cs typeface="+mj-cs"/>
              </a:rPr>
              <a:t> keer dat het woord getuige voorkomt in de Bijbel</a:t>
            </a:r>
            <a:endParaRPr lang="nl-NL" sz="2000" b="1" dirty="0" smtClean="0">
              <a:cs typeface="+mj-cs"/>
            </a:endParaRPr>
          </a:p>
          <a:p>
            <a:endParaRPr lang="nl-NL" sz="2000" b="1" dirty="0">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54" y="1412776"/>
            <a:ext cx="6048375"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056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96752"/>
            <a:ext cx="91440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3056"/>
            <a:ext cx="4108450"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1506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12" y="1196752"/>
            <a:ext cx="9144000" cy="584775"/>
          </a:xfrm>
          <a:prstGeom prst="rect">
            <a:avLst/>
          </a:prstGeom>
        </p:spPr>
        <p:txBody>
          <a:bodyPr wrap="square">
            <a:spAutoFit/>
          </a:bodyPr>
          <a:lstStyle/>
          <a:p>
            <a:pPr algn="ctr"/>
            <a:r>
              <a:rPr lang="nl-NL" sz="3200" dirty="0" smtClean="0">
                <a:latin typeface="Times New Roman" panose="02020603050405020304" pitchFamily="18" charset="0"/>
                <a:cs typeface="Times New Roman" panose="02020603050405020304" pitchFamily="18" charset="0"/>
              </a:rPr>
              <a:t>wat </a:t>
            </a:r>
            <a:r>
              <a:rPr lang="nl-NL" sz="3200" dirty="0">
                <a:latin typeface="Times New Roman" panose="02020603050405020304" pitchFamily="18" charset="0"/>
                <a:cs typeface="Times New Roman" panose="02020603050405020304" pitchFamily="18" charset="0"/>
              </a:rPr>
              <a:t>zal hij al ingaand en uitgaand vinden</a:t>
            </a:r>
            <a:r>
              <a:rPr lang="nl-NL" sz="3200" dirty="0" smtClean="0">
                <a:latin typeface="Times New Roman" panose="02020603050405020304" pitchFamily="18" charset="0"/>
                <a:cs typeface="Times New Roman" panose="02020603050405020304" pitchFamily="18" charset="0"/>
              </a:rPr>
              <a:t>?.</a:t>
            </a:r>
            <a:endParaRPr lang="nl-NL" sz="3200" b="1" dirty="0">
              <a:latin typeface="Times New Roman" panose="02020603050405020304" pitchFamily="18" charset="0"/>
              <a:cs typeface="Times New Roman" panose="02020603050405020304" pitchFamily="18" charset="0"/>
            </a:endParaRPr>
          </a:p>
        </p:txBody>
      </p:sp>
      <p:sp>
        <p:nvSpPr>
          <p:cNvPr id="3" name="Rechthoek 2"/>
          <p:cNvSpPr/>
          <p:nvPr/>
        </p:nvSpPr>
        <p:spPr>
          <a:xfrm>
            <a:off x="36512" y="1628800"/>
            <a:ext cx="9144000" cy="584775"/>
          </a:xfrm>
          <a:prstGeom prst="rect">
            <a:avLst/>
          </a:prstGeom>
        </p:spPr>
        <p:txBody>
          <a:bodyPr wrap="square">
            <a:spAutoFit/>
          </a:bodyPr>
          <a:lstStyle/>
          <a:p>
            <a:pPr algn="ctr"/>
            <a:r>
              <a:rPr lang="nl-NL" sz="3200" b="1" dirty="0" smtClean="0">
                <a:latin typeface="Times New Roman" panose="02020603050405020304" pitchFamily="18" charset="0"/>
                <a:cs typeface="Times New Roman" panose="02020603050405020304" pitchFamily="18" charset="0"/>
              </a:rPr>
              <a:t>Weide</a:t>
            </a:r>
            <a:endParaRPr lang="nl-NL" sz="3200" b="1" dirty="0">
              <a:latin typeface="Times New Roman" panose="02020603050405020304" pitchFamily="18" charset="0"/>
              <a:cs typeface="Times New Roman" panose="02020603050405020304" pitchFamily="18" charset="0"/>
            </a:endParaRPr>
          </a:p>
        </p:txBody>
      </p:sp>
      <p:sp>
        <p:nvSpPr>
          <p:cNvPr id="4" name="Rechthoek 3"/>
          <p:cNvSpPr/>
          <p:nvPr/>
        </p:nvSpPr>
        <p:spPr>
          <a:xfrm>
            <a:off x="0" y="2132856"/>
            <a:ext cx="9144000" cy="461665"/>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voedsel</a:t>
            </a:r>
            <a:endParaRPr lang="nl-NL" sz="2400" b="1" dirty="0">
              <a:latin typeface="Times New Roman" panose="02020603050405020304" pitchFamily="18" charset="0"/>
              <a:cs typeface="Times New Roman" panose="02020603050405020304" pitchFamily="18" charset="0"/>
            </a:endParaRPr>
          </a:p>
        </p:txBody>
      </p:sp>
      <p:sp>
        <p:nvSpPr>
          <p:cNvPr id="5" name="Rechthoek 4"/>
          <p:cNvSpPr/>
          <p:nvPr/>
        </p:nvSpPr>
        <p:spPr>
          <a:xfrm>
            <a:off x="-27334" y="3212976"/>
            <a:ext cx="9144000" cy="584775"/>
          </a:xfrm>
          <a:prstGeom prst="rect">
            <a:avLst/>
          </a:prstGeom>
        </p:spPr>
        <p:txBody>
          <a:bodyPr wrap="square">
            <a:spAutoFit/>
          </a:bodyPr>
          <a:lstStyle/>
          <a:p>
            <a:pPr algn="ctr"/>
            <a:r>
              <a:rPr lang="nl-NL" sz="3200" dirty="0" smtClean="0">
                <a:latin typeface="Times New Roman" panose="02020603050405020304" pitchFamily="18" charset="0"/>
                <a:cs typeface="Times New Roman" panose="02020603050405020304" pitchFamily="18" charset="0"/>
              </a:rPr>
              <a:t>Tot </a:t>
            </a:r>
            <a:r>
              <a:rPr lang="nl-NL" sz="3200" dirty="0">
                <a:latin typeface="Times New Roman" panose="02020603050405020304" pitchFamily="18" charset="0"/>
                <a:cs typeface="Times New Roman" panose="02020603050405020304" pitchFamily="18" charset="0"/>
              </a:rPr>
              <a:t>welk voedsel is de Messias de deur? </a:t>
            </a:r>
            <a:endParaRPr lang="nl-NL"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7649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12" y="1746910"/>
            <a:ext cx="9144000" cy="1477328"/>
          </a:xfrm>
          <a:prstGeom prst="rect">
            <a:avLst/>
          </a:prstGeom>
        </p:spPr>
        <p:txBody>
          <a:bodyPr wrap="square">
            <a:spAutoFit/>
          </a:bodyPr>
          <a:lstStyle/>
          <a:p>
            <a:pPr algn="ctr"/>
            <a:r>
              <a:rPr lang="nl-NL" dirty="0" smtClean="0">
                <a:latin typeface="Times New Roman" panose="02020603050405020304" pitchFamily="18" charset="0"/>
                <a:cs typeface="Times New Roman" panose="02020603050405020304" pitchFamily="18" charset="0"/>
              </a:rPr>
              <a:t>Deuteronomium 8:3</a:t>
            </a:r>
            <a:endParaRPr lang="nl-NL" dirty="0">
              <a:latin typeface="Times New Roman" panose="02020603050405020304" pitchFamily="18" charset="0"/>
              <a:cs typeface="Times New Roman" panose="02020603050405020304" pitchFamily="18" charset="0"/>
            </a:endParaRPr>
          </a:p>
          <a:p>
            <a:pPr algn="ctr"/>
            <a:r>
              <a:rPr lang="nl-NL" sz="2400" dirty="0">
                <a:latin typeface="Times New Roman" panose="02020603050405020304" pitchFamily="18" charset="0"/>
                <a:cs typeface="Times New Roman" panose="02020603050405020304" pitchFamily="18" charset="0"/>
              </a:rPr>
              <a:t>“dat de mens niet alleen van brood leeft, </a:t>
            </a:r>
            <a:endParaRPr lang="nl-NL" sz="2400" dirty="0" smtClean="0">
              <a:latin typeface="Times New Roman" panose="02020603050405020304" pitchFamily="18" charset="0"/>
              <a:cs typeface="Times New Roman" panose="02020603050405020304" pitchFamily="18" charset="0"/>
            </a:endParaRPr>
          </a:p>
          <a:p>
            <a:pPr algn="ctr"/>
            <a:r>
              <a:rPr lang="nl-NL" sz="2400" dirty="0" smtClean="0">
                <a:latin typeface="Times New Roman" panose="02020603050405020304" pitchFamily="18" charset="0"/>
                <a:cs typeface="Times New Roman" panose="02020603050405020304" pitchFamily="18" charset="0"/>
              </a:rPr>
              <a:t>maar </a:t>
            </a:r>
            <a:r>
              <a:rPr lang="nl-NL" sz="2400" dirty="0">
                <a:latin typeface="Times New Roman" panose="02020603050405020304" pitchFamily="18" charset="0"/>
                <a:cs typeface="Times New Roman" panose="02020603050405020304" pitchFamily="18" charset="0"/>
              </a:rPr>
              <a:t>dat de mens leeft van alles wat uit de mond des Heren uitgaat.”</a:t>
            </a:r>
          </a:p>
          <a:p>
            <a:pPr algn="ctr"/>
            <a:endParaRPr lang="nl-NL" sz="2400" b="1" dirty="0">
              <a:latin typeface="Times New Roman" panose="02020603050405020304" pitchFamily="18" charset="0"/>
              <a:cs typeface="Times New Roman" panose="02020603050405020304" pitchFamily="18" charset="0"/>
            </a:endParaRPr>
          </a:p>
        </p:txBody>
      </p:sp>
      <p:sp>
        <p:nvSpPr>
          <p:cNvPr id="3" name="Rechthoek 2"/>
          <p:cNvSpPr/>
          <p:nvPr/>
        </p:nvSpPr>
        <p:spPr>
          <a:xfrm>
            <a:off x="36512" y="2789868"/>
            <a:ext cx="9107488" cy="1791260"/>
          </a:xfrm>
          <a:prstGeom prst="rect">
            <a:avLst/>
          </a:prstGeom>
        </p:spPr>
        <p:txBody>
          <a:bodyPr wrap="square">
            <a:spAutoFit/>
          </a:bodyPr>
          <a:lstStyle/>
          <a:p>
            <a:pPr algn="ctr">
              <a:lnSpc>
                <a:spcPct val="115000"/>
              </a:lnSpc>
              <a:spcAft>
                <a:spcPts val="0"/>
              </a:spcAft>
            </a:pPr>
            <a:r>
              <a:rPr lang="nl-NL" sz="2400" dirty="0" smtClean="0">
                <a:effectLst/>
                <a:latin typeface="Times New Roman" panose="02020603050405020304" pitchFamily="18" charset="0"/>
                <a:ea typeface="Calibri"/>
                <a:cs typeface="Times New Roman" panose="02020603050405020304" pitchFamily="18" charset="0"/>
              </a:rPr>
              <a:t> </a:t>
            </a:r>
            <a:r>
              <a:rPr lang="nl-NL" dirty="0" smtClean="0">
                <a:effectLst/>
                <a:latin typeface="Times New Roman" panose="02020603050405020304" pitchFamily="18" charset="0"/>
                <a:ea typeface="Calibri"/>
                <a:cs typeface="Times New Roman" panose="02020603050405020304" pitchFamily="18" charset="0"/>
              </a:rPr>
              <a:t>Lucas 4:4 </a:t>
            </a:r>
            <a:endParaRPr lang="nl-NL" dirty="0">
              <a:latin typeface="Times New Roman" panose="02020603050405020304" pitchFamily="18" charset="0"/>
              <a:ea typeface="Calibri"/>
              <a:cs typeface="Times New Roman" panose="02020603050405020304" pitchFamily="18" charset="0"/>
            </a:endParaRPr>
          </a:p>
          <a:p>
            <a:pPr marL="449580" algn="ctr">
              <a:lnSpc>
                <a:spcPct val="115000"/>
              </a:lnSpc>
              <a:spcAft>
                <a:spcPts val="0"/>
              </a:spcAft>
            </a:pPr>
            <a:r>
              <a:rPr lang="nl-NL" sz="2400" dirty="0" smtClean="0">
                <a:effectLst/>
                <a:latin typeface="Times New Roman" panose="02020603050405020304" pitchFamily="18" charset="0"/>
                <a:ea typeface="Calibri"/>
                <a:cs typeface="Times New Roman" panose="02020603050405020304" pitchFamily="18" charset="0"/>
              </a:rPr>
              <a:t>“En ​Jezus​ antwoordde hem: </a:t>
            </a:r>
          </a:p>
          <a:p>
            <a:pPr marL="449580" algn="ctr">
              <a:lnSpc>
                <a:spcPct val="115000"/>
              </a:lnSpc>
              <a:spcAft>
                <a:spcPts val="0"/>
              </a:spcAft>
            </a:pPr>
            <a:r>
              <a:rPr lang="nl-NL" sz="2400" dirty="0" smtClean="0">
                <a:effectLst/>
                <a:latin typeface="Times New Roman" panose="02020603050405020304" pitchFamily="18" charset="0"/>
                <a:ea typeface="Calibri"/>
                <a:cs typeface="Times New Roman" panose="02020603050405020304" pitchFamily="18" charset="0"/>
              </a:rPr>
              <a:t>Er staat geschreven: </a:t>
            </a:r>
          </a:p>
          <a:p>
            <a:pPr marL="449580" algn="ctr">
              <a:lnSpc>
                <a:spcPct val="115000"/>
              </a:lnSpc>
              <a:spcAft>
                <a:spcPts val="0"/>
              </a:spcAft>
            </a:pPr>
            <a:r>
              <a:rPr lang="nl-NL" sz="2400" dirty="0" smtClean="0">
                <a:effectLst/>
                <a:latin typeface="Times New Roman" panose="02020603050405020304" pitchFamily="18" charset="0"/>
                <a:ea typeface="Calibri"/>
                <a:cs typeface="Times New Roman" panose="02020603050405020304" pitchFamily="18" charset="0"/>
              </a:rPr>
              <a:t>Niet alleen van brood zal de mens leven…….”</a:t>
            </a:r>
            <a:endParaRPr lang="nl-NL" sz="2400" dirty="0">
              <a:latin typeface="Times New Roman" panose="02020603050405020304" pitchFamily="18" charset="0"/>
              <a:ea typeface="Calibri"/>
              <a:cs typeface="Times New Roman" panose="02020603050405020304" pitchFamily="18" charset="0"/>
            </a:endParaRPr>
          </a:p>
        </p:txBody>
      </p:sp>
      <p:sp>
        <p:nvSpPr>
          <p:cNvPr id="4" name="Rechthoek 3"/>
          <p:cNvSpPr/>
          <p:nvPr/>
        </p:nvSpPr>
        <p:spPr>
          <a:xfrm>
            <a:off x="-36512" y="1124744"/>
            <a:ext cx="9144000" cy="584775"/>
          </a:xfrm>
          <a:prstGeom prst="rect">
            <a:avLst/>
          </a:prstGeom>
        </p:spPr>
        <p:txBody>
          <a:bodyPr wrap="square">
            <a:spAutoFit/>
          </a:bodyPr>
          <a:lstStyle/>
          <a:p>
            <a:pPr algn="ctr"/>
            <a:r>
              <a:rPr lang="nl-NL" sz="3200" dirty="0" smtClean="0">
                <a:latin typeface="Times New Roman" panose="02020603050405020304" pitchFamily="18" charset="0"/>
                <a:cs typeface="Times New Roman" panose="02020603050405020304" pitchFamily="18" charset="0"/>
              </a:rPr>
              <a:t>Tot </a:t>
            </a:r>
            <a:r>
              <a:rPr lang="nl-NL" sz="3200" dirty="0">
                <a:latin typeface="Times New Roman" panose="02020603050405020304" pitchFamily="18" charset="0"/>
                <a:cs typeface="Times New Roman" panose="02020603050405020304" pitchFamily="18" charset="0"/>
              </a:rPr>
              <a:t>welk voedsel is de Messias de deur? </a:t>
            </a:r>
            <a:endParaRPr lang="nl-NL"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4580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12" y="1377930"/>
            <a:ext cx="9144000" cy="2185214"/>
          </a:xfrm>
          <a:prstGeom prst="rect">
            <a:avLst/>
          </a:prstGeom>
        </p:spPr>
        <p:txBody>
          <a:bodyPr wrap="square">
            <a:spAutoFit/>
          </a:bodyPr>
          <a:lstStyle/>
          <a:p>
            <a:pPr algn="ctr"/>
            <a:r>
              <a:rPr lang="nl-NL" sz="1600" dirty="0" smtClean="0">
                <a:latin typeface="Times New Roman" panose="02020603050405020304" pitchFamily="18" charset="0"/>
                <a:cs typeface="Times New Roman" panose="02020603050405020304" pitchFamily="18" charset="0"/>
              </a:rPr>
              <a:t>Psalm 119:102, 103</a:t>
            </a:r>
            <a:r>
              <a:rPr lang="nl-NL" sz="1600" dirty="0">
                <a:latin typeface="Times New Roman" panose="02020603050405020304" pitchFamily="18" charset="0"/>
                <a:cs typeface="Times New Roman" panose="02020603050405020304" pitchFamily="18" charset="0"/>
              </a:rPr>
              <a:t>:</a:t>
            </a:r>
          </a:p>
          <a:p>
            <a:pPr algn="ctr"/>
            <a:r>
              <a:rPr lang="nl-NL" sz="2400" dirty="0" smtClean="0">
                <a:latin typeface="Times New Roman" panose="02020603050405020304" pitchFamily="18" charset="0"/>
                <a:cs typeface="Times New Roman" panose="02020603050405020304" pitchFamily="18" charset="0"/>
              </a:rPr>
              <a:t>“</a:t>
            </a:r>
            <a:r>
              <a:rPr lang="nl-NL" sz="2400" dirty="0">
                <a:latin typeface="Times New Roman" panose="02020603050405020304" pitchFamily="18" charset="0"/>
                <a:cs typeface="Times New Roman" panose="02020603050405020304" pitchFamily="18" charset="0"/>
              </a:rPr>
              <a:t>Ik wijk niet af van uw verordeningen, </a:t>
            </a:r>
            <a:endParaRPr lang="nl-NL" sz="2400" dirty="0" smtClean="0">
              <a:latin typeface="Times New Roman" panose="02020603050405020304" pitchFamily="18" charset="0"/>
              <a:cs typeface="Times New Roman" panose="02020603050405020304" pitchFamily="18" charset="0"/>
            </a:endParaRPr>
          </a:p>
          <a:p>
            <a:pPr algn="ctr"/>
            <a:r>
              <a:rPr lang="nl-NL" sz="2400" dirty="0" smtClean="0">
                <a:latin typeface="Times New Roman" panose="02020603050405020304" pitchFamily="18" charset="0"/>
                <a:cs typeface="Times New Roman" panose="02020603050405020304" pitchFamily="18" charset="0"/>
              </a:rPr>
              <a:t>want </a:t>
            </a:r>
            <a:r>
              <a:rPr lang="nl-NL" sz="2400" dirty="0">
                <a:latin typeface="Times New Roman" panose="02020603050405020304" pitchFamily="18" charset="0"/>
                <a:cs typeface="Times New Roman" panose="02020603050405020304" pitchFamily="18" charset="0"/>
              </a:rPr>
              <a:t>Gij onderwijst mij. </a:t>
            </a:r>
            <a:endParaRPr lang="nl-NL" sz="2400" dirty="0" smtClean="0">
              <a:latin typeface="Times New Roman" panose="02020603050405020304" pitchFamily="18" charset="0"/>
              <a:cs typeface="Times New Roman" panose="02020603050405020304" pitchFamily="18" charset="0"/>
            </a:endParaRPr>
          </a:p>
          <a:p>
            <a:pPr algn="ctr"/>
            <a:r>
              <a:rPr lang="nl-NL" sz="2400" dirty="0" smtClean="0">
                <a:latin typeface="Times New Roman" panose="02020603050405020304" pitchFamily="18" charset="0"/>
                <a:cs typeface="Times New Roman" panose="02020603050405020304" pitchFamily="18" charset="0"/>
              </a:rPr>
              <a:t>Hoe </a:t>
            </a:r>
            <a:r>
              <a:rPr lang="nl-NL" sz="2400" dirty="0">
                <a:latin typeface="Times New Roman" panose="02020603050405020304" pitchFamily="18" charset="0"/>
                <a:cs typeface="Times New Roman" panose="02020603050405020304" pitchFamily="18" charset="0"/>
              </a:rPr>
              <a:t>aangenaam zijn uw redenen voor mijn verhemelte, </a:t>
            </a:r>
            <a:endParaRPr lang="nl-NL" sz="2400" dirty="0" smtClean="0">
              <a:latin typeface="Times New Roman" panose="02020603050405020304" pitchFamily="18" charset="0"/>
              <a:cs typeface="Times New Roman" panose="02020603050405020304" pitchFamily="18" charset="0"/>
            </a:endParaRPr>
          </a:p>
          <a:p>
            <a:pPr algn="ctr"/>
            <a:r>
              <a:rPr lang="nl-NL" sz="2400" dirty="0" smtClean="0">
                <a:latin typeface="Times New Roman" panose="02020603050405020304" pitchFamily="18" charset="0"/>
                <a:cs typeface="Times New Roman" panose="02020603050405020304" pitchFamily="18" charset="0"/>
              </a:rPr>
              <a:t>meer </a:t>
            </a:r>
            <a:r>
              <a:rPr lang="nl-NL" sz="2400" dirty="0">
                <a:latin typeface="Times New Roman" panose="02020603050405020304" pitchFamily="18" charset="0"/>
                <a:cs typeface="Times New Roman" panose="02020603050405020304" pitchFamily="18" charset="0"/>
              </a:rPr>
              <a:t>dan honig voor mijn mond.”</a:t>
            </a:r>
          </a:p>
          <a:p>
            <a:pPr algn="ctr"/>
            <a:endParaRPr lang="nl-N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9042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216000" cy="69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36512" y="-27384"/>
            <a:ext cx="9216000" cy="1200329"/>
          </a:xfrm>
          <a:prstGeom prst="rect">
            <a:avLst/>
          </a:prstGeom>
          <a:solidFill>
            <a:schemeClr val="bg1"/>
          </a:solidFill>
        </p:spPr>
        <p:txBody>
          <a:bodyPr wrap="square">
            <a:spAutoFit/>
          </a:bodyPr>
          <a:lstStyle/>
          <a:p>
            <a:pPr algn="ctr"/>
            <a:r>
              <a:rPr lang="nl-NL" sz="2400" b="1" dirty="0" smtClean="0">
                <a:effectLst/>
                <a:latin typeface="Times New Roman" panose="02020603050405020304" pitchFamily="18" charset="0"/>
                <a:cs typeface="Times New Roman" panose="02020603050405020304" pitchFamily="18" charset="0"/>
              </a:rPr>
              <a:t>VRAAG</a:t>
            </a:r>
          </a:p>
          <a:p>
            <a:pPr algn="ctr"/>
            <a:r>
              <a:rPr lang="nl-NL" sz="2400" b="0" i="1" dirty="0" smtClean="0">
                <a:effectLst/>
                <a:latin typeface="Times New Roman" panose="02020603050405020304" pitchFamily="18" charset="0"/>
                <a:cs typeface="Times New Roman" panose="02020603050405020304" pitchFamily="18" charset="0"/>
              </a:rPr>
              <a:t>“Zij zeiden dan tegen Hem: Wat moeten wij doen, </a:t>
            </a:r>
          </a:p>
          <a:p>
            <a:pPr algn="ctr"/>
            <a:r>
              <a:rPr lang="nl-NL" sz="2400" b="0" i="1" dirty="0" smtClean="0">
                <a:effectLst/>
                <a:latin typeface="Times New Roman" panose="02020603050405020304" pitchFamily="18" charset="0"/>
                <a:cs typeface="Times New Roman" panose="02020603050405020304" pitchFamily="18" charset="0"/>
              </a:rPr>
              <a:t>opdat wij de werken van God mogen verrichten</a:t>
            </a:r>
            <a:r>
              <a:rPr lang="nl-NL" sz="2400" i="1" dirty="0">
                <a:latin typeface="Times New Roman" panose="02020603050405020304" pitchFamily="18" charset="0"/>
                <a:cs typeface="Times New Roman" panose="02020603050405020304" pitchFamily="18" charset="0"/>
              </a:rPr>
              <a:t>?” (</a:t>
            </a:r>
            <a:r>
              <a:rPr lang="nl-NL" sz="2400" i="1" dirty="0" smtClean="0">
                <a:latin typeface="Times New Roman" panose="02020603050405020304" pitchFamily="18" charset="0"/>
                <a:cs typeface="Times New Roman" panose="02020603050405020304" pitchFamily="18" charset="0"/>
              </a:rPr>
              <a:t>Joh.6:28)</a:t>
            </a:r>
            <a:endParaRPr lang="nl-NL" sz="2400" i="1" dirty="0">
              <a:latin typeface="Times New Roman" panose="02020603050405020304" pitchFamily="18" charset="0"/>
              <a:cs typeface="Times New Roman" panose="02020603050405020304" pitchFamily="18" charset="0"/>
            </a:endParaRPr>
          </a:p>
        </p:txBody>
      </p:sp>
      <p:sp>
        <p:nvSpPr>
          <p:cNvPr id="5" name="Rechthoek 4"/>
          <p:cNvSpPr/>
          <p:nvPr/>
        </p:nvSpPr>
        <p:spPr>
          <a:xfrm>
            <a:off x="-36512" y="5069502"/>
            <a:ext cx="9180000" cy="1815882"/>
          </a:xfrm>
          <a:prstGeom prst="rect">
            <a:avLst/>
          </a:prstGeom>
        </p:spPr>
        <p:txBody>
          <a:bodyPr wrap="square">
            <a:spAutoFit/>
          </a:bodyPr>
          <a:lstStyle/>
          <a:p>
            <a:pPr algn="ctr"/>
            <a:r>
              <a:rPr lang="nl-NL" sz="2800" b="1" i="1" dirty="0" smtClean="0">
                <a:solidFill>
                  <a:schemeClr val="bg1"/>
                </a:solidFill>
                <a:latin typeface="Times New Roman" panose="02020603050405020304" pitchFamily="18" charset="0"/>
                <a:cs typeface="Times New Roman" panose="02020603050405020304" pitchFamily="18" charset="0"/>
              </a:rPr>
              <a:t>“Ik ben het levende brood, dat uit de hemel neergedaald is; als iemand van dit brood eet, zal hij leven in eeuwigheid. En het brood dat Ik geven zal, is Mijn vlees, dat Ik geven zal voor het leven van de wereld</a:t>
            </a:r>
            <a:r>
              <a:rPr lang="nl-NL" sz="2800" b="1" i="1" dirty="0">
                <a:solidFill>
                  <a:schemeClr val="bg1"/>
                </a:solidFill>
                <a:latin typeface="Times New Roman" panose="02020603050405020304" pitchFamily="18" charset="0"/>
                <a:cs typeface="Times New Roman" panose="02020603050405020304" pitchFamily="18" charset="0"/>
              </a:rPr>
              <a:t>.” </a:t>
            </a:r>
            <a:r>
              <a:rPr lang="nl-NL" sz="2000" b="1" i="1" dirty="0">
                <a:solidFill>
                  <a:schemeClr val="bg1"/>
                </a:solidFill>
                <a:latin typeface="Times New Roman" panose="02020603050405020304" pitchFamily="18" charset="0"/>
                <a:cs typeface="Times New Roman" panose="02020603050405020304" pitchFamily="18" charset="0"/>
              </a:rPr>
              <a:t>(</a:t>
            </a:r>
            <a:r>
              <a:rPr lang="nl-NL" sz="2000" b="1" i="1" dirty="0" smtClean="0">
                <a:solidFill>
                  <a:schemeClr val="bg1"/>
                </a:solidFill>
                <a:latin typeface="Times New Roman" panose="02020603050405020304" pitchFamily="18" charset="0"/>
                <a:cs typeface="Times New Roman" panose="02020603050405020304" pitchFamily="18" charset="0"/>
              </a:rPr>
              <a:t>Joh.6:51</a:t>
            </a:r>
            <a:r>
              <a:rPr lang="nl-NL" sz="2000" b="1" i="1" dirty="0">
                <a:solidFill>
                  <a:schemeClr val="bg1"/>
                </a:solidFill>
                <a:latin typeface="Times New Roman" panose="02020603050405020304" pitchFamily="18" charset="0"/>
                <a:cs typeface="Times New Roman" panose="02020603050405020304" pitchFamily="18" charset="0"/>
              </a:rPr>
              <a:t>)</a:t>
            </a:r>
          </a:p>
        </p:txBody>
      </p:sp>
      <p:sp>
        <p:nvSpPr>
          <p:cNvPr id="6" name="Rechthoek 5"/>
          <p:cNvSpPr/>
          <p:nvPr/>
        </p:nvSpPr>
        <p:spPr>
          <a:xfrm>
            <a:off x="-36512" y="4638615"/>
            <a:ext cx="9180000" cy="523220"/>
          </a:xfrm>
          <a:prstGeom prst="rect">
            <a:avLst/>
          </a:prstGeom>
        </p:spPr>
        <p:txBody>
          <a:bodyPr wrap="square">
            <a:spAutoFit/>
          </a:bodyPr>
          <a:lstStyle/>
          <a:p>
            <a:pPr algn="ctr"/>
            <a:r>
              <a:rPr lang="nl-NL" sz="2800" b="1" dirty="0" smtClean="0">
                <a:solidFill>
                  <a:schemeClr val="bg1"/>
                </a:solidFill>
                <a:latin typeface="Times New Roman" panose="02020603050405020304" pitchFamily="18" charset="0"/>
                <a:cs typeface="Times New Roman" panose="02020603050405020304" pitchFamily="18" charset="0"/>
              </a:rPr>
              <a:t>ANTWOORD</a:t>
            </a:r>
            <a:endParaRPr lang="nl-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0392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44017" y="1340768"/>
            <a:ext cx="8964487" cy="461665"/>
          </a:xfrm>
          <a:prstGeom prst="rect">
            <a:avLst/>
          </a:prstGeom>
          <a:solidFill>
            <a:schemeClr val="bg1"/>
          </a:solidFill>
        </p:spPr>
        <p:txBody>
          <a:bodyPr wrap="square">
            <a:spAutoFit/>
          </a:bodyPr>
          <a:lstStyle/>
          <a:p>
            <a:pPr algn="ctr"/>
            <a:r>
              <a:rPr lang="nl-NL" sz="2400" b="1" i="0" dirty="0" smtClean="0">
                <a:effectLst/>
                <a:latin typeface="Times New Roman" panose="02020603050405020304" pitchFamily="18" charset="0"/>
                <a:cs typeface="Times New Roman" panose="02020603050405020304" pitchFamily="18" charset="0"/>
              </a:rPr>
              <a:t>Wat betekent het eten van zijn vlees en het drinken van zijn bloed?</a:t>
            </a:r>
            <a:endParaRPr lang="nl-NL" sz="2400" b="1" dirty="0">
              <a:latin typeface="Times New Roman" panose="02020603050405020304" pitchFamily="18" charset="0"/>
              <a:cs typeface="Times New Roman" panose="02020603050405020304" pitchFamily="18" charset="0"/>
            </a:endParaRPr>
          </a:p>
        </p:txBody>
      </p:sp>
      <p:sp>
        <p:nvSpPr>
          <p:cNvPr id="4" name="Rechthoek 3"/>
          <p:cNvSpPr/>
          <p:nvPr/>
        </p:nvSpPr>
        <p:spPr>
          <a:xfrm>
            <a:off x="395535" y="1844824"/>
            <a:ext cx="8568951" cy="1938992"/>
          </a:xfrm>
          <a:prstGeom prst="rect">
            <a:avLst/>
          </a:prstGeom>
        </p:spPr>
        <p:txBody>
          <a:bodyPr wrap="square">
            <a:spAutoFit/>
          </a:bodyPr>
          <a:lstStyle/>
          <a:p>
            <a:pPr algn="ctr"/>
            <a:r>
              <a:rPr lang="nl-NL" sz="2400" i="1" dirty="0" smtClean="0">
                <a:latin typeface="Times New Roman" panose="02020603050405020304" pitchFamily="18" charset="0"/>
                <a:cs typeface="Times New Roman" panose="02020603050405020304" pitchFamily="18" charset="0"/>
              </a:rPr>
              <a:t>Lev.17:12 </a:t>
            </a:r>
          </a:p>
          <a:p>
            <a:pPr algn="ctr"/>
            <a:r>
              <a:rPr lang="nl-NL" sz="2400" i="1" dirty="0" smtClean="0">
                <a:latin typeface="Times New Roman" panose="02020603050405020304" pitchFamily="18" charset="0"/>
                <a:cs typeface="Times New Roman" panose="02020603050405020304" pitchFamily="18" charset="0"/>
              </a:rPr>
              <a:t>“</a:t>
            </a:r>
            <a:r>
              <a:rPr lang="nl-NL" sz="2400" b="0" i="1" dirty="0" smtClean="0">
                <a:effectLst/>
                <a:latin typeface="Times New Roman" panose="02020603050405020304" pitchFamily="18" charset="0"/>
                <a:cs typeface="Times New Roman" panose="02020603050405020304" pitchFamily="18" charset="0"/>
              </a:rPr>
              <a:t>Daarom heb Ik tegen de Israëlieten gezegd: </a:t>
            </a:r>
          </a:p>
          <a:p>
            <a:pPr algn="ctr"/>
            <a:r>
              <a:rPr lang="nl-NL" sz="2400" b="0" i="1" dirty="0" smtClean="0">
                <a:effectLst/>
                <a:latin typeface="Times New Roman" panose="02020603050405020304" pitchFamily="18" charset="0"/>
                <a:cs typeface="Times New Roman" panose="02020603050405020304" pitchFamily="18" charset="0"/>
              </a:rPr>
              <a:t>Niemand van u mag bloed eten. </a:t>
            </a:r>
          </a:p>
          <a:p>
            <a:pPr algn="ctr"/>
            <a:r>
              <a:rPr lang="nl-NL" sz="2400" b="0" i="1" dirty="0" smtClean="0">
                <a:effectLst/>
                <a:latin typeface="Times New Roman" panose="02020603050405020304" pitchFamily="18" charset="0"/>
                <a:cs typeface="Times New Roman" panose="02020603050405020304" pitchFamily="18" charset="0"/>
              </a:rPr>
              <a:t>Ook de vreemdeling die in uw midden verblijft, </a:t>
            </a:r>
          </a:p>
          <a:p>
            <a:pPr algn="ctr"/>
            <a:r>
              <a:rPr lang="nl-NL" sz="2400" b="0" i="1" dirty="0" smtClean="0">
                <a:effectLst/>
                <a:latin typeface="Times New Roman" panose="02020603050405020304" pitchFamily="18" charset="0"/>
                <a:cs typeface="Times New Roman" panose="02020603050405020304" pitchFamily="18" charset="0"/>
              </a:rPr>
              <a:t>mag geen bloed eten.”</a:t>
            </a:r>
            <a:endParaRPr lang="nl-NL" sz="2400" i="1" dirty="0">
              <a:latin typeface="Times New Roman" panose="02020603050405020304" pitchFamily="18" charset="0"/>
              <a:cs typeface="Times New Roman" panose="02020603050405020304" pitchFamily="18" charset="0"/>
            </a:endParaRPr>
          </a:p>
        </p:txBody>
      </p:sp>
      <p:sp>
        <p:nvSpPr>
          <p:cNvPr id="5" name="Rechthoek 4"/>
          <p:cNvSpPr/>
          <p:nvPr/>
        </p:nvSpPr>
        <p:spPr>
          <a:xfrm>
            <a:off x="-36512" y="3717032"/>
            <a:ext cx="4211960" cy="1569660"/>
          </a:xfrm>
          <a:prstGeom prst="rect">
            <a:avLst/>
          </a:prstGeom>
        </p:spPr>
        <p:txBody>
          <a:bodyPr wrap="square">
            <a:spAutoFit/>
          </a:bodyPr>
          <a:lstStyle/>
          <a:p>
            <a:pPr algn="ctr"/>
            <a:r>
              <a:rPr lang="nl-NL" sz="2400" b="0" i="1" dirty="0" smtClean="0">
                <a:effectLst/>
                <a:latin typeface="Times New Roman" panose="02020603050405020304" pitchFamily="18" charset="0"/>
                <a:cs typeface="Times New Roman" panose="02020603050405020304" pitchFamily="18" charset="0"/>
              </a:rPr>
              <a:t>Num.19:11 </a:t>
            </a:r>
          </a:p>
          <a:p>
            <a:pPr algn="ctr"/>
            <a:r>
              <a:rPr lang="nl-NL" sz="2400" b="0" i="1" dirty="0" smtClean="0">
                <a:effectLst/>
                <a:latin typeface="Times New Roman" panose="02020603050405020304" pitchFamily="18" charset="0"/>
                <a:cs typeface="Times New Roman" panose="02020603050405020304" pitchFamily="18" charset="0"/>
              </a:rPr>
              <a:t>“Hij die het lijk </a:t>
            </a:r>
          </a:p>
          <a:p>
            <a:pPr algn="ctr"/>
            <a:r>
              <a:rPr lang="nl-NL" sz="2400" b="0" i="1" dirty="0" smtClean="0">
                <a:effectLst/>
                <a:latin typeface="Times New Roman" panose="02020603050405020304" pitchFamily="18" charset="0"/>
                <a:cs typeface="Times New Roman" panose="02020603050405020304" pitchFamily="18" charset="0"/>
              </a:rPr>
              <a:t>van enig mens aanraakt, </a:t>
            </a:r>
          </a:p>
          <a:p>
            <a:pPr algn="ctr"/>
            <a:r>
              <a:rPr lang="nl-NL" sz="2400" b="0" i="1" dirty="0" smtClean="0">
                <a:effectLst/>
                <a:latin typeface="Times New Roman" panose="02020603050405020304" pitchFamily="18" charset="0"/>
                <a:cs typeface="Times New Roman" panose="02020603050405020304" pitchFamily="18" charset="0"/>
              </a:rPr>
              <a:t>zal zeven dagen onrein zijn</a:t>
            </a:r>
            <a:endParaRPr lang="nl-NL" sz="2400" i="1" dirty="0">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41" y="5142309"/>
            <a:ext cx="33956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9242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anim calcmode="lin" valueType="num">
                                      <p:cBhvr additive="base">
                                        <p:cTn id="19" dur="500" fill="hold"/>
                                        <p:tgtEl>
                                          <p:spTgt spid="18434"/>
                                        </p:tgtEl>
                                        <p:attrNameLst>
                                          <p:attrName>ppt_x</p:attrName>
                                        </p:attrNameLst>
                                      </p:cBhvr>
                                      <p:tavLst>
                                        <p:tav tm="0">
                                          <p:val>
                                            <p:strVal val="#ppt_x"/>
                                          </p:val>
                                        </p:tav>
                                        <p:tav tm="100000">
                                          <p:val>
                                            <p:strVal val="#ppt_x"/>
                                          </p:val>
                                        </p:tav>
                                      </p:tavLst>
                                    </p:anim>
                                    <p:anim calcmode="lin" valueType="num">
                                      <p:cBhvr additive="base">
                                        <p:cTn id="20"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44017" y="1340768"/>
            <a:ext cx="8964487" cy="461665"/>
          </a:xfrm>
          <a:prstGeom prst="rect">
            <a:avLst/>
          </a:prstGeom>
          <a:solidFill>
            <a:schemeClr val="bg1"/>
          </a:solidFill>
        </p:spPr>
        <p:txBody>
          <a:bodyPr wrap="square">
            <a:spAutoFit/>
          </a:bodyPr>
          <a:lstStyle/>
          <a:p>
            <a:pPr algn="ctr"/>
            <a:r>
              <a:rPr lang="nl-NL" sz="2400" b="1" i="0" dirty="0" smtClean="0">
                <a:effectLst/>
                <a:latin typeface="Times New Roman" panose="02020603050405020304" pitchFamily="18" charset="0"/>
                <a:cs typeface="Times New Roman" panose="02020603050405020304" pitchFamily="18" charset="0"/>
              </a:rPr>
              <a:t>Wat betekent het eten van zijn vlees en het drinken van zijn bloed?</a:t>
            </a:r>
            <a:endParaRPr lang="nl-NL" sz="2400" b="1" dirty="0">
              <a:latin typeface="Times New Roman" panose="02020603050405020304" pitchFamily="18" charset="0"/>
              <a:cs typeface="Times New Roman" panose="02020603050405020304" pitchFamily="18" charset="0"/>
            </a:endParaRPr>
          </a:p>
        </p:txBody>
      </p:sp>
      <p:sp>
        <p:nvSpPr>
          <p:cNvPr id="9" name="Rechthoek 8"/>
          <p:cNvSpPr/>
          <p:nvPr/>
        </p:nvSpPr>
        <p:spPr>
          <a:xfrm>
            <a:off x="35496" y="3325048"/>
            <a:ext cx="3744416" cy="3416320"/>
          </a:xfrm>
          <a:prstGeom prst="rect">
            <a:avLst/>
          </a:prstGeom>
        </p:spPr>
        <p:txBody>
          <a:bodyPr wrap="square">
            <a:spAutoFit/>
          </a:bodyPr>
          <a:lstStyle/>
          <a:p>
            <a:pPr algn="ctr"/>
            <a:r>
              <a:rPr lang="nl-NL" sz="2400" b="0" i="0" dirty="0" smtClean="0">
                <a:effectLst/>
                <a:latin typeface="Times New Roman" panose="02020603050405020304" pitchFamily="18" charset="0"/>
                <a:cs typeface="Times New Roman" panose="02020603050405020304" pitchFamily="18" charset="0"/>
              </a:rPr>
              <a:t>Matth.16:17</a:t>
            </a:r>
          </a:p>
          <a:p>
            <a:pPr algn="ctr"/>
            <a:r>
              <a:rPr lang="nl-NL" sz="2400" b="0" i="0" dirty="0" smtClean="0">
                <a:effectLst/>
                <a:latin typeface="Times New Roman" panose="02020603050405020304" pitchFamily="18" charset="0"/>
                <a:cs typeface="Times New Roman" panose="02020603050405020304" pitchFamily="18" charset="0"/>
              </a:rPr>
              <a:t>“En ​Jezus​ antwoordde </a:t>
            </a:r>
          </a:p>
          <a:p>
            <a:pPr algn="ctr"/>
            <a:r>
              <a:rPr lang="nl-NL" sz="2400" b="0" i="0" dirty="0" smtClean="0">
                <a:effectLst/>
                <a:latin typeface="Times New Roman" panose="02020603050405020304" pitchFamily="18" charset="0"/>
                <a:cs typeface="Times New Roman" panose="02020603050405020304" pitchFamily="18" charset="0"/>
              </a:rPr>
              <a:t>en zei tegen hem: </a:t>
            </a:r>
          </a:p>
          <a:p>
            <a:pPr algn="ctr"/>
            <a:r>
              <a:rPr lang="nl-NL" sz="2400" b="0" i="0" dirty="0" smtClean="0">
                <a:effectLst/>
                <a:latin typeface="Times New Roman" panose="02020603050405020304" pitchFamily="18" charset="0"/>
                <a:cs typeface="Times New Roman" panose="02020603050405020304" pitchFamily="18" charset="0"/>
              </a:rPr>
              <a:t>Zalig bent u, ​Simon​ </a:t>
            </a:r>
            <a:r>
              <a:rPr lang="nl-NL" sz="2400" b="0" i="0" dirty="0" err="1" smtClean="0">
                <a:effectLst/>
                <a:latin typeface="Times New Roman" panose="02020603050405020304" pitchFamily="18" charset="0"/>
                <a:cs typeface="Times New Roman" panose="02020603050405020304" pitchFamily="18" charset="0"/>
              </a:rPr>
              <a:t>Barjona</a:t>
            </a:r>
            <a:r>
              <a:rPr lang="nl-NL" sz="2400" b="0" i="0" dirty="0" smtClean="0">
                <a:effectLst/>
                <a:latin typeface="Times New Roman" panose="02020603050405020304" pitchFamily="18" charset="0"/>
                <a:cs typeface="Times New Roman" panose="02020603050405020304" pitchFamily="18" charset="0"/>
              </a:rPr>
              <a:t>, want </a:t>
            </a:r>
            <a:r>
              <a:rPr lang="nl-NL" sz="2400" b="1" i="0" dirty="0" smtClean="0">
                <a:effectLst/>
                <a:latin typeface="Times New Roman" panose="02020603050405020304" pitchFamily="18" charset="0"/>
                <a:cs typeface="Times New Roman" panose="02020603050405020304" pitchFamily="18" charset="0"/>
              </a:rPr>
              <a:t>vlees en bloed </a:t>
            </a:r>
          </a:p>
          <a:p>
            <a:pPr algn="ctr"/>
            <a:r>
              <a:rPr lang="nl-NL" sz="2400" b="0" i="0" dirty="0" smtClean="0">
                <a:effectLst/>
                <a:latin typeface="Times New Roman" panose="02020603050405020304" pitchFamily="18" charset="0"/>
                <a:cs typeface="Times New Roman" panose="02020603050405020304" pitchFamily="18" charset="0"/>
              </a:rPr>
              <a:t>hebben u </a:t>
            </a:r>
            <a:r>
              <a:rPr lang="nl-NL" sz="2400" b="0" i="1" dirty="0" smtClean="0">
                <a:effectLst/>
                <a:latin typeface="Times New Roman" panose="02020603050405020304" pitchFamily="18" charset="0"/>
                <a:cs typeface="Times New Roman" panose="02020603050405020304" pitchFamily="18" charset="0"/>
              </a:rPr>
              <a:t>dat</a:t>
            </a:r>
            <a:r>
              <a:rPr lang="nl-NL" sz="2400" b="0" i="0" dirty="0" smtClean="0">
                <a:effectLst/>
                <a:latin typeface="Times New Roman" panose="02020603050405020304" pitchFamily="18" charset="0"/>
                <a:cs typeface="Times New Roman" panose="02020603050405020304" pitchFamily="18" charset="0"/>
              </a:rPr>
              <a:t> niet geopenbaard, </a:t>
            </a:r>
          </a:p>
          <a:p>
            <a:pPr algn="ctr"/>
            <a:r>
              <a:rPr lang="nl-NL" sz="2400" b="0" i="0" dirty="0" smtClean="0">
                <a:effectLst/>
                <a:latin typeface="Times New Roman" panose="02020603050405020304" pitchFamily="18" charset="0"/>
                <a:cs typeface="Times New Roman" panose="02020603050405020304" pitchFamily="18" charset="0"/>
              </a:rPr>
              <a:t>maar Mijn Vader, </a:t>
            </a:r>
          </a:p>
          <a:p>
            <a:pPr algn="ctr"/>
            <a:r>
              <a:rPr lang="nl-NL" sz="2400" b="0" i="0" dirty="0" smtClean="0">
                <a:effectLst/>
                <a:latin typeface="Times New Roman" panose="02020603050405020304" pitchFamily="18" charset="0"/>
                <a:cs typeface="Times New Roman" panose="02020603050405020304" pitchFamily="18" charset="0"/>
              </a:rPr>
              <a:t>Die in de hemelen is.”</a:t>
            </a:r>
            <a:endParaRPr lang="nl-NL" sz="2400" dirty="0">
              <a:latin typeface="Times New Roman" panose="02020603050405020304" pitchFamily="18" charset="0"/>
              <a:cs typeface="Times New Roman" panose="02020603050405020304" pitchFamily="18" charset="0"/>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740" y="1340768"/>
            <a:ext cx="3517900"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rot="813689">
            <a:off x="5875794" y="3059165"/>
            <a:ext cx="3096344" cy="917079"/>
          </a:xfrm>
          <a:prstGeom prst="leftArrow">
            <a:avLst/>
          </a:prstGeom>
          <a:noFill/>
          <a:ln>
            <a:solidFill>
              <a:schemeClr val="tx1"/>
            </a:solidFill>
          </a:ln>
        </p:spPr>
        <p:txBody>
          <a:bodyPr wrap="square" rtlCol="0">
            <a:spAutoFit/>
          </a:bodyPr>
          <a:lstStyle/>
          <a:p>
            <a:pPr algn="ctr"/>
            <a:r>
              <a:rPr lang="nl-NL" sz="2400" b="1" dirty="0" smtClean="0">
                <a:latin typeface="Times New Roman" panose="02020603050405020304" pitchFamily="18" charset="0"/>
                <a:cs typeface="Times New Roman" panose="02020603050405020304" pitchFamily="18" charset="0"/>
              </a:rPr>
              <a:t>UITDRUKKING</a:t>
            </a:r>
            <a:endParaRPr lang="nl-N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205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44017" y="1340768"/>
            <a:ext cx="8964487" cy="461665"/>
          </a:xfrm>
          <a:prstGeom prst="rect">
            <a:avLst/>
          </a:prstGeom>
          <a:solidFill>
            <a:schemeClr val="bg1"/>
          </a:solidFill>
        </p:spPr>
        <p:txBody>
          <a:bodyPr wrap="square">
            <a:spAutoFit/>
          </a:bodyPr>
          <a:lstStyle/>
          <a:p>
            <a:pPr algn="ctr"/>
            <a:r>
              <a:rPr lang="nl-NL" sz="2400" b="1" i="0" dirty="0" smtClean="0">
                <a:effectLst/>
                <a:latin typeface="Times New Roman" panose="02020603050405020304" pitchFamily="18" charset="0"/>
                <a:cs typeface="Times New Roman" panose="02020603050405020304" pitchFamily="18" charset="0"/>
              </a:rPr>
              <a:t>Wat betekent het eten van zijn vlees en het drinken van zijn bloed?</a:t>
            </a:r>
            <a:endParaRPr lang="nl-NL" sz="2400" b="1" dirty="0">
              <a:latin typeface="Times New Roman" panose="02020603050405020304" pitchFamily="18" charset="0"/>
              <a:cs typeface="Times New Roman" panose="02020603050405020304" pitchFamily="18" charset="0"/>
            </a:endParaRPr>
          </a:p>
        </p:txBody>
      </p:sp>
      <p:sp>
        <p:nvSpPr>
          <p:cNvPr id="2" name="Rechthoek 1"/>
          <p:cNvSpPr/>
          <p:nvPr/>
        </p:nvSpPr>
        <p:spPr>
          <a:xfrm>
            <a:off x="0" y="1916832"/>
            <a:ext cx="5004048" cy="1938992"/>
          </a:xfrm>
          <a:prstGeom prst="rect">
            <a:avLst/>
          </a:prstGeom>
        </p:spPr>
        <p:txBody>
          <a:bodyPr wrap="square">
            <a:spAutoFit/>
          </a:bodyPr>
          <a:lstStyle/>
          <a:p>
            <a:pPr algn="ctr"/>
            <a:r>
              <a:rPr lang="nl-NL" sz="2400" dirty="0"/>
              <a:t>a</a:t>
            </a:r>
            <a:r>
              <a:rPr lang="nl-NL" sz="2400" dirty="0" smtClean="0"/>
              <a:t>bsorberen</a:t>
            </a:r>
          </a:p>
          <a:p>
            <a:pPr algn="ctr"/>
            <a:r>
              <a:rPr lang="nl-NL" sz="2400" dirty="0" smtClean="0"/>
              <a:t>opnemen </a:t>
            </a:r>
          </a:p>
          <a:p>
            <a:pPr algn="ctr"/>
            <a:r>
              <a:rPr lang="nl-NL" sz="2400" dirty="0"/>
              <a:t>h</a:t>
            </a:r>
            <a:r>
              <a:rPr lang="nl-NL" sz="2400" dirty="0" smtClean="0"/>
              <a:t>et juk van de rabbi</a:t>
            </a:r>
          </a:p>
          <a:p>
            <a:pPr algn="ctr"/>
            <a:r>
              <a:rPr lang="nl-NL" sz="2400" dirty="0"/>
              <a:t>h</a:t>
            </a:r>
            <a:r>
              <a:rPr lang="nl-NL" sz="2400" dirty="0" smtClean="0"/>
              <a:t>et leven van Jesjoea navolgen</a:t>
            </a:r>
          </a:p>
          <a:p>
            <a:pPr algn="ctr"/>
            <a:r>
              <a:rPr lang="nl-NL" sz="2400" dirty="0" smtClean="0"/>
              <a:t>Zijn natuur aannemen</a:t>
            </a:r>
          </a:p>
        </p:txBody>
      </p:sp>
      <p:sp>
        <p:nvSpPr>
          <p:cNvPr id="4" name="Rechthoek 3"/>
          <p:cNvSpPr/>
          <p:nvPr/>
        </p:nvSpPr>
        <p:spPr>
          <a:xfrm>
            <a:off x="5148064" y="1922056"/>
            <a:ext cx="2983077" cy="1938992"/>
          </a:xfrm>
          <a:prstGeom prst="rect">
            <a:avLst/>
          </a:prstGeom>
        </p:spPr>
        <p:txBody>
          <a:bodyPr wrap="square">
            <a:spAutoFit/>
          </a:bodyPr>
          <a:lstStyle/>
          <a:p>
            <a:pPr algn="ctr"/>
            <a:r>
              <a:rPr lang="nl-NL" sz="2400" dirty="0" smtClean="0"/>
              <a:t>Grieks</a:t>
            </a:r>
          </a:p>
          <a:p>
            <a:pPr algn="ctr"/>
            <a:r>
              <a:rPr lang="nl-NL" sz="2400" dirty="0" smtClean="0"/>
              <a:t>vlees </a:t>
            </a:r>
            <a:endParaRPr lang="nl-NL" sz="2400" dirty="0"/>
          </a:p>
          <a:p>
            <a:pPr algn="ctr"/>
            <a:r>
              <a:rPr lang="nl-NL" sz="2400" dirty="0" smtClean="0"/>
              <a:t>‘</a:t>
            </a:r>
            <a:r>
              <a:rPr lang="nl-NL" sz="2400" dirty="0" err="1" smtClean="0"/>
              <a:t>sarx</a:t>
            </a:r>
            <a:r>
              <a:rPr lang="nl-NL" sz="2400" dirty="0"/>
              <a:t>’ </a:t>
            </a:r>
            <a:endParaRPr lang="nl-NL" sz="2400" dirty="0" smtClean="0"/>
          </a:p>
          <a:p>
            <a:pPr algn="ctr"/>
            <a:r>
              <a:rPr lang="nl-NL" sz="2400" dirty="0" smtClean="0"/>
              <a:t>(</a:t>
            </a:r>
            <a:r>
              <a:rPr lang="nl-NL" sz="2400" dirty="0" err="1"/>
              <a:t>σάρξ</a:t>
            </a:r>
            <a:r>
              <a:rPr lang="nl-NL" sz="2400" dirty="0"/>
              <a:t>) </a:t>
            </a:r>
            <a:endParaRPr lang="nl-NL" sz="2400" dirty="0" smtClean="0"/>
          </a:p>
          <a:p>
            <a:pPr algn="ctr"/>
            <a:r>
              <a:rPr lang="nl-NL" sz="2400" dirty="0" smtClean="0"/>
              <a:t>de </a:t>
            </a:r>
            <a:r>
              <a:rPr lang="nl-NL" sz="2400" dirty="0"/>
              <a:t>menselijke </a:t>
            </a:r>
            <a:r>
              <a:rPr lang="nl-NL" sz="2400" dirty="0" smtClean="0"/>
              <a:t>natuur</a:t>
            </a:r>
            <a:endParaRPr lang="nl-NL" sz="2400" dirty="0">
              <a:latin typeface="Times New Roman" panose="02020603050405020304" pitchFamily="18" charset="0"/>
              <a:cs typeface="Times New Roman" panose="02020603050405020304" pitchFamily="18" charset="0"/>
            </a:endParaRPr>
          </a:p>
        </p:txBody>
      </p:sp>
      <p:sp>
        <p:nvSpPr>
          <p:cNvPr id="5" name="Rechthoek 4"/>
          <p:cNvSpPr/>
          <p:nvPr/>
        </p:nvSpPr>
        <p:spPr>
          <a:xfrm>
            <a:off x="141989" y="3991704"/>
            <a:ext cx="3637923" cy="2308324"/>
          </a:xfrm>
          <a:prstGeom prst="rect">
            <a:avLst/>
          </a:prstGeom>
        </p:spPr>
        <p:txBody>
          <a:bodyPr wrap="square">
            <a:spAutoFit/>
          </a:bodyPr>
          <a:lstStyle/>
          <a:p>
            <a:r>
              <a:rPr lang="nl-NL" sz="2400" dirty="0" smtClean="0"/>
              <a:t>Jesjoea wil </a:t>
            </a:r>
            <a:r>
              <a:rPr lang="nl-NL" sz="2400" dirty="0"/>
              <a:t>dat wij zijn navolgers zijn (Marc. 2:14; 21; 1 Kor.11:1; Ef.5:1; Fil.3:17; 1 Tess.1:6 enz.) Maar, wat moeten we dan navolgen? </a:t>
            </a:r>
            <a:endParaRPr lang="nl-N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5718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08" y="1383159"/>
            <a:ext cx="8964488" cy="461665"/>
          </a:xfrm>
          <a:prstGeom prst="rect">
            <a:avLst/>
          </a:prstGeom>
        </p:spPr>
        <p:txBody>
          <a:bodyPr wrap="square">
            <a:spAutoFit/>
          </a:bodyPr>
          <a:lstStyle/>
          <a:p>
            <a:pPr algn="ctr"/>
            <a:r>
              <a:rPr lang="nl-NL" sz="2400" b="1" dirty="0" smtClean="0">
                <a:latin typeface="Times New Roman" panose="02020603050405020304" pitchFamily="18" charset="0"/>
                <a:cs typeface="Times New Roman" panose="02020603050405020304" pitchFamily="18" charset="0"/>
              </a:rPr>
              <a:t>Waarvoor </a:t>
            </a:r>
            <a:r>
              <a:rPr lang="nl-NL" sz="2400" b="1" dirty="0">
                <a:latin typeface="Times New Roman" panose="02020603050405020304" pitchFamily="18" charset="0"/>
                <a:cs typeface="Times New Roman" panose="02020603050405020304" pitchFamily="18" charset="0"/>
              </a:rPr>
              <a:t>kwam Jesjoea? </a:t>
            </a:r>
          </a:p>
        </p:txBody>
      </p:sp>
      <p:sp>
        <p:nvSpPr>
          <p:cNvPr id="5" name="Rechthoek 4"/>
          <p:cNvSpPr/>
          <p:nvPr/>
        </p:nvSpPr>
        <p:spPr>
          <a:xfrm>
            <a:off x="0" y="1772816"/>
            <a:ext cx="8964488" cy="2677656"/>
          </a:xfrm>
          <a:prstGeom prst="rect">
            <a:avLst/>
          </a:prstGeom>
        </p:spPr>
        <p:txBody>
          <a:bodyPr wrap="square">
            <a:spAutoFit/>
          </a:bodyPr>
          <a:lstStyle/>
          <a:p>
            <a:pPr algn="ctr"/>
            <a:r>
              <a:rPr lang="nl-NL" sz="2400" dirty="0" smtClean="0"/>
              <a:t>Joh.10:11,12</a:t>
            </a:r>
            <a:endParaRPr lang="nl-NL" sz="2400" dirty="0"/>
          </a:p>
          <a:p>
            <a:pPr algn="ctr"/>
            <a:r>
              <a:rPr lang="nl-NL" sz="2400" dirty="0"/>
              <a:t> </a:t>
            </a:r>
          </a:p>
          <a:p>
            <a:pPr algn="ctr"/>
            <a:r>
              <a:rPr lang="nl-NL" sz="3200" i="1" dirty="0"/>
              <a:t>“Ik ben gekomen, </a:t>
            </a:r>
            <a:endParaRPr lang="nl-NL" sz="3200" i="1" dirty="0" smtClean="0"/>
          </a:p>
          <a:p>
            <a:pPr algn="ctr"/>
            <a:r>
              <a:rPr lang="nl-NL" sz="3200" i="1" dirty="0" smtClean="0"/>
              <a:t>opdat </a:t>
            </a:r>
            <a:r>
              <a:rPr lang="nl-NL" sz="3200" i="1" dirty="0"/>
              <a:t>zij leven hebben en overvloed. </a:t>
            </a:r>
            <a:endParaRPr lang="nl-NL" sz="3200" i="1" dirty="0" smtClean="0"/>
          </a:p>
          <a:p>
            <a:pPr algn="ctr"/>
            <a:r>
              <a:rPr lang="nl-NL" sz="3200" i="1" dirty="0" smtClean="0"/>
              <a:t>Ik </a:t>
            </a:r>
            <a:r>
              <a:rPr lang="nl-NL" sz="3200" i="1" dirty="0"/>
              <a:t>ben de goede ​herder.”</a:t>
            </a:r>
            <a:endParaRPr lang="nl-NL" sz="3200" dirty="0"/>
          </a:p>
          <a:p>
            <a:pPr algn="ctr"/>
            <a:endParaRPr lang="nl-NL" sz="2400" dirty="0"/>
          </a:p>
        </p:txBody>
      </p:sp>
    </p:spTree>
    <p:extLst>
      <p:ext uri="{BB962C8B-B14F-4D97-AF65-F5344CB8AC3E}">
        <p14:creationId xmlns:p14="http://schemas.microsoft.com/office/powerpoint/2010/main" val="14427789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08" y="1383159"/>
            <a:ext cx="8964488" cy="461665"/>
          </a:xfrm>
          <a:prstGeom prst="rect">
            <a:avLst/>
          </a:prstGeom>
        </p:spPr>
        <p:txBody>
          <a:bodyPr wrap="square">
            <a:spAutoFit/>
          </a:bodyPr>
          <a:lstStyle/>
          <a:p>
            <a:pPr algn="ctr"/>
            <a:r>
              <a:rPr lang="nl-NL" sz="2400" b="1" dirty="0" smtClean="0">
                <a:latin typeface="Times New Roman" panose="02020603050405020304" pitchFamily="18" charset="0"/>
                <a:cs typeface="Times New Roman" panose="02020603050405020304" pitchFamily="18" charset="0"/>
              </a:rPr>
              <a:t>Waarvoor </a:t>
            </a:r>
            <a:r>
              <a:rPr lang="nl-NL" sz="2400" b="1" dirty="0">
                <a:latin typeface="Times New Roman" panose="02020603050405020304" pitchFamily="18" charset="0"/>
                <a:cs typeface="Times New Roman" panose="02020603050405020304" pitchFamily="18" charset="0"/>
              </a:rPr>
              <a:t>kwam Jesjoea? </a:t>
            </a:r>
          </a:p>
        </p:txBody>
      </p:sp>
      <p:sp>
        <p:nvSpPr>
          <p:cNvPr id="5" name="Rechthoek 4"/>
          <p:cNvSpPr/>
          <p:nvPr/>
        </p:nvSpPr>
        <p:spPr>
          <a:xfrm>
            <a:off x="0" y="1772816"/>
            <a:ext cx="8964488" cy="1815882"/>
          </a:xfrm>
          <a:prstGeom prst="rect">
            <a:avLst/>
          </a:prstGeom>
        </p:spPr>
        <p:txBody>
          <a:bodyPr wrap="square">
            <a:spAutoFit/>
          </a:bodyPr>
          <a:lstStyle/>
          <a:p>
            <a:pPr algn="ctr"/>
            <a:r>
              <a:rPr lang="nl-NL" sz="2400" i="1" dirty="0"/>
              <a:t>(Matth.15:24)</a:t>
            </a:r>
            <a:r>
              <a:rPr lang="nl-NL" sz="2400" dirty="0"/>
              <a:t> </a:t>
            </a:r>
          </a:p>
          <a:p>
            <a:pPr algn="ctr"/>
            <a:r>
              <a:rPr lang="nl-NL" sz="3200" i="1" dirty="0" smtClean="0"/>
              <a:t>“Ik </a:t>
            </a:r>
            <a:r>
              <a:rPr lang="nl-NL" sz="3200" i="1" dirty="0"/>
              <a:t>ben slechts gezonden </a:t>
            </a:r>
            <a:endParaRPr lang="nl-NL" sz="3200" i="1" dirty="0" smtClean="0"/>
          </a:p>
          <a:p>
            <a:pPr algn="ctr"/>
            <a:r>
              <a:rPr lang="nl-NL" sz="3200" i="1" dirty="0" smtClean="0"/>
              <a:t>tot </a:t>
            </a:r>
            <a:r>
              <a:rPr lang="nl-NL" sz="3200" i="1" dirty="0"/>
              <a:t>de verloren schapen van het huis </a:t>
            </a:r>
            <a:r>
              <a:rPr lang="nl-NL" sz="3200" i="1" dirty="0" smtClean="0"/>
              <a:t>Israëls.”</a:t>
            </a:r>
            <a:endParaRPr lang="nl-NL" sz="3200" dirty="0"/>
          </a:p>
          <a:p>
            <a:pPr algn="ctr"/>
            <a:endParaRPr lang="nl-NL" sz="2400" dirty="0"/>
          </a:p>
        </p:txBody>
      </p:sp>
    </p:spTree>
    <p:extLst>
      <p:ext uri="{BB962C8B-B14F-4D97-AF65-F5344CB8AC3E}">
        <p14:creationId xmlns:p14="http://schemas.microsoft.com/office/powerpoint/2010/main" val="6077884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72816"/>
            <a:ext cx="2232025" cy="33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422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08" y="1052736"/>
            <a:ext cx="8964488" cy="461665"/>
          </a:xfrm>
          <a:prstGeom prst="rect">
            <a:avLst/>
          </a:prstGeom>
        </p:spPr>
        <p:txBody>
          <a:bodyPr wrap="square">
            <a:spAutoFit/>
          </a:bodyPr>
          <a:lstStyle/>
          <a:p>
            <a:pPr algn="ctr"/>
            <a:r>
              <a:rPr lang="nl-NL" sz="2400" b="1" dirty="0" smtClean="0">
                <a:latin typeface="Times New Roman" panose="02020603050405020304" pitchFamily="18" charset="0"/>
                <a:cs typeface="Times New Roman" panose="02020603050405020304" pitchFamily="18" charset="0"/>
              </a:rPr>
              <a:t>Waarvoor </a:t>
            </a:r>
            <a:r>
              <a:rPr lang="nl-NL" sz="2400" b="1" dirty="0">
                <a:latin typeface="Times New Roman" panose="02020603050405020304" pitchFamily="18" charset="0"/>
                <a:cs typeface="Times New Roman" panose="02020603050405020304" pitchFamily="18" charset="0"/>
              </a:rPr>
              <a:t>kwam Jesjoea? </a:t>
            </a:r>
          </a:p>
        </p:txBody>
      </p:sp>
      <p:sp>
        <p:nvSpPr>
          <p:cNvPr id="5" name="Rechthoek 4"/>
          <p:cNvSpPr/>
          <p:nvPr/>
        </p:nvSpPr>
        <p:spPr>
          <a:xfrm>
            <a:off x="0" y="1442393"/>
            <a:ext cx="8964488" cy="3170099"/>
          </a:xfrm>
          <a:prstGeom prst="rect">
            <a:avLst/>
          </a:prstGeom>
        </p:spPr>
        <p:txBody>
          <a:bodyPr wrap="square">
            <a:spAutoFit/>
          </a:bodyPr>
          <a:lstStyle/>
          <a:p>
            <a:pPr algn="ctr"/>
            <a:r>
              <a:rPr lang="nl-NL" sz="2000" i="1" dirty="0" smtClean="0">
                <a:latin typeface="Times New Roman" panose="02020603050405020304" pitchFamily="18" charset="0"/>
                <a:cs typeface="Times New Roman" panose="02020603050405020304" pitchFamily="18" charset="0"/>
              </a:rPr>
              <a:t>“</a:t>
            </a:r>
            <a:r>
              <a:rPr lang="nl-NL" sz="2000" i="1" dirty="0">
                <a:latin typeface="Times New Roman" panose="02020603050405020304" pitchFamily="18" charset="0"/>
                <a:cs typeface="Times New Roman" panose="02020603050405020304" pitchFamily="18" charset="0"/>
              </a:rPr>
              <a:t>Mattheüs 5:17-20</a:t>
            </a:r>
          </a:p>
          <a:p>
            <a:pPr algn="ctr"/>
            <a:r>
              <a:rPr lang="nl-NL" sz="2000" i="1" dirty="0" smtClean="0">
                <a:latin typeface="Times New Roman" panose="02020603050405020304" pitchFamily="18" charset="0"/>
                <a:cs typeface="Times New Roman" panose="02020603050405020304" pitchFamily="18" charset="0"/>
              </a:rPr>
              <a:t>“</a:t>
            </a:r>
            <a:r>
              <a:rPr lang="nl-NL" sz="2000" i="1" dirty="0">
                <a:latin typeface="Times New Roman" panose="02020603050405020304" pitchFamily="18" charset="0"/>
                <a:cs typeface="Times New Roman" panose="02020603050405020304" pitchFamily="18" charset="0"/>
              </a:rPr>
              <a:t>17Meent niet, dat Ik gekomen ben om de wet of de profeten te ontbinden; Ik ben niet gekomen om te ontbinden, maar om te vervullen. 18Want voorwaar, Ik zeg u: Eer de hemel en de aarde vergaat, zal er niet één jota of één tittel vergaan van de wet, eer alles zal zijn geschied. 19Wie dan één van de kleinste dezer geboden ontbindt en de mensen zo leert, zal zeer klein heten in het Koninkrijk der hemelen</a:t>
            </a:r>
            <a:r>
              <a:rPr lang="nl-NL" sz="2000" b="1" i="1" dirty="0">
                <a:latin typeface="Times New Roman" panose="02020603050405020304" pitchFamily="18" charset="0"/>
                <a:cs typeface="Times New Roman" panose="02020603050405020304" pitchFamily="18" charset="0"/>
              </a:rPr>
              <a:t>; </a:t>
            </a:r>
            <a:endParaRPr lang="nl-NL" sz="2000" b="1" i="1" dirty="0" smtClean="0">
              <a:latin typeface="Times New Roman" panose="02020603050405020304" pitchFamily="18" charset="0"/>
              <a:cs typeface="Times New Roman" panose="02020603050405020304" pitchFamily="18" charset="0"/>
            </a:endParaRPr>
          </a:p>
          <a:p>
            <a:pPr algn="ctr"/>
            <a:r>
              <a:rPr lang="nl-NL" sz="2000" b="1" i="1" dirty="0" smtClean="0">
                <a:solidFill>
                  <a:srgbClr val="FFFF00"/>
                </a:solidFill>
                <a:latin typeface="Times New Roman" panose="02020603050405020304" pitchFamily="18" charset="0"/>
                <a:cs typeface="Times New Roman" panose="02020603050405020304" pitchFamily="18" charset="0"/>
              </a:rPr>
              <a:t>doch </a:t>
            </a:r>
            <a:r>
              <a:rPr lang="nl-NL" sz="2000" b="1" i="1" dirty="0">
                <a:solidFill>
                  <a:srgbClr val="FFFF00"/>
                </a:solidFill>
                <a:latin typeface="Times New Roman" panose="02020603050405020304" pitchFamily="18" charset="0"/>
                <a:cs typeface="Times New Roman" panose="02020603050405020304" pitchFamily="18" charset="0"/>
              </a:rPr>
              <a:t>wie ze doet en leert, die zal groot heten in het Koninkrijk der hemelen</a:t>
            </a:r>
            <a:r>
              <a:rPr lang="nl-NL" sz="2000" i="1" dirty="0">
                <a:latin typeface="Times New Roman" panose="02020603050405020304" pitchFamily="18" charset="0"/>
                <a:cs typeface="Times New Roman" panose="02020603050405020304" pitchFamily="18" charset="0"/>
              </a:rPr>
              <a:t>. </a:t>
            </a:r>
            <a:endParaRPr lang="nl-NL" sz="2000" i="1" dirty="0" smtClean="0">
              <a:latin typeface="Times New Roman" panose="02020603050405020304" pitchFamily="18" charset="0"/>
              <a:cs typeface="Times New Roman" panose="02020603050405020304" pitchFamily="18" charset="0"/>
            </a:endParaRPr>
          </a:p>
          <a:p>
            <a:pPr algn="ctr"/>
            <a:r>
              <a:rPr lang="nl-NL" sz="2000" i="1" dirty="0" smtClean="0">
                <a:latin typeface="Times New Roman" panose="02020603050405020304" pitchFamily="18" charset="0"/>
                <a:cs typeface="Times New Roman" panose="02020603050405020304" pitchFamily="18" charset="0"/>
              </a:rPr>
              <a:t>20Want </a:t>
            </a:r>
            <a:r>
              <a:rPr lang="nl-NL" sz="2000" i="1" dirty="0">
                <a:latin typeface="Times New Roman" panose="02020603050405020304" pitchFamily="18" charset="0"/>
                <a:cs typeface="Times New Roman" panose="02020603050405020304" pitchFamily="18" charset="0"/>
              </a:rPr>
              <a:t>Ik zeg u: Indien uw gerechtigheid niet overvloedig is, meer dan die der Schriftgeleerden en Farizeeën, zult gij het Koninkrijk der hemelen voorzeker niet binnengaan</a:t>
            </a:r>
            <a:r>
              <a:rPr lang="nl-NL" sz="2000" i="1" dirty="0" smtClean="0">
                <a:latin typeface="Times New Roman" panose="02020603050405020304" pitchFamily="18" charset="0"/>
                <a:cs typeface="Times New Roman" panose="02020603050405020304" pitchFamily="18" charset="0"/>
              </a:rPr>
              <a:t>.”</a:t>
            </a:r>
            <a:endParaRPr lang="nl-N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1301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08" y="1383159"/>
            <a:ext cx="8964488" cy="461665"/>
          </a:xfrm>
          <a:prstGeom prst="rect">
            <a:avLst/>
          </a:prstGeom>
        </p:spPr>
        <p:txBody>
          <a:bodyPr wrap="square">
            <a:spAutoFit/>
          </a:bodyPr>
          <a:lstStyle/>
          <a:p>
            <a:pPr algn="ctr"/>
            <a:r>
              <a:rPr lang="nl-NL" sz="2400" b="1" dirty="0" smtClean="0">
                <a:latin typeface="Times New Roman" panose="02020603050405020304" pitchFamily="18" charset="0"/>
                <a:cs typeface="Times New Roman" panose="02020603050405020304" pitchFamily="18" charset="0"/>
              </a:rPr>
              <a:t>Waarvoor </a:t>
            </a:r>
            <a:r>
              <a:rPr lang="nl-NL" sz="2400" b="1" dirty="0">
                <a:latin typeface="Times New Roman" panose="02020603050405020304" pitchFamily="18" charset="0"/>
                <a:cs typeface="Times New Roman" panose="02020603050405020304" pitchFamily="18" charset="0"/>
              </a:rPr>
              <a:t>kwam Jesjoea? </a:t>
            </a:r>
          </a:p>
        </p:txBody>
      </p:sp>
      <p:sp>
        <p:nvSpPr>
          <p:cNvPr id="3" name="Rechthoek 2"/>
          <p:cNvSpPr/>
          <p:nvPr/>
        </p:nvSpPr>
        <p:spPr>
          <a:xfrm>
            <a:off x="179512" y="4173473"/>
            <a:ext cx="3888432" cy="1569660"/>
          </a:xfrm>
          <a:prstGeom prst="rect">
            <a:avLst/>
          </a:prstGeom>
        </p:spPr>
        <p:txBody>
          <a:bodyPr wrap="square">
            <a:spAutoFit/>
          </a:bodyPr>
          <a:lstStyle/>
          <a:p>
            <a:r>
              <a:rPr lang="nl-NL" sz="2400" dirty="0">
                <a:latin typeface="Times New Roman"/>
                <a:ea typeface="Calibri"/>
              </a:rPr>
              <a:t>de ark der </a:t>
            </a:r>
            <a:r>
              <a:rPr lang="nl-NL" sz="2400" dirty="0" smtClean="0">
                <a:latin typeface="Times New Roman"/>
                <a:ea typeface="Calibri"/>
              </a:rPr>
              <a:t>getuigenis</a:t>
            </a:r>
          </a:p>
          <a:p>
            <a:r>
              <a:rPr lang="nl-NL" sz="2400" dirty="0" smtClean="0">
                <a:latin typeface="Times New Roman"/>
                <a:ea typeface="Calibri"/>
              </a:rPr>
              <a:t>de </a:t>
            </a:r>
            <a:r>
              <a:rPr lang="nl-NL" sz="2400" dirty="0">
                <a:latin typeface="Times New Roman"/>
                <a:ea typeface="Calibri"/>
              </a:rPr>
              <a:t>tafelen der getuigenis </a:t>
            </a:r>
          </a:p>
          <a:p>
            <a:r>
              <a:rPr lang="nl-NL" sz="2400" dirty="0" smtClean="0">
                <a:latin typeface="Times New Roman"/>
                <a:ea typeface="Calibri"/>
              </a:rPr>
              <a:t>de </a:t>
            </a:r>
            <a:r>
              <a:rPr lang="nl-NL" sz="2400" dirty="0">
                <a:latin typeface="Times New Roman"/>
                <a:ea typeface="Calibri"/>
              </a:rPr>
              <a:t>tent der </a:t>
            </a:r>
            <a:r>
              <a:rPr lang="nl-NL" sz="2400" dirty="0" smtClean="0">
                <a:latin typeface="Times New Roman"/>
                <a:ea typeface="Calibri"/>
              </a:rPr>
              <a:t>getuigenis</a:t>
            </a:r>
          </a:p>
          <a:p>
            <a:r>
              <a:rPr lang="nl-NL" sz="2400" dirty="0" smtClean="0">
                <a:latin typeface="Times New Roman"/>
              </a:rPr>
              <a:t>getuigenis van het evangelie</a:t>
            </a:r>
            <a:endParaRPr lang="nl-NL" sz="24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951" y="330497"/>
            <a:ext cx="1658937"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9" y="1895276"/>
            <a:ext cx="8967787"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3420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additive="base">
                                        <p:cTn id="13" dur="500" fill="hold"/>
                                        <p:tgtEl>
                                          <p:spTgt spid="21506"/>
                                        </p:tgtEl>
                                        <p:attrNameLst>
                                          <p:attrName>ppt_x</p:attrName>
                                        </p:attrNameLst>
                                      </p:cBhvr>
                                      <p:tavLst>
                                        <p:tav tm="0">
                                          <p:val>
                                            <p:strVal val="1+#ppt_w/2"/>
                                          </p:val>
                                        </p:tav>
                                        <p:tav tm="100000">
                                          <p:val>
                                            <p:strVal val="#ppt_x"/>
                                          </p:val>
                                        </p:tav>
                                      </p:tavLst>
                                    </p:anim>
                                    <p:anim calcmode="lin" valueType="num">
                                      <p:cBhvr additive="base">
                                        <p:cTn id="14"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08" y="1383159"/>
            <a:ext cx="8964488" cy="461665"/>
          </a:xfrm>
          <a:prstGeom prst="rect">
            <a:avLst/>
          </a:prstGeom>
        </p:spPr>
        <p:txBody>
          <a:bodyPr wrap="square">
            <a:spAutoFit/>
          </a:bodyPr>
          <a:lstStyle/>
          <a:p>
            <a:pPr algn="ctr"/>
            <a:r>
              <a:rPr lang="nl-NL" sz="2400" b="1" dirty="0">
                <a:latin typeface="Times New Roman" panose="02020603050405020304" pitchFamily="18" charset="0"/>
                <a:cs typeface="Times New Roman" panose="02020603050405020304" pitchFamily="18" charset="0"/>
              </a:rPr>
              <a:t>Op welke gronden bestaat een koninkrijk?</a:t>
            </a:r>
          </a:p>
        </p:txBody>
      </p:sp>
      <p:sp>
        <p:nvSpPr>
          <p:cNvPr id="6" name="Rechthoek 5"/>
          <p:cNvSpPr/>
          <p:nvPr/>
        </p:nvSpPr>
        <p:spPr>
          <a:xfrm>
            <a:off x="3216041" y="1917909"/>
            <a:ext cx="2483768" cy="584775"/>
          </a:xfrm>
          <a:prstGeom prst="rect">
            <a:avLst/>
          </a:prstGeom>
        </p:spPr>
        <p:txBody>
          <a:bodyPr wrap="square">
            <a:spAutoFit/>
          </a:bodyPr>
          <a:lstStyle/>
          <a:p>
            <a:pPr algn="ctr"/>
            <a:r>
              <a:rPr lang="nl-NL" sz="3200" b="1" dirty="0" smtClean="0">
                <a:latin typeface="Times New Roman" panose="02020603050405020304" pitchFamily="18" charset="0"/>
                <a:cs typeface="Times New Roman" panose="02020603050405020304" pitchFamily="18" charset="0"/>
              </a:rPr>
              <a:t>land  </a:t>
            </a:r>
          </a:p>
        </p:txBody>
      </p:sp>
      <p:sp>
        <p:nvSpPr>
          <p:cNvPr id="7" name="Rechthoek 6"/>
          <p:cNvSpPr/>
          <p:nvPr/>
        </p:nvSpPr>
        <p:spPr>
          <a:xfrm>
            <a:off x="3216041" y="2527736"/>
            <a:ext cx="2483768" cy="584775"/>
          </a:xfrm>
          <a:prstGeom prst="rect">
            <a:avLst/>
          </a:prstGeom>
        </p:spPr>
        <p:txBody>
          <a:bodyPr wrap="square">
            <a:spAutoFit/>
          </a:bodyPr>
          <a:lstStyle/>
          <a:p>
            <a:pPr algn="ctr"/>
            <a:r>
              <a:rPr lang="nl-NL" sz="3200" b="1" dirty="0" smtClean="0">
                <a:latin typeface="Times New Roman" panose="02020603050405020304" pitchFamily="18" charset="0"/>
                <a:cs typeface="Times New Roman" panose="02020603050405020304" pitchFamily="18" charset="0"/>
              </a:rPr>
              <a:t>volk  </a:t>
            </a:r>
          </a:p>
        </p:txBody>
      </p:sp>
      <p:sp>
        <p:nvSpPr>
          <p:cNvPr id="8" name="Rechthoek 7"/>
          <p:cNvSpPr/>
          <p:nvPr/>
        </p:nvSpPr>
        <p:spPr>
          <a:xfrm>
            <a:off x="3312368" y="3112511"/>
            <a:ext cx="2483768" cy="584775"/>
          </a:xfrm>
          <a:prstGeom prst="rect">
            <a:avLst/>
          </a:prstGeom>
        </p:spPr>
        <p:txBody>
          <a:bodyPr wrap="square">
            <a:spAutoFit/>
          </a:bodyPr>
          <a:lstStyle/>
          <a:p>
            <a:pPr algn="ctr"/>
            <a:r>
              <a:rPr lang="nl-NL" sz="3200" b="1" dirty="0" smtClean="0">
                <a:latin typeface="Times New Roman" panose="02020603050405020304" pitchFamily="18" charset="0"/>
                <a:cs typeface="Times New Roman" panose="02020603050405020304" pitchFamily="18" charset="0"/>
              </a:rPr>
              <a:t>koning </a:t>
            </a:r>
            <a:endParaRPr lang="nl-NL" sz="3200" b="1" dirty="0">
              <a:latin typeface="Times New Roman" panose="02020603050405020304" pitchFamily="18" charset="0"/>
              <a:cs typeface="Times New Roman" panose="02020603050405020304" pitchFamily="18" charset="0"/>
            </a:endParaRPr>
          </a:p>
        </p:txBody>
      </p:sp>
      <p:sp>
        <p:nvSpPr>
          <p:cNvPr id="9" name="Rechthoek 8"/>
          <p:cNvSpPr/>
          <p:nvPr/>
        </p:nvSpPr>
        <p:spPr>
          <a:xfrm>
            <a:off x="3312368" y="3686187"/>
            <a:ext cx="2483768" cy="584775"/>
          </a:xfrm>
          <a:prstGeom prst="rect">
            <a:avLst/>
          </a:prstGeom>
        </p:spPr>
        <p:txBody>
          <a:bodyPr wrap="square">
            <a:spAutoFit/>
          </a:bodyPr>
          <a:lstStyle/>
          <a:p>
            <a:pPr algn="ctr"/>
            <a:r>
              <a:rPr lang="nl-NL" sz="3200" b="1" dirty="0" smtClean="0">
                <a:latin typeface="Times New Roman" panose="02020603050405020304" pitchFamily="18" charset="0"/>
                <a:cs typeface="Times New Roman" panose="02020603050405020304" pitchFamily="18" charset="0"/>
              </a:rPr>
              <a:t>verbond </a:t>
            </a:r>
          </a:p>
        </p:txBody>
      </p:sp>
    </p:spTree>
    <p:extLst>
      <p:ext uri="{BB962C8B-B14F-4D97-AF65-F5344CB8AC3E}">
        <p14:creationId xmlns:p14="http://schemas.microsoft.com/office/powerpoint/2010/main" val="32932675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08" y="1124744"/>
            <a:ext cx="8964488" cy="3416320"/>
          </a:xfrm>
          <a:prstGeom prst="rect">
            <a:avLst/>
          </a:prstGeom>
        </p:spPr>
        <p:txBody>
          <a:bodyPr wrap="square">
            <a:spAutoFit/>
          </a:bodyPr>
          <a:lstStyle/>
          <a:p>
            <a:pPr algn="ctr"/>
            <a:r>
              <a:rPr lang="nl-NL" sz="2400" dirty="0">
                <a:latin typeface="Times New Roman" panose="02020603050405020304" pitchFamily="18" charset="0"/>
                <a:cs typeface="Times New Roman" panose="02020603050405020304" pitchFamily="18" charset="0"/>
              </a:rPr>
              <a:t>Jesaja </a:t>
            </a:r>
            <a:r>
              <a:rPr lang="nl-NL" sz="2400" dirty="0" smtClean="0">
                <a:latin typeface="Times New Roman" panose="02020603050405020304" pitchFamily="18" charset="0"/>
                <a:cs typeface="Times New Roman" panose="02020603050405020304" pitchFamily="18" charset="0"/>
              </a:rPr>
              <a:t>2:2,3 </a:t>
            </a:r>
          </a:p>
          <a:p>
            <a:r>
              <a:rPr lang="nl-NL" sz="2400" i="1" dirty="0" smtClean="0">
                <a:latin typeface="Times New Roman" panose="02020603050405020304" pitchFamily="18" charset="0"/>
                <a:cs typeface="Times New Roman" panose="02020603050405020304" pitchFamily="18" charset="0"/>
              </a:rPr>
              <a:t>“</a:t>
            </a:r>
            <a:r>
              <a:rPr lang="nl-NL" sz="2400" i="1" dirty="0">
                <a:latin typeface="Times New Roman" panose="02020603050405020304" pitchFamily="18" charset="0"/>
                <a:cs typeface="Times New Roman" panose="02020603050405020304" pitchFamily="18" charset="0"/>
              </a:rPr>
              <a:t>En het zal geschieden in het laatste der dagen: dan zal de berg van het huis des Heren vaststaan als de hoogste der bergen, en hij zal verheven zijn boven de heuvelen. En alle volkeren zullen derwaarts </a:t>
            </a:r>
            <a:r>
              <a:rPr lang="nl-NL" sz="2400" i="1" dirty="0" err="1">
                <a:latin typeface="Times New Roman" panose="02020603050405020304" pitchFamily="18" charset="0"/>
                <a:cs typeface="Times New Roman" panose="02020603050405020304" pitchFamily="18" charset="0"/>
              </a:rPr>
              <a:t>heenstromen</a:t>
            </a:r>
            <a:r>
              <a:rPr lang="nl-NL" sz="2400" i="1" dirty="0">
                <a:latin typeface="Times New Roman" panose="02020603050405020304" pitchFamily="18" charset="0"/>
                <a:cs typeface="Times New Roman" panose="02020603050405020304" pitchFamily="18" charset="0"/>
              </a:rPr>
              <a:t> en vele natiën zullen optrekken en zeggen: Komt, laten wij opgaan naar de berg des Heren, naar het huis van de God ​Jakobs, opdat Hij ons </a:t>
            </a:r>
            <a:r>
              <a:rPr lang="nl-NL" sz="2400" i="1" dirty="0" err="1">
                <a:latin typeface="Times New Roman" panose="02020603050405020304" pitchFamily="18" charset="0"/>
                <a:cs typeface="Times New Roman" panose="02020603050405020304" pitchFamily="18" charset="0"/>
              </a:rPr>
              <a:t>lere</a:t>
            </a:r>
            <a:r>
              <a:rPr lang="nl-NL" sz="2400" i="1" dirty="0">
                <a:latin typeface="Times New Roman" panose="02020603050405020304" pitchFamily="18" charset="0"/>
                <a:cs typeface="Times New Roman" panose="02020603050405020304" pitchFamily="18" charset="0"/>
              </a:rPr>
              <a:t> aangaande zijn wegen en opdat wij zijn paden bewandelen. Want uit Sion zal de wet uitgaan en des Heren woord uit Jeruzalem.”</a:t>
            </a:r>
            <a:endParaRPr lang="nl-N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9036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08" y="1383159"/>
            <a:ext cx="8964488" cy="461665"/>
          </a:xfrm>
          <a:prstGeom prst="rect">
            <a:avLst/>
          </a:prstGeom>
        </p:spPr>
        <p:txBody>
          <a:bodyPr wrap="square">
            <a:spAutoFit/>
          </a:bodyPr>
          <a:lstStyle/>
          <a:p>
            <a:pPr algn="ctr"/>
            <a:r>
              <a:rPr lang="nl-NL" sz="2400" b="1" dirty="0" smtClean="0">
                <a:latin typeface="Times New Roman" panose="02020603050405020304" pitchFamily="18" charset="0"/>
                <a:cs typeface="Times New Roman" panose="02020603050405020304" pitchFamily="18" charset="0"/>
              </a:rPr>
              <a:t>Waarvoor </a:t>
            </a:r>
            <a:r>
              <a:rPr lang="nl-NL" sz="2400" b="1" dirty="0">
                <a:latin typeface="Times New Roman" panose="02020603050405020304" pitchFamily="18" charset="0"/>
                <a:cs typeface="Times New Roman" panose="02020603050405020304" pitchFamily="18" charset="0"/>
              </a:rPr>
              <a:t>kwam Jesjoea? </a:t>
            </a:r>
          </a:p>
        </p:txBody>
      </p:sp>
      <p:sp>
        <p:nvSpPr>
          <p:cNvPr id="6" name="Rechthoek 5"/>
          <p:cNvSpPr/>
          <p:nvPr/>
        </p:nvSpPr>
        <p:spPr>
          <a:xfrm>
            <a:off x="0" y="4077072"/>
            <a:ext cx="3833156" cy="2215991"/>
          </a:xfrm>
          <a:prstGeom prst="rect">
            <a:avLst/>
          </a:prstGeom>
        </p:spPr>
        <p:txBody>
          <a:bodyPr wrap="square">
            <a:spAutoFit/>
          </a:bodyPr>
          <a:lstStyle/>
          <a:p>
            <a:pPr algn="ctr">
              <a:lnSpc>
                <a:spcPct val="115000"/>
              </a:lnSpc>
              <a:spcAft>
                <a:spcPts val="0"/>
              </a:spcAft>
            </a:pPr>
            <a:r>
              <a:rPr lang="nl-NL" sz="2000" dirty="0">
                <a:latin typeface="Times New Roman"/>
                <a:ea typeface="Calibri"/>
                <a:cs typeface="Arial"/>
              </a:rPr>
              <a:t>Jesaja </a:t>
            </a:r>
            <a:r>
              <a:rPr lang="nl-NL" sz="2000" dirty="0" smtClean="0">
                <a:latin typeface="Times New Roman"/>
                <a:ea typeface="Calibri"/>
                <a:cs typeface="Arial"/>
              </a:rPr>
              <a:t>51:4</a:t>
            </a:r>
            <a:endParaRPr lang="nl-NL" sz="2000" dirty="0">
              <a:ea typeface="Calibri"/>
              <a:cs typeface="Arial"/>
            </a:endParaRPr>
          </a:p>
          <a:p>
            <a:pPr algn="ctr">
              <a:lnSpc>
                <a:spcPct val="115000"/>
              </a:lnSpc>
              <a:spcAft>
                <a:spcPts val="0"/>
              </a:spcAft>
            </a:pPr>
            <a:r>
              <a:rPr lang="nl-NL" sz="2000" i="1" dirty="0" smtClean="0">
                <a:latin typeface="Times New Roman"/>
                <a:ea typeface="Calibri"/>
                <a:cs typeface="Arial"/>
              </a:rPr>
              <a:t>“Luistert </a:t>
            </a:r>
            <a:r>
              <a:rPr lang="nl-NL" sz="2000" i="1" dirty="0">
                <a:latin typeface="Times New Roman"/>
                <a:ea typeface="Calibri"/>
                <a:cs typeface="Arial"/>
              </a:rPr>
              <a:t>naar Mij, mijn volk, </a:t>
            </a:r>
          </a:p>
          <a:p>
            <a:pPr algn="ctr">
              <a:lnSpc>
                <a:spcPct val="115000"/>
              </a:lnSpc>
              <a:spcAft>
                <a:spcPts val="0"/>
              </a:spcAft>
            </a:pPr>
            <a:r>
              <a:rPr lang="nl-NL" sz="2000" i="1" dirty="0" smtClean="0">
                <a:latin typeface="Times New Roman"/>
                <a:ea typeface="Calibri"/>
                <a:cs typeface="Arial"/>
              </a:rPr>
              <a:t>en </a:t>
            </a:r>
            <a:r>
              <a:rPr lang="nl-NL" sz="2000" i="1" dirty="0">
                <a:latin typeface="Times New Roman"/>
                <a:ea typeface="Calibri"/>
                <a:cs typeface="Arial"/>
              </a:rPr>
              <a:t>mijn natie, neig uw oor tot Mij. </a:t>
            </a:r>
            <a:r>
              <a:rPr lang="nl-NL" sz="2000" i="1" dirty="0" smtClean="0">
                <a:latin typeface="Times New Roman"/>
                <a:ea typeface="Calibri"/>
                <a:cs typeface="Arial"/>
              </a:rPr>
              <a:t>Want </a:t>
            </a:r>
            <a:r>
              <a:rPr lang="nl-NL" sz="2000" i="1" dirty="0">
                <a:latin typeface="Times New Roman"/>
                <a:ea typeface="Calibri"/>
                <a:cs typeface="Arial"/>
              </a:rPr>
              <a:t>een wet zal van Mij uitgaan </a:t>
            </a:r>
          </a:p>
          <a:p>
            <a:pPr algn="ctr">
              <a:lnSpc>
                <a:spcPct val="115000"/>
              </a:lnSpc>
              <a:spcAft>
                <a:spcPts val="0"/>
              </a:spcAft>
            </a:pPr>
            <a:r>
              <a:rPr lang="nl-NL" sz="2000" i="1" dirty="0" smtClean="0">
                <a:latin typeface="Times New Roman"/>
                <a:ea typeface="Calibri"/>
                <a:cs typeface="Arial"/>
              </a:rPr>
              <a:t>en </a:t>
            </a:r>
            <a:r>
              <a:rPr lang="nl-NL" sz="2000" i="1" dirty="0">
                <a:latin typeface="Times New Roman"/>
                <a:ea typeface="Calibri"/>
                <a:cs typeface="Arial"/>
              </a:rPr>
              <a:t>mijn recht zal Ik stellen </a:t>
            </a:r>
          </a:p>
          <a:p>
            <a:pPr algn="ctr">
              <a:lnSpc>
                <a:spcPct val="115000"/>
              </a:lnSpc>
              <a:spcAft>
                <a:spcPts val="0"/>
              </a:spcAft>
            </a:pPr>
            <a:r>
              <a:rPr lang="nl-NL" sz="2000" i="1" dirty="0" smtClean="0">
                <a:latin typeface="Times New Roman"/>
                <a:ea typeface="Calibri"/>
                <a:cs typeface="Arial"/>
              </a:rPr>
              <a:t>tot </a:t>
            </a:r>
            <a:r>
              <a:rPr lang="nl-NL" sz="2000" i="1" dirty="0">
                <a:latin typeface="Times New Roman"/>
                <a:ea typeface="Calibri"/>
                <a:cs typeface="Arial"/>
              </a:rPr>
              <a:t>een licht der volken.”</a:t>
            </a:r>
            <a:endParaRPr lang="nl-NL" sz="2000" dirty="0">
              <a:ea typeface="Calibri"/>
              <a:cs typeface="Aria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601" y="330497"/>
            <a:ext cx="1658937"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9" y="1895276"/>
            <a:ext cx="8967787"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8487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3573016"/>
            <a:ext cx="5580112" cy="3354765"/>
          </a:xfrm>
          <a:prstGeom prst="rect">
            <a:avLst/>
          </a:prstGeom>
          <a:solidFill>
            <a:schemeClr val="bg1"/>
          </a:solidFill>
        </p:spPr>
        <p:txBody>
          <a:bodyPr wrap="square">
            <a:spAutoFit/>
          </a:bodyPr>
          <a:lstStyle/>
          <a:p>
            <a:pPr algn="ctr"/>
            <a:r>
              <a:rPr lang="nl-NL" sz="2000" dirty="0">
                <a:latin typeface="Times New Roman" panose="02020603050405020304" pitchFamily="18" charset="0"/>
                <a:cs typeface="Times New Roman" panose="02020603050405020304" pitchFamily="18" charset="0"/>
              </a:rPr>
              <a:t>Micha </a:t>
            </a:r>
            <a:r>
              <a:rPr lang="nl-NL" sz="2000" dirty="0" smtClean="0">
                <a:latin typeface="Times New Roman" panose="02020603050405020304" pitchFamily="18" charset="0"/>
                <a:cs typeface="Times New Roman" panose="02020603050405020304" pitchFamily="18" charset="0"/>
              </a:rPr>
              <a:t>4:2</a:t>
            </a:r>
            <a:r>
              <a:rPr lang="nl-NL" sz="2000" i="1" dirty="0">
                <a:latin typeface="Times New Roman" panose="02020603050405020304" pitchFamily="18" charset="0"/>
                <a:cs typeface="Times New Roman" panose="02020603050405020304" pitchFamily="18" charset="0"/>
              </a:rPr>
              <a:t> </a:t>
            </a:r>
            <a:endParaRPr lang="nl-NL" sz="2000" dirty="0">
              <a:latin typeface="Times New Roman" panose="02020603050405020304" pitchFamily="18" charset="0"/>
              <a:cs typeface="Times New Roman" panose="02020603050405020304" pitchFamily="18" charset="0"/>
            </a:endParaRPr>
          </a:p>
          <a:p>
            <a:pPr algn="ctr"/>
            <a:r>
              <a:rPr lang="nl-NL" sz="2400" i="1" dirty="0">
                <a:latin typeface="Times New Roman" panose="02020603050405020304" pitchFamily="18" charset="0"/>
                <a:cs typeface="Times New Roman" panose="02020603050405020304" pitchFamily="18" charset="0"/>
              </a:rPr>
              <a:t>“en vele natiën zullen </a:t>
            </a:r>
            <a:r>
              <a:rPr lang="nl-NL" sz="2400" i="1" dirty="0" smtClean="0">
                <a:latin typeface="Times New Roman" panose="02020603050405020304" pitchFamily="18" charset="0"/>
                <a:cs typeface="Times New Roman" panose="02020603050405020304" pitchFamily="18" charset="0"/>
              </a:rPr>
              <a:t>en </a:t>
            </a:r>
            <a:r>
              <a:rPr lang="nl-NL" sz="2400" i="1" dirty="0">
                <a:latin typeface="Times New Roman" panose="02020603050405020304" pitchFamily="18" charset="0"/>
                <a:cs typeface="Times New Roman" panose="02020603050405020304" pitchFamily="18" charset="0"/>
              </a:rPr>
              <a:t>zeggen: </a:t>
            </a:r>
            <a:endParaRPr lang="nl-NL" sz="2400" i="1" dirty="0" smtClean="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Komt</a:t>
            </a:r>
            <a:r>
              <a:rPr lang="nl-NL" sz="2400" i="1" dirty="0">
                <a:latin typeface="Times New Roman" panose="02020603050405020304" pitchFamily="18" charset="0"/>
                <a:cs typeface="Times New Roman" panose="02020603050405020304" pitchFamily="18" charset="0"/>
              </a:rPr>
              <a:t>, laten wij opgaan </a:t>
            </a:r>
            <a:endParaRPr lang="nl-NL" sz="2400" i="1" dirty="0" smtClean="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naar </a:t>
            </a:r>
            <a:r>
              <a:rPr lang="nl-NL" sz="2400" i="1" dirty="0">
                <a:latin typeface="Times New Roman" panose="02020603050405020304" pitchFamily="18" charset="0"/>
                <a:cs typeface="Times New Roman" panose="02020603050405020304" pitchFamily="18" charset="0"/>
              </a:rPr>
              <a:t>de berg des Heren</a:t>
            </a:r>
            <a:r>
              <a:rPr lang="nl-NL" sz="2400" i="1" dirty="0" smtClean="0">
                <a:latin typeface="Times New Roman" panose="02020603050405020304" pitchFamily="18" charset="0"/>
                <a:cs typeface="Times New Roman" panose="02020603050405020304" pitchFamily="18" charset="0"/>
              </a:rPr>
              <a:t>,</a:t>
            </a:r>
          </a:p>
          <a:p>
            <a:pPr algn="ctr"/>
            <a:r>
              <a:rPr lang="nl-NL" sz="2400" i="1" dirty="0" smtClean="0">
                <a:latin typeface="Times New Roman" panose="02020603050405020304" pitchFamily="18" charset="0"/>
                <a:cs typeface="Times New Roman" panose="02020603050405020304" pitchFamily="18" charset="0"/>
              </a:rPr>
              <a:t>naar </a:t>
            </a:r>
            <a:r>
              <a:rPr lang="nl-NL" sz="2400" i="1" dirty="0">
                <a:latin typeface="Times New Roman" panose="02020603050405020304" pitchFamily="18" charset="0"/>
                <a:cs typeface="Times New Roman" panose="02020603050405020304" pitchFamily="18" charset="0"/>
              </a:rPr>
              <a:t>het huis van de God Jakobs, </a:t>
            </a:r>
            <a:endParaRPr lang="nl-NL" sz="2400" i="1" dirty="0" smtClean="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opdat </a:t>
            </a:r>
            <a:r>
              <a:rPr lang="nl-NL" sz="2400" i="1" dirty="0">
                <a:latin typeface="Times New Roman" panose="02020603050405020304" pitchFamily="18" charset="0"/>
                <a:cs typeface="Times New Roman" panose="02020603050405020304" pitchFamily="18" charset="0"/>
              </a:rPr>
              <a:t>Hij ons </a:t>
            </a:r>
            <a:r>
              <a:rPr lang="nl-NL" sz="2400" i="1" dirty="0" err="1">
                <a:latin typeface="Times New Roman" panose="02020603050405020304" pitchFamily="18" charset="0"/>
                <a:cs typeface="Times New Roman" panose="02020603050405020304" pitchFamily="18" charset="0"/>
              </a:rPr>
              <a:t>lere</a:t>
            </a:r>
            <a:r>
              <a:rPr lang="nl-NL" sz="2400" i="1" dirty="0">
                <a:latin typeface="Times New Roman" panose="02020603050405020304" pitchFamily="18" charset="0"/>
                <a:cs typeface="Times New Roman" panose="02020603050405020304" pitchFamily="18" charset="0"/>
              </a:rPr>
              <a:t> aangaande </a:t>
            </a:r>
            <a:r>
              <a:rPr lang="nl-NL" sz="2400" i="1" dirty="0" smtClean="0">
                <a:latin typeface="Times New Roman" panose="02020603050405020304" pitchFamily="18" charset="0"/>
                <a:cs typeface="Times New Roman" panose="02020603050405020304" pitchFamily="18" charset="0"/>
              </a:rPr>
              <a:t>zijn </a:t>
            </a:r>
            <a:r>
              <a:rPr lang="nl-NL" sz="2400" i="1" dirty="0">
                <a:latin typeface="Times New Roman" panose="02020603050405020304" pitchFamily="18" charset="0"/>
                <a:cs typeface="Times New Roman" panose="02020603050405020304" pitchFamily="18" charset="0"/>
              </a:rPr>
              <a:t>wegen </a:t>
            </a:r>
            <a:endParaRPr lang="nl-NL" sz="2400" i="1" dirty="0" smtClean="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en </a:t>
            </a:r>
            <a:r>
              <a:rPr lang="nl-NL" sz="2400" i="1" dirty="0">
                <a:latin typeface="Times New Roman" panose="02020603050405020304" pitchFamily="18" charset="0"/>
                <a:cs typeface="Times New Roman" panose="02020603050405020304" pitchFamily="18" charset="0"/>
              </a:rPr>
              <a:t>opdat wij zijn paden bewandelen. </a:t>
            </a:r>
            <a:endParaRPr lang="nl-NL" sz="2400" i="1" dirty="0" smtClean="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Want </a:t>
            </a:r>
            <a:r>
              <a:rPr lang="nl-NL" sz="2400" i="1" dirty="0">
                <a:latin typeface="Times New Roman" panose="02020603050405020304" pitchFamily="18" charset="0"/>
                <a:cs typeface="Times New Roman" panose="02020603050405020304" pitchFamily="18" charset="0"/>
              </a:rPr>
              <a:t>uit Sion zal de wet uitgaan </a:t>
            </a:r>
            <a:endParaRPr lang="nl-NL" sz="2400" i="1" dirty="0" smtClean="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en </a:t>
            </a:r>
            <a:r>
              <a:rPr lang="nl-NL" sz="2400" i="1" dirty="0">
                <a:latin typeface="Times New Roman" panose="02020603050405020304" pitchFamily="18" charset="0"/>
                <a:cs typeface="Times New Roman" panose="02020603050405020304" pitchFamily="18" charset="0"/>
              </a:rPr>
              <a:t>des Heren woord uit Jeruzalem.”</a:t>
            </a:r>
            <a:endParaRPr lang="nl-NL" sz="2400" dirty="0">
              <a:latin typeface="Times New Roman" panose="02020603050405020304" pitchFamily="18" charset="0"/>
              <a:cs typeface="Times New Roman" panose="02020603050405020304" pitchFamily="18" charset="0"/>
            </a:endParaRPr>
          </a:p>
        </p:txBody>
      </p:sp>
      <p:sp>
        <p:nvSpPr>
          <p:cNvPr id="4" name="Rechthoek 3"/>
          <p:cNvSpPr/>
          <p:nvPr/>
        </p:nvSpPr>
        <p:spPr>
          <a:xfrm>
            <a:off x="72008" y="1196752"/>
            <a:ext cx="8964488" cy="461665"/>
          </a:xfrm>
          <a:prstGeom prst="rect">
            <a:avLst/>
          </a:prstGeom>
        </p:spPr>
        <p:txBody>
          <a:bodyPr wrap="square">
            <a:spAutoFit/>
          </a:bodyPr>
          <a:lstStyle/>
          <a:p>
            <a:pPr algn="ctr"/>
            <a:r>
              <a:rPr lang="nl-NL" sz="2400" b="1" dirty="0" smtClean="0">
                <a:latin typeface="Times New Roman" panose="02020603050405020304" pitchFamily="18" charset="0"/>
                <a:cs typeface="Times New Roman" panose="02020603050405020304" pitchFamily="18" charset="0"/>
              </a:rPr>
              <a:t>Waarvoor </a:t>
            </a:r>
            <a:r>
              <a:rPr lang="nl-NL" sz="2400" b="1" dirty="0">
                <a:latin typeface="Times New Roman" panose="02020603050405020304" pitchFamily="18" charset="0"/>
                <a:cs typeface="Times New Roman" panose="02020603050405020304" pitchFamily="18" charset="0"/>
              </a:rPr>
              <a:t>kwam Jesjoea?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601" y="330497"/>
            <a:ext cx="1658937"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9" y="1628800"/>
            <a:ext cx="8967787"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0585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2411760" y="1124744"/>
            <a:ext cx="4644008" cy="584775"/>
          </a:xfrm>
          <a:prstGeom prst="rect">
            <a:avLst/>
          </a:prstGeom>
          <a:solidFill>
            <a:schemeClr val="bg1"/>
          </a:solidFill>
        </p:spPr>
        <p:txBody>
          <a:bodyPr wrap="square">
            <a:spAutoFit/>
          </a:bodyPr>
          <a:lstStyle/>
          <a:p>
            <a:pPr algn="ctr"/>
            <a:r>
              <a:rPr lang="nl-NL" sz="3200" b="1" dirty="0" smtClean="0">
                <a:latin typeface="Times New Roman" panose="02020603050405020304" pitchFamily="18" charset="0"/>
                <a:cs typeface="Times New Roman" panose="02020603050405020304" pitchFamily="18" charset="0"/>
              </a:rPr>
              <a:t>En dan is het feest !</a:t>
            </a:r>
            <a:endParaRPr lang="nl-NL" sz="3200" b="1"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601" y="330497"/>
            <a:ext cx="1658937"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556792"/>
            <a:ext cx="234156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035" y="1613991"/>
            <a:ext cx="231616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3844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gtEl>
                                        <p:attrNameLst>
                                          <p:attrName>style.visibility</p:attrName>
                                        </p:attrNameLst>
                                      </p:cBhvr>
                                      <p:to>
                                        <p:strVal val="visible"/>
                                      </p:to>
                                    </p:set>
                                    <p:anim calcmode="lin" valueType="num">
                                      <p:cBhvr additive="base">
                                        <p:cTn id="19" dur="500" fill="hold"/>
                                        <p:tgtEl>
                                          <p:spTgt spid="26627"/>
                                        </p:tgtEl>
                                        <p:attrNameLst>
                                          <p:attrName>ppt_x</p:attrName>
                                        </p:attrNameLst>
                                      </p:cBhvr>
                                      <p:tavLst>
                                        <p:tav tm="0">
                                          <p:val>
                                            <p:strVal val="#ppt_x"/>
                                          </p:val>
                                        </p:tav>
                                        <p:tav tm="100000">
                                          <p:val>
                                            <p:strVal val="#ppt_x"/>
                                          </p:val>
                                        </p:tav>
                                      </p:tavLst>
                                    </p:anim>
                                    <p:anim calcmode="lin" valueType="num">
                                      <p:cBhvr additive="base">
                                        <p:cTn id="20"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08" y="1196752"/>
            <a:ext cx="8964488" cy="461665"/>
          </a:xfrm>
          <a:prstGeom prst="rect">
            <a:avLst/>
          </a:prstGeom>
        </p:spPr>
        <p:txBody>
          <a:bodyPr wrap="square">
            <a:spAutoFit/>
          </a:bodyPr>
          <a:lstStyle/>
          <a:p>
            <a:pPr algn="ctr"/>
            <a:r>
              <a:rPr lang="nl-NL" sz="2400" b="1" dirty="0" smtClean="0">
                <a:latin typeface="Times New Roman" panose="02020603050405020304" pitchFamily="18" charset="0"/>
                <a:cs typeface="Times New Roman" panose="02020603050405020304" pitchFamily="18" charset="0"/>
              </a:rPr>
              <a:t>Waarvoor </a:t>
            </a:r>
            <a:r>
              <a:rPr lang="nl-NL" sz="2400" b="1" dirty="0">
                <a:latin typeface="Times New Roman" panose="02020603050405020304" pitchFamily="18" charset="0"/>
                <a:cs typeface="Times New Roman" panose="02020603050405020304" pitchFamily="18" charset="0"/>
              </a:rPr>
              <a:t>kwam Jesjoea? </a:t>
            </a:r>
          </a:p>
        </p:txBody>
      </p:sp>
      <p:sp>
        <p:nvSpPr>
          <p:cNvPr id="7" name="Rechthoek 6"/>
          <p:cNvSpPr/>
          <p:nvPr/>
        </p:nvSpPr>
        <p:spPr>
          <a:xfrm>
            <a:off x="72008" y="2780928"/>
            <a:ext cx="8964488" cy="1569660"/>
          </a:xfrm>
          <a:prstGeom prst="rect">
            <a:avLst/>
          </a:prstGeom>
        </p:spPr>
        <p:txBody>
          <a:bodyPr wrap="square">
            <a:spAutoFit/>
          </a:bodyPr>
          <a:lstStyle/>
          <a:p>
            <a:pPr algn="ctr"/>
            <a:r>
              <a:rPr lang="nl-NL" sz="2400" i="1" dirty="0" smtClean="0">
                <a:latin typeface="Times New Roman" panose="02020603050405020304" pitchFamily="18" charset="0"/>
                <a:cs typeface="Times New Roman" panose="02020603050405020304" pitchFamily="18" charset="0"/>
              </a:rPr>
              <a:t>Joh.14:6</a:t>
            </a:r>
            <a:endParaRPr lang="nl-NL" sz="2400" i="1" dirty="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a:t>
            </a:r>
            <a:r>
              <a:rPr lang="nl-NL" sz="2400" i="1" dirty="0">
                <a:latin typeface="Times New Roman" panose="02020603050405020304" pitchFamily="18" charset="0"/>
                <a:cs typeface="Times New Roman" panose="02020603050405020304" pitchFamily="18" charset="0"/>
              </a:rPr>
              <a:t>Ik ben de </a:t>
            </a:r>
            <a:r>
              <a:rPr lang="nl-NL" sz="2400" i="1" dirty="0" smtClean="0">
                <a:latin typeface="Times New Roman" panose="02020603050405020304" pitchFamily="18" charset="0"/>
                <a:cs typeface="Times New Roman" panose="02020603050405020304" pitchFamily="18" charset="0"/>
              </a:rPr>
              <a:t>HADERECH </a:t>
            </a:r>
            <a:r>
              <a:rPr lang="nl-NL" sz="2400" i="1" dirty="0" smtClean="0">
                <a:cs typeface="+mj-cs"/>
              </a:rPr>
              <a:t>(</a:t>
            </a:r>
            <a:r>
              <a:rPr lang="he-IL" sz="2400" i="1" dirty="0">
                <a:cs typeface="+mj-cs"/>
              </a:rPr>
              <a:t>הַדֶּרֶךְ</a:t>
            </a:r>
            <a:r>
              <a:rPr lang="nl-NL" sz="2400" i="1" dirty="0" smtClean="0">
                <a:latin typeface="Times New Roman" panose="02020603050405020304" pitchFamily="18" charset="0"/>
                <a:cs typeface="Times New Roman" panose="02020603050405020304" pitchFamily="18" charset="0"/>
              </a:rPr>
              <a:t>) en </a:t>
            </a:r>
            <a:r>
              <a:rPr lang="nl-NL" sz="2400" i="1" dirty="0">
                <a:latin typeface="Times New Roman" panose="02020603050405020304" pitchFamily="18" charset="0"/>
                <a:cs typeface="Times New Roman" panose="02020603050405020304" pitchFamily="18" charset="0"/>
              </a:rPr>
              <a:t>de </a:t>
            </a:r>
            <a:r>
              <a:rPr lang="nl-NL" sz="2400" i="1" dirty="0" smtClean="0">
                <a:latin typeface="Times New Roman" panose="02020603050405020304" pitchFamily="18" charset="0"/>
                <a:cs typeface="Times New Roman" panose="02020603050405020304" pitchFamily="18" charset="0"/>
              </a:rPr>
              <a:t>EMET </a:t>
            </a:r>
            <a:r>
              <a:rPr lang="nl-NL" sz="2400" i="1" dirty="0" smtClean="0">
                <a:cs typeface="+mj-cs"/>
              </a:rPr>
              <a:t>(</a:t>
            </a:r>
            <a:r>
              <a:rPr lang="he-IL" sz="2400" i="1" dirty="0">
                <a:cs typeface="+mj-cs"/>
              </a:rPr>
              <a:t>אֱמֶת</a:t>
            </a:r>
            <a:r>
              <a:rPr lang="nl-NL" sz="2400" i="1" dirty="0" smtClean="0">
                <a:latin typeface="Times New Roman" panose="02020603050405020304" pitchFamily="18" charset="0"/>
                <a:cs typeface="Times New Roman" panose="02020603050405020304" pitchFamily="18" charset="0"/>
              </a:rPr>
              <a:t>) </a:t>
            </a:r>
            <a:r>
              <a:rPr lang="nl-NL" sz="2400" i="1" dirty="0">
                <a:latin typeface="Times New Roman" panose="02020603050405020304" pitchFamily="18" charset="0"/>
                <a:cs typeface="Times New Roman" panose="02020603050405020304" pitchFamily="18" charset="0"/>
              </a:rPr>
              <a:t>en het leven; </a:t>
            </a:r>
            <a:endParaRPr lang="nl-NL" sz="2400" i="1" dirty="0" smtClean="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niemand </a:t>
            </a:r>
            <a:r>
              <a:rPr lang="nl-NL" sz="2400" i="1" dirty="0">
                <a:latin typeface="Times New Roman" panose="02020603050405020304" pitchFamily="18" charset="0"/>
                <a:cs typeface="Times New Roman" panose="02020603050405020304" pitchFamily="18" charset="0"/>
              </a:rPr>
              <a:t>komt tot de Vader dan door Mij</a:t>
            </a:r>
            <a:r>
              <a:rPr lang="nl-NL" sz="2400" i="1" dirty="0" smtClean="0">
                <a:latin typeface="Times New Roman" panose="02020603050405020304" pitchFamily="18" charset="0"/>
                <a:cs typeface="Times New Roman" panose="02020603050405020304" pitchFamily="18" charset="0"/>
              </a:rPr>
              <a:t>.”</a:t>
            </a:r>
            <a:endParaRPr lang="nl-NL" sz="2400" i="1" dirty="0">
              <a:latin typeface="Times New Roman" panose="02020603050405020304" pitchFamily="18" charset="0"/>
              <a:cs typeface="Times New Roman" panose="02020603050405020304" pitchFamily="18" charset="0"/>
            </a:endParaRPr>
          </a:p>
          <a:p>
            <a:pPr algn="ctr"/>
            <a:endParaRPr lang="nl-NL" sz="2400" i="1" dirty="0">
              <a:cs typeface="+mj-cs"/>
            </a:endParaRPr>
          </a:p>
        </p:txBody>
      </p:sp>
      <p:sp>
        <p:nvSpPr>
          <p:cNvPr id="3" name="Rechthoek 2"/>
          <p:cNvSpPr/>
          <p:nvPr/>
        </p:nvSpPr>
        <p:spPr>
          <a:xfrm>
            <a:off x="65745" y="4005064"/>
            <a:ext cx="3714167" cy="2322174"/>
          </a:xfrm>
          <a:prstGeom prst="rect">
            <a:avLst/>
          </a:prstGeom>
        </p:spPr>
        <p:txBody>
          <a:bodyPr wrap="square">
            <a:spAutoFit/>
          </a:bodyPr>
          <a:lstStyle/>
          <a:p>
            <a:pPr algn="ctr">
              <a:lnSpc>
                <a:spcPct val="115000"/>
              </a:lnSpc>
              <a:spcAft>
                <a:spcPts val="0"/>
              </a:spcAft>
            </a:pPr>
            <a:r>
              <a:rPr lang="nl-NL" dirty="0">
                <a:latin typeface="Times New Roman"/>
                <a:ea typeface="Calibri"/>
                <a:cs typeface="Arial"/>
              </a:rPr>
              <a:t>Hij is de waarheid </a:t>
            </a:r>
            <a:endParaRPr lang="nl-NL" dirty="0" smtClean="0">
              <a:latin typeface="Times New Roman"/>
              <a:ea typeface="Calibri"/>
              <a:cs typeface="Arial"/>
            </a:endParaRPr>
          </a:p>
          <a:p>
            <a:pPr algn="ctr">
              <a:lnSpc>
                <a:spcPct val="115000"/>
              </a:lnSpc>
              <a:spcAft>
                <a:spcPts val="0"/>
              </a:spcAft>
            </a:pPr>
            <a:r>
              <a:rPr lang="nl-NL" dirty="0" smtClean="0">
                <a:latin typeface="Times New Roman"/>
                <a:ea typeface="Calibri"/>
                <a:cs typeface="Arial"/>
              </a:rPr>
              <a:t>(</a:t>
            </a:r>
            <a:r>
              <a:rPr lang="he-IL" dirty="0">
                <a:latin typeface="Times New Roman"/>
                <a:ea typeface="Calibri"/>
              </a:rPr>
              <a:t>אֱמֶת </a:t>
            </a:r>
            <a:r>
              <a:rPr lang="nl-NL" dirty="0">
                <a:latin typeface="Times New Roman"/>
                <a:ea typeface="Calibri"/>
                <a:cs typeface="Arial"/>
              </a:rPr>
              <a:t>-</a:t>
            </a:r>
            <a:r>
              <a:rPr lang="nl-NL" dirty="0" err="1">
                <a:latin typeface="Times New Roman"/>
                <a:ea typeface="Calibri"/>
                <a:cs typeface="Arial"/>
              </a:rPr>
              <a:t>emed</a:t>
            </a:r>
            <a:r>
              <a:rPr lang="nl-NL" dirty="0">
                <a:latin typeface="Times New Roman"/>
                <a:ea typeface="Calibri"/>
                <a:cs typeface="Arial"/>
              </a:rPr>
              <a:t>). </a:t>
            </a:r>
            <a:endParaRPr lang="nl-NL" dirty="0" smtClean="0">
              <a:latin typeface="Times New Roman"/>
              <a:ea typeface="Calibri"/>
              <a:cs typeface="Arial"/>
            </a:endParaRPr>
          </a:p>
          <a:p>
            <a:pPr algn="ctr">
              <a:lnSpc>
                <a:spcPct val="115000"/>
              </a:lnSpc>
              <a:spcAft>
                <a:spcPts val="0"/>
              </a:spcAft>
            </a:pPr>
            <a:r>
              <a:rPr lang="nl-NL" dirty="0" smtClean="0">
                <a:latin typeface="Times New Roman"/>
                <a:ea typeface="Calibri"/>
                <a:cs typeface="Arial"/>
              </a:rPr>
              <a:t>Psalm 119:142:</a:t>
            </a:r>
            <a:endParaRPr lang="nl-NL" sz="1600" dirty="0">
              <a:ea typeface="Calibri"/>
              <a:cs typeface="Arial"/>
            </a:endParaRPr>
          </a:p>
          <a:p>
            <a:pPr algn="ctr">
              <a:lnSpc>
                <a:spcPct val="115000"/>
              </a:lnSpc>
              <a:spcAft>
                <a:spcPts val="0"/>
              </a:spcAft>
            </a:pPr>
            <a:r>
              <a:rPr lang="nl-NL" dirty="0">
                <a:latin typeface="Times New Roman"/>
                <a:ea typeface="Calibri"/>
                <a:cs typeface="Arial"/>
              </a:rPr>
              <a:t> </a:t>
            </a:r>
            <a:r>
              <a:rPr lang="nl-NL" i="1" dirty="0" smtClean="0">
                <a:latin typeface="Times New Roman"/>
                <a:ea typeface="Calibri"/>
                <a:cs typeface="Arial"/>
              </a:rPr>
              <a:t>“</a:t>
            </a:r>
            <a:r>
              <a:rPr lang="nl-NL" i="1" dirty="0">
                <a:latin typeface="Times New Roman"/>
                <a:ea typeface="Calibri"/>
                <a:cs typeface="Arial"/>
              </a:rPr>
              <a:t>Uw gerechtigheid is gerechtigheid voor eeuwig, </a:t>
            </a:r>
            <a:endParaRPr lang="nl-NL" sz="1600" dirty="0">
              <a:ea typeface="Calibri"/>
              <a:cs typeface="Arial"/>
            </a:endParaRPr>
          </a:p>
          <a:p>
            <a:pPr algn="ctr">
              <a:lnSpc>
                <a:spcPct val="115000"/>
              </a:lnSpc>
              <a:spcAft>
                <a:spcPts val="0"/>
              </a:spcAft>
            </a:pPr>
            <a:r>
              <a:rPr lang="nl-NL" b="1" i="1" dirty="0">
                <a:latin typeface="Times New Roman"/>
                <a:ea typeface="Calibri"/>
                <a:cs typeface="Arial"/>
              </a:rPr>
              <a:t>en uw wet is waarheid</a:t>
            </a:r>
            <a:r>
              <a:rPr lang="nl-NL" i="1" dirty="0">
                <a:latin typeface="Times New Roman"/>
                <a:ea typeface="Calibri"/>
                <a:cs typeface="Arial"/>
              </a:rPr>
              <a:t>.”</a:t>
            </a:r>
            <a:endParaRPr lang="nl-NL" sz="1600" dirty="0">
              <a:ea typeface="Calibri"/>
              <a:cs typeface="Arial"/>
            </a:endParaRPr>
          </a:p>
          <a:p>
            <a:pPr algn="ctr">
              <a:lnSpc>
                <a:spcPct val="115000"/>
              </a:lnSpc>
              <a:spcAft>
                <a:spcPts val="0"/>
              </a:spcAft>
            </a:pPr>
            <a:r>
              <a:rPr lang="nl-NL" b="1" i="1" dirty="0">
                <a:latin typeface="Times New Roman"/>
                <a:ea typeface="Calibri"/>
                <a:cs typeface="Arial"/>
              </a:rPr>
              <a:t>(</a:t>
            </a:r>
            <a:r>
              <a:rPr lang="he-IL" b="1" i="1" dirty="0">
                <a:latin typeface="Times New Roman"/>
                <a:ea typeface="Calibri"/>
              </a:rPr>
              <a:t>וְתוֹרָתְךָ אֱמֶת</a:t>
            </a:r>
            <a:r>
              <a:rPr lang="nl-NL" b="1" i="1" dirty="0">
                <a:latin typeface="Times New Roman"/>
                <a:ea typeface="Calibri"/>
                <a:cs typeface="Arial"/>
              </a:rPr>
              <a:t> –we </a:t>
            </a:r>
            <a:r>
              <a:rPr lang="nl-NL" b="1" i="1" dirty="0" err="1">
                <a:latin typeface="Times New Roman"/>
                <a:ea typeface="Calibri"/>
                <a:cs typeface="Arial"/>
              </a:rPr>
              <a:t>toratecha</a:t>
            </a:r>
            <a:r>
              <a:rPr lang="nl-NL" b="1" i="1" dirty="0">
                <a:latin typeface="Times New Roman"/>
                <a:ea typeface="Calibri"/>
                <a:cs typeface="Arial"/>
              </a:rPr>
              <a:t> </a:t>
            </a:r>
            <a:r>
              <a:rPr lang="nl-NL" b="1" i="1" dirty="0" err="1">
                <a:latin typeface="Times New Roman"/>
                <a:ea typeface="Calibri"/>
                <a:cs typeface="Arial"/>
              </a:rPr>
              <a:t>emet</a:t>
            </a:r>
            <a:r>
              <a:rPr lang="nl-NL" b="1" i="1" dirty="0">
                <a:latin typeface="Times New Roman"/>
                <a:ea typeface="Calibri"/>
                <a:cs typeface="Arial"/>
              </a:rPr>
              <a:t>)</a:t>
            </a:r>
            <a:endParaRPr lang="nl-NL" sz="1600" dirty="0">
              <a:ea typeface="Calibri"/>
              <a:cs typeface="Aria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518543"/>
            <a:ext cx="8967787"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7457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395536" y="4509120"/>
            <a:ext cx="3456384" cy="1200329"/>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Jesjoea leefde de weg</a:t>
            </a:r>
          </a:p>
          <a:p>
            <a:pPr algn="ctr"/>
            <a:r>
              <a:rPr lang="nl-NL" sz="2400" dirty="0" smtClean="0">
                <a:latin typeface="Times New Roman" panose="02020603050405020304" pitchFamily="18" charset="0"/>
                <a:cs typeface="Times New Roman" panose="02020603050405020304" pitchFamily="18" charset="0"/>
              </a:rPr>
              <a:t>Getuigde van de weg</a:t>
            </a:r>
          </a:p>
          <a:p>
            <a:pPr algn="ctr"/>
            <a:r>
              <a:rPr lang="nl-NL" sz="2400" dirty="0">
                <a:latin typeface="Times New Roman" panose="02020603050405020304" pitchFamily="18" charset="0"/>
                <a:cs typeface="Times New Roman" panose="02020603050405020304" pitchFamily="18" charset="0"/>
              </a:rPr>
              <a:t>I</a:t>
            </a:r>
            <a:r>
              <a:rPr lang="nl-NL" sz="2400" dirty="0" smtClean="0">
                <a:latin typeface="Times New Roman" panose="02020603050405020304" pitchFamily="18" charset="0"/>
                <a:cs typeface="Times New Roman" panose="02020603050405020304" pitchFamily="18" charset="0"/>
              </a:rPr>
              <a:t>s de weg</a:t>
            </a:r>
            <a:endParaRPr lang="nl-NL" sz="2400" dirty="0">
              <a:latin typeface="Times New Roman" panose="02020603050405020304" pitchFamily="18" charset="0"/>
              <a:cs typeface="Times New Roman" panose="02020603050405020304" pitchFamily="18"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51380"/>
            <a:ext cx="89677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561323" y="2470990"/>
            <a:ext cx="7992888" cy="1569660"/>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2 Kor.5:21</a:t>
            </a:r>
          </a:p>
          <a:p>
            <a:pPr algn="ctr"/>
            <a:r>
              <a:rPr lang="nl-NL" sz="2400" dirty="0" smtClean="0">
                <a:latin typeface="Times New Roman" panose="02020603050405020304" pitchFamily="18" charset="0"/>
                <a:cs typeface="Times New Roman" panose="02020603050405020304" pitchFamily="18" charset="0"/>
              </a:rPr>
              <a:t>Hem</a:t>
            </a:r>
            <a:r>
              <a:rPr lang="nl-NL" sz="2400" dirty="0">
                <a:latin typeface="Times New Roman" panose="02020603050405020304" pitchFamily="18" charset="0"/>
                <a:cs typeface="Times New Roman" panose="02020603050405020304" pitchFamily="18" charset="0"/>
              </a:rPr>
              <a:t>, die geen ​zonde​ gekend heeft</a:t>
            </a:r>
            <a:r>
              <a:rPr lang="nl-NL" sz="2400" dirty="0" smtClean="0">
                <a:latin typeface="Times New Roman" panose="02020603050405020304" pitchFamily="18" charset="0"/>
                <a:cs typeface="Times New Roman" panose="02020603050405020304" pitchFamily="18" charset="0"/>
              </a:rPr>
              <a:t>,</a:t>
            </a:r>
          </a:p>
          <a:p>
            <a:pPr algn="ctr"/>
            <a:r>
              <a:rPr lang="nl-NL" sz="2400" dirty="0" smtClean="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heeft Hij voor ons tot ​zonde​ gemaakt, </a:t>
            </a:r>
            <a:endParaRPr lang="nl-NL" sz="2400" dirty="0" smtClean="0">
              <a:latin typeface="Times New Roman" panose="02020603050405020304" pitchFamily="18" charset="0"/>
              <a:cs typeface="Times New Roman" panose="02020603050405020304" pitchFamily="18" charset="0"/>
            </a:endParaRPr>
          </a:p>
          <a:p>
            <a:pPr algn="ctr"/>
            <a:r>
              <a:rPr lang="nl-NL" sz="2400" dirty="0" smtClean="0">
                <a:latin typeface="Times New Roman" panose="02020603050405020304" pitchFamily="18" charset="0"/>
                <a:cs typeface="Times New Roman" panose="02020603050405020304" pitchFamily="18" charset="0"/>
              </a:rPr>
              <a:t>opdat </a:t>
            </a:r>
            <a:r>
              <a:rPr lang="nl-NL" sz="2400" dirty="0">
                <a:latin typeface="Times New Roman" panose="02020603050405020304" pitchFamily="18" charset="0"/>
                <a:cs typeface="Times New Roman" panose="02020603050405020304" pitchFamily="18" charset="0"/>
              </a:rPr>
              <a:t>wij zouden worden ​gerechtigheid​ Gods in Hem.</a:t>
            </a:r>
          </a:p>
        </p:txBody>
      </p:sp>
    </p:spTree>
    <p:extLst>
      <p:ext uri="{BB962C8B-B14F-4D97-AF65-F5344CB8AC3E}">
        <p14:creationId xmlns:p14="http://schemas.microsoft.com/office/powerpoint/2010/main" val="391371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844824"/>
            <a:ext cx="7993063"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7211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2"/>
          <p:cNvSpPr txBox="1">
            <a:spLocks/>
          </p:cNvSpPr>
          <p:nvPr/>
        </p:nvSpPr>
        <p:spPr>
          <a:xfrm rot="16200000">
            <a:off x="-2628799" y="3284984"/>
            <a:ext cx="6264696" cy="5040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000" b="1" i="1" dirty="0">
                <a:cs typeface="+mj-cs"/>
              </a:rPr>
              <a:t>2</a:t>
            </a:r>
            <a:r>
              <a:rPr lang="nl-NL" sz="2000" b="1" i="1" baseline="30000" dirty="0" smtClean="0">
                <a:cs typeface="+mj-cs"/>
              </a:rPr>
              <a:t>e</a:t>
            </a:r>
            <a:r>
              <a:rPr lang="nl-NL" sz="2000" b="1" i="1" dirty="0" smtClean="0">
                <a:cs typeface="+mj-cs"/>
              </a:rPr>
              <a:t> keer dat het woord getuige voorkomt in de Bijbel</a:t>
            </a:r>
            <a:endParaRPr lang="nl-NL" sz="2000" b="1" dirty="0" smtClean="0">
              <a:cs typeface="+mj-cs"/>
            </a:endParaRPr>
          </a:p>
          <a:p>
            <a:endParaRPr lang="nl-NL" sz="2000" b="1" dirty="0">
              <a:cs typeface="+mj-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12776"/>
            <a:ext cx="6048375" cy="26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3017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61323" y="1412776"/>
            <a:ext cx="7992888" cy="461665"/>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Torah </a:t>
            </a:r>
            <a:r>
              <a:rPr lang="nl-NL" sz="2400" dirty="0">
                <a:latin typeface="Times New Roman" panose="02020603050405020304" pitchFamily="18" charset="0"/>
                <a:cs typeface="Times New Roman" panose="02020603050405020304" pitchFamily="18" charset="0"/>
              </a:rPr>
              <a:t>de </a:t>
            </a:r>
            <a:r>
              <a:rPr lang="nl-NL" sz="2400" dirty="0" smtClean="0">
                <a:latin typeface="Times New Roman" panose="02020603050405020304" pitchFamily="18" charset="0"/>
                <a:cs typeface="Times New Roman" panose="02020603050405020304" pitchFamily="18" charset="0"/>
              </a:rPr>
              <a:t>waarheid</a:t>
            </a:r>
          </a:p>
        </p:txBody>
      </p:sp>
      <p:sp>
        <p:nvSpPr>
          <p:cNvPr id="3" name="Rechthoek 2"/>
          <p:cNvSpPr/>
          <p:nvPr/>
        </p:nvSpPr>
        <p:spPr>
          <a:xfrm>
            <a:off x="9644" y="4437112"/>
            <a:ext cx="3914284" cy="2193549"/>
          </a:xfrm>
          <a:prstGeom prst="rect">
            <a:avLst/>
          </a:prstGeom>
        </p:spPr>
        <p:txBody>
          <a:bodyPr wrap="square">
            <a:spAutoFit/>
          </a:bodyPr>
          <a:lstStyle/>
          <a:p>
            <a:pPr algn="ctr">
              <a:lnSpc>
                <a:spcPct val="115000"/>
              </a:lnSpc>
              <a:spcAft>
                <a:spcPts val="0"/>
              </a:spcAft>
            </a:pPr>
            <a:r>
              <a:rPr lang="nl-NL" sz="2000" dirty="0" smtClean="0">
                <a:latin typeface="Times New Roman"/>
                <a:ea typeface="Calibri"/>
                <a:cs typeface="Arial"/>
              </a:rPr>
              <a:t>Deut.8:1</a:t>
            </a:r>
          </a:p>
          <a:p>
            <a:pPr algn="ctr">
              <a:lnSpc>
                <a:spcPct val="115000"/>
              </a:lnSpc>
              <a:spcAft>
                <a:spcPts val="0"/>
              </a:spcAft>
            </a:pPr>
            <a:r>
              <a:rPr lang="nl-NL" sz="2000" dirty="0" smtClean="0">
                <a:latin typeface="Times New Roman"/>
                <a:ea typeface="Calibri"/>
                <a:cs typeface="Arial"/>
              </a:rPr>
              <a:t>“Heel </a:t>
            </a:r>
            <a:r>
              <a:rPr lang="nl-NL" sz="2000" dirty="0">
                <a:latin typeface="Times New Roman"/>
                <a:ea typeface="Calibri"/>
                <a:cs typeface="Arial"/>
              </a:rPr>
              <a:t>het gebod, </a:t>
            </a:r>
            <a:endParaRPr lang="nl-NL" sz="2000" dirty="0" smtClean="0">
              <a:latin typeface="Times New Roman"/>
              <a:ea typeface="Calibri"/>
              <a:cs typeface="Arial"/>
            </a:endParaRPr>
          </a:p>
          <a:p>
            <a:pPr algn="ctr">
              <a:lnSpc>
                <a:spcPct val="115000"/>
              </a:lnSpc>
              <a:spcAft>
                <a:spcPts val="0"/>
              </a:spcAft>
            </a:pPr>
            <a:r>
              <a:rPr lang="nl-NL" sz="2000" dirty="0" smtClean="0">
                <a:latin typeface="Times New Roman"/>
                <a:ea typeface="Calibri"/>
                <a:cs typeface="Arial"/>
              </a:rPr>
              <a:t>dat </a:t>
            </a:r>
            <a:r>
              <a:rPr lang="nl-NL" sz="2000" dirty="0">
                <a:latin typeface="Times New Roman"/>
                <a:ea typeface="Calibri"/>
                <a:cs typeface="Arial"/>
              </a:rPr>
              <a:t>ik u heden opleg, </a:t>
            </a:r>
            <a:endParaRPr lang="nl-NL" sz="2000" dirty="0" smtClean="0">
              <a:latin typeface="Times New Roman"/>
              <a:ea typeface="Calibri"/>
              <a:cs typeface="Arial"/>
            </a:endParaRPr>
          </a:p>
          <a:p>
            <a:pPr algn="ctr">
              <a:lnSpc>
                <a:spcPct val="115000"/>
              </a:lnSpc>
              <a:spcAft>
                <a:spcPts val="0"/>
              </a:spcAft>
            </a:pPr>
            <a:r>
              <a:rPr lang="nl-NL" sz="2000" dirty="0" smtClean="0">
                <a:latin typeface="Times New Roman"/>
                <a:ea typeface="Calibri"/>
                <a:cs typeface="Arial"/>
              </a:rPr>
              <a:t>zult </a:t>
            </a:r>
            <a:r>
              <a:rPr lang="nl-NL" sz="2000" dirty="0">
                <a:latin typeface="Times New Roman"/>
                <a:ea typeface="Calibri"/>
                <a:cs typeface="Arial"/>
              </a:rPr>
              <a:t>gij naarstig onderhouden, </a:t>
            </a:r>
            <a:endParaRPr lang="nl-NL" sz="2000" dirty="0" smtClean="0">
              <a:latin typeface="Times New Roman"/>
              <a:ea typeface="Calibri"/>
              <a:cs typeface="Arial"/>
            </a:endParaRPr>
          </a:p>
          <a:p>
            <a:pPr algn="ctr">
              <a:lnSpc>
                <a:spcPct val="115000"/>
              </a:lnSpc>
              <a:spcAft>
                <a:spcPts val="0"/>
              </a:spcAft>
            </a:pPr>
            <a:r>
              <a:rPr lang="nl-NL" sz="2000" dirty="0" smtClean="0">
                <a:latin typeface="Times New Roman"/>
                <a:ea typeface="Calibri"/>
                <a:cs typeface="Arial"/>
              </a:rPr>
              <a:t>opdat </a:t>
            </a:r>
            <a:r>
              <a:rPr lang="nl-NL" sz="2000" dirty="0">
                <a:latin typeface="Times New Roman"/>
                <a:ea typeface="Calibri"/>
                <a:cs typeface="Arial"/>
              </a:rPr>
              <a:t>gij moogt leven </a:t>
            </a:r>
            <a:endParaRPr lang="nl-NL" sz="2000" dirty="0" smtClean="0">
              <a:latin typeface="Times New Roman"/>
              <a:ea typeface="Calibri"/>
              <a:cs typeface="Arial"/>
            </a:endParaRPr>
          </a:p>
          <a:p>
            <a:pPr algn="ctr">
              <a:lnSpc>
                <a:spcPct val="115000"/>
              </a:lnSpc>
              <a:spcAft>
                <a:spcPts val="0"/>
              </a:spcAft>
            </a:pPr>
            <a:r>
              <a:rPr lang="nl-NL" sz="2000" dirty="0" smtClean="0">
                <a:latin typeface="Times New Roman"/>
                <a:ea typeface="Calibri"/>
                <a:cs typeface="Arial"/>
              </a:rPr>
              <a:t>en </a:t>
            </a:r>
            <a:r>
              <a:rPr lang="nl-NL" sz="2000" dirty="0">
                <a:latin typeface="Times New Roman"/>
                <a:ea typeface="Calibri"/>
                <a:cs typeface="Arial"/>
              </a:rPr>
              <a:t>talrijk worden.”</a:t>
            </a:r>
            <a:endParaRPr lang="nl-NL" sz="2000" dirty="0">
              <a:ea typeface="Calibri"/>
              <a:cs typeface="Arial"/>
            </a:endParaRPr>
          </a:p>
        </p:txBody>
      </p:sp>
      <p:sp>
        <p:nvSpPr>
          <p:cNvPr id="4" name="Rechthoek 3"/>
          <p:cNvSpPr/>
          <p:nvPr/>
        </p:nvSpPr>
        <p:spPr>
          <a:xfrm>
            <a:off x="561323" y="1759456"/>
            <a:ext cx="7992888" cy="461665"/>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Torah is Gods </a:t>
            </a:r>
            <a:r>
              <a:rPr lang="nl-NL" sz="2400" dirty="0">
                <a:latin typeface="Times New Roman" panose="02020603050405020304" pitchFamily="18" charset="0"/>
                <a:cs typeface="Times New Roman" panose="02020603050405020304" pitchFamily="18" charset="0"/>
              </a:rPr>
              <a:t>waarheid </a:t>
            </a:r>
          </a:p>
        </p:txBody>
      </p:sp>
      <p:sp>
        <p:nvSpPr>
          <p:cNvPr id="5" name="Rechthoek 4"/>
          <p:cNvSpPr/>
          <p:nvPr/>
        </p:nvSpPr>
        <p:spPr>
          <a:xfrm>
            <a:off x="561323" y="2204864"/>
            <a:ext cx="7992888" cy="461665"/>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Jesjoea </a:t>
            </a:r>
            <a:r>
              <a:rPr lang="nl-NL" sz="2400" dirty="0">
                <a:latin typeface="Times New Roman" panose="02020603050405020304" pitchFamily="18" charset="0"/>
                <a:cs typeface="Times New Roman" panose="02020603050405020304" pitchFamily="18" charset="0"/>
              </a:rPr>
              <a:t>leeft in </a:t>
            </a:r>
            <a:r>
              <a:rPr lang="nl-NL" sz="2400" dirty="0" smtClean="0">
                <a:latin typeface="Times New Roman" panose="02020603050405020304" pitchFamily="18" charset="0"/>
                <a:cs typeface="Times New Roman" panose="02020603050405020304" pitchFamily="18" charset="0"/>
              </a:rPr>
              <a:t>deze waarheid</a:t>
            </a:r>
          </a:p>
        </p:txBody>
      </p:sp>
      <p:sp>
        <p:nvSpPr>
          <p:cNvPr id="6" name="Rechthoek 5"/>
          <p:cNvSpPr/>
          <p:nvPr/>
        </p:nvSpPr>
        <p:spPr>
          <a:xfrm>
            <a:off x="561323" y="2651428"/>
            <a:ext cx="7992888" cy="461665"/>
          </a:xfrm>
          <a:prstGeom prst="rect">
            <a:avLst/>
          </a:prstGeom>
        </p:spPr>
        <p:txBody>
          <a:bodyPr wrap="square">
            <a:spAutoFit/>
          </a:bodyPr>
          <a:lstStyle/>
          <a:p>
            <a:pPr algn="ctr"/>
            <a:r>
              <a:rPr lang="nl-NL" sz="2400" dirty="0">
                <a:latin typeface="Times New Roman" panose="02020603050405020304" pitchFamily="18" charset="0"/>
                <a:cs typeface="Times New Roman" panose="02020603050405020304" pitchFamily="18" charset="0"/>
              </a:rPr>
              <a:t>H</a:t>
            </a:r>
            <a:r>
              <a:rPr lang="nl-NL" sz="2400" dirty="0" smtClean="0">
                <a:latin typeface="Times New Roman" panose="02020603050405020304" pitchFamily="18" charset="0"/>
                <a:cs typeface="Times New Roman" panose="02020603050405020304" pitchFamily="18" charset="0"/>
              </a:rPr>
              <a:t>ij </a:t>
            </a:r>
            <a:r>
              <a:rPr lang="nl-NL" sz="2400" dirty="0">
                <a:latin typeface="Times New Roman" panose="02020603050405020304" pitchFamily="18" charset="0"/>
                <a:cs typeface="Times New Roman" panose="02020603050405020304" pitchFamily="18" charset="0"/>
              </a:rPr>
              <a:t>is Gods waarheid. </a:t>
            </a:r>
            <a:endParaRPr lang="nl-NL" sz="2400" dirty="0" smtClean="0">
              <a:latin typeface="Times New Roman" panose="02020603050405020304" pitchFamily="18" charset="0"/>
              <a:cs typeface="Times New Roman" panose="02020603050405020304" pitchFamily="18" charset="0"/>
            </a:endParaRPr>
          </a:p>
        </p:txBody>
      </p:sp>
      <p:sp>
        <p:nvSpPr>
          <p:cNvPr id="7" name="Rechthoek 6"/>
          <p:cNvSpPr/>
          <p:nvPr/>
        </p:nvSpPr>
        <p:spPr>
          <a:xfrm>
            <a:off x="561323" y="3020759"/>
            <a:ext cx="7992888" cy="461665"/>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Hij </a:t>
            </a:r>
            <a:r>
              <a:rPr lang="nl-NL" sz="2400" dirty="0">
                <a:latin typeface="Times New Roman" panose="02020603050405020304" pitchFamily="18" charset="0"/>
                <a:cs typeface="Times New Roman" panose="02020603050405020304" pitchFamily="18" charset="0"/>
              </a:rPr>
              <a:t>brengt de mens tot zijn volle </a:t>
            </a:r>
            <a:r>
              <a:rPr lang="nl-NL" sz="2400" dirty="0" smtClean="0">
                <a:latin typeface="Times New Roman" panose="02020603050405020304" pitchFamily="18" charset="0"/>
                <a:cs typeface="Times New Roman" panose="02020603050405020304" pitchFamily="18" charset="0"/>
              </a:rPr>
              <a:t>waarheid</a:t>
            </a:r>
          </a:p>
        </p:txBody>
      </p:sp>
      <p:sp>
        <p:nvSpPr>
          <p:cNvPr id="8" name="Rechthoek 7"/>
          <p:cNvSpPr/>
          <p:nvPr/>
        </p:nvSpPr>
        <p:spPr>
          <a:xfrm>
            <a:off x="561323" y="3462099"/>
            <a:ext cx="7992888" cy="461665"/>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Hij </a:t>
            </a:r>
            <a:r>
              <a:rPr lang="nl-NL" sz="2400" dirty="0">
                <a:latin typeface="Times New Roman" panose="02020603050405020304" pitchFamily="18" charset="0"/>
                <a:cs typeface="Times New Roman" panose="02020603050405020304" pitchFamily="18" charset="0"/>
              </a:rPr>
              <a:t>herstelt de mens tot hoe hij bedoeld was in Adam. </a:t>
            </a:r>
            <a:endParaRPr lang="nl-NL" sz="2400" dirty="0" smtClean="0">
              <a:latin typeface="Times New Roman" panose="02020603050405020304" pitchFamily="18" charset="0"/>
              <a:cs typeface="Times New Roman" panose="02020603050405020304" pitchFamily="18" charset="0"/>
            </a:endParaRPr>
          </a:p>
        </p:txBody>
      </p:sp>
      <p:sp>
        <p:nvSpPr>
          <p:cNvPr id="9" name="Rechthoek 8"/>
          <p:cNvSpPr/>
          <p:nvPr/>
        </p:nvSpPr>
        <p:spPr>
          <a:xfrm>
            <a:off x="561323" y="3831431"/>
            <a:ext cx="7992888" cy="461665"/>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Hij is </a:t>
            </a:r>
            <a:r>
              <a:rPr lang="nl-NL" sz="2400" dirty="0">
                <a:latin typeface="Times New Roman" panose="02020603050405020304" pitchFamily="18" charset="0"/>
                <a:cs typeface="Times New Roman" panose="02020603050405020304" pitchFamily="18" charset="0"/>
              </a:rPr>
              <a:t>de Weg, de Waarheid en het Leven</a:t>
            </a:r>
            <a:r>
              <a:rPr lang="nl-NL" sz="2400" dirty="0" smtClean="0">
                <a:latin typeface="Times New Roman" panose="02020603050405020304" pitchFamily="18" charset="0"/>
                <a:cs typeface="Times New Roman" panose="02020603050405020304" pitchFamily="18" charset="0"/>
              </a:rPr>
              <a:t>. </a:t>
            </a:r>
            <a:endParaRPr lang="nl-NL"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9643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61323" y="1412776"/>
            <a:ext cx="7992888" cy="1200329"/>
          </a:xfrm>
          <a:prstGeom prst="rect">
            <a:avLst/>
          </a:prstGeom>
        </p:spPr>
        <p:txBody>
          <a:bodyPr wrap="square">
            <a:spAutoFit/>
          </a:bodyPr>
          <a:lstStyle/>
          <a:p>
            <a:pPr algn="ctr"/>
            <a:r>
              <a:rPr lang="nl-NL" sz="2400" i="1" dirty="0" smtClean="0">
                <a:latin typeface="Times New Roman" panose="02020603050405020304" pitchFamily="18" charset="0"/>
                <a:cs typeface="Times New Roman" panose="02020603050405020304" pitchFamily="18" charset="0"/>
              </a:rPr>
              <a:t>Spreuken 6:23</a:t>
            </a:r>
            <a:endParaRPr lang="nl-NL" sz="2400" i="1" dirty="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a:t>
            </a:r>
            <a:r>
              <a:rPr lang="nl-NL" sz="2400" i="1" dirty="0">
                <a:latin typeface="Times New Roman" panose="02020603050405020304" pitchFamily="18" charset="0"/>
                <a:cs typeface="Times New Roman" panose="02020603050405020304" pitchFamily="18" charset="0"/>
              </a:rPr>
              <a:t>Want het gebod is een lamp en de onderwijzing een licht, </a:t>
            </a:r>
            <a:endParaRPr lang="nl-NL" sz="2400" i="1" dirty="0" smtClean="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de </a:t>
            </a:r>
            <a:r>
              <a:rPr lang="nl-NL" sz="2400" i="1" dirty="0">
                <a:latin typeface="Times New Roman" panose="02020603050405020304" pitchFamily="18" charset="0"/>
                <a:cs typeface="Times New Roman" panose="02020603050405020304" pitchFamily="18" charset="0"/>
              </a:rPr>
              <a:t>vermaningen der tucht zijn een weg ten leven.” </a:t>
            </a:r>
            <a:endParaRPr lang="nl-NL" sz="2400" i="1" dirty="0" smtClean="0">
              <a:latin typeface="Times New Roman" panose="02020603050405020304" pitchFamily="18" charset="0"/>
              <a:cs typeface="Times New Roman" panose="02020603050405020304" pitchFamily="18" charset="0"/>
            </a:endParaRPr>
          </a:p>
        </p:txBody>
      </p:sp>
      <p:sp>
        <p:nvSpPr>
          <p:cNvPr id="4" name="Rechthoek 3"/>
          <p:cNvSpPr/>
          <p:nvPr/>
        </p:nvSpPr>
        <p:spPr>
          <a:xfrm>
            <a:off x="551745" y="2924944"/>
            <a:ext cx="7992888" cy="1200329"/>
          </a:xfrm>
          <a:prstGeom prst="rect">
            <a:avLst/>
          </a:prstGeom>
        </p:spPr>
        <p:txBody>
          <a:bodyPr wrap="square">
            <a:spAutoFit/>
          </a:bodyPr>
          <a:lstStyle/>
          <a:p>
            <a:pPr algn="ctr"/>
            <a:r>
              <a:rPr lang="nl-NL" sz="2400" i="1" dirty="0" smtClean="0">
                <a:latin typeface="Times New Roman" panose="02020603050405020304" pitchFamily="18" charset="0"/>
                <a:cs typeface="Times New Roman" panose="02020603050405020304" pitchFamily="18" charset="0"/>
              </a:rPr>
              <a:t>Spreuken 19:16</a:t>
            </a:r>
          </a:p>
          <a:p>
            <a:pPr algn="ctr"/>
            <a:r>
              <a:rPr lang="nl-NL" sz="2400" i="1" dirty="0" smtClean="0">
                <a:latin typeface="Times New Roman" panose="02020603050405020304" pitchFamily="18" charset="0"/>
                <a:cs typeface="Times New Roman" panose="02020603050405020304" pitchFamily="18" charset="0"/>
              </a:rPr>
              <a:t>“Wie </a:t>
            </a:r>
            <a:r>
              <a:rPr lang="nl-NL" sz="2400" i="1" dirty="0">
                <a:latin typeface="Times New Roman" panose="02020603050405020304" pitchFamily="18" charset="0"/>
                <a:cs typeface="Times New Roman" panose="02020603050405020304" pitchFamily="18" charset="0"/>
              </a:rPr>
              <a:t>het gebod bewaart, bewaart zijn leven; </a:t>
            </a:r>
            <a:endParaRPr lang="nl-NL" sz="2400" i="1" dirty="0" smtClean="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maar </a:t>
            </a:r>
            <a:r>
              <a:rPr lang="nl-NL" sz="2400" i="1" dirty="0">
                <a:latin typeface="Times New Roman" panose="02020603050405020304" pitchFamily="18" charset="0"/>
                <a:cs typeface="Times New Roman" panose="02020603050405020304" pitchFamily="18" charset="0"/>
              </a:rPr>
              <a:t>wie niet let op zijn wandel, zal sterven</a:t>
            </a:r>
            <a:r>
              <a:rPr lang="nl-NL" sz="2400" i="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31122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1268760"/>
            <a:ext cx="8640960" cy="3785652"/>
          </a:xfrm>
          <a:prstGeom prst="rect">
            <a:avLst/>
          </a:prstGeom>
        </p:spPr>
        <p:txBody>
          <a:bodyPr wrap="square">
            <a:spAutoFit/>
          </a:bodyPr>
          <a:lstStyle/>
          <a:p>
            <a:r>
              <a:rPr lang="nl-NL" sz="2400" i="1" dirty="0" smtClean="0">
                <a:latin typeface="Times New Roman" panose="02020603050405020304" pitchFamily="18" charset="0"/>
                <a:cs typeface="Times New Roman" panose="02020603050405020304" pitchFamily="18" charset="0"/>
              </a:rPr>
              <a:t>Joh.1:“1In </a:t>
            </a:r>
            <a:r>
              <a:rPr lang="nl-NL" sz="2400" i="1" dirty="0">
                <a:latin typeface="Times New Roman" panose="02020603050405020304" pitchFamily="18" charset="0"/>
                <a:cs typeface="Times New Roman" panose="02020603050405020304" pitchFamily="18" charset="0"/>
              </a:rPr>
              <a:t>den beginne was het Woord en het Woord was bij God en het Woord was God. 2Dit was in den beginne bij God. 3Alle dingen zijn door het Woord geworden en zonder dit is geen ding geworden, dat geworden is. 4In het Woord was leven en het leven was het licht der mensen; 5en het licht schijnt in de duisternis en de duisternis heeft het niet gegrepen. 6Er trad een mens op, van God gezonden, wiens naam was Johannes; 7deze kwam als getuige om van het licht te getuigen, opdat allen door hem geloven zouden. 8Hij was het licht niet, maar was om te getuigen van het licht. 9Het waarachtige licht, dat ieder mens verlicht, was komende in de wereld. </a:t>
            </a:r>
          </a:p>
        </p:txBody>
      </p:sp>
    </p:spTree>
    <p:extLst>
      <p:ext uri="{BB962C8B-B14F-4D97-AF65-F5344CB8AC3E}">
        <p14:creationId xmlns:p14="http://schemas.microsoft.com/office/powerpoint/2010/main" val="27892016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1268760"/>
            <a:ext cx="8640960" cy="461665"/>
          </a:xfrm>
          <a:prstGeom prst="rect">
            <a:avLst/>
          </a:prstGeom>
        </p:spPr>
        <p:txBody>
          <a:bodyPr wrap="square">
            <a:spAutoFit/>
          </a:bodyPr>
          <a:lstStyle/>
          <a:p>
            <a:pPr algn="ctr"/>
            <a:r>
              <a:rPr lang="nl-NL" sz="2400" dirty="0" err="1" smtClean="0">
                <a:latin typeface="Times New Roman" panose="02020603050405020304" pitchFamily="18" charset="0"/>
                <a:cs typeface="Times New Roman" panose="02020603050405020304" pitchFamily="18" charset="0"/>
              </a:rPr>
              <a:t>Jesjoeah</a:t>
            </a:r>
            <a:r>
              <a:rPr lang="nl-NL" sz="2400" dirty="0" smtClean="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is de verpersoonlijking van </a:t>
            </a:r>
            <a:r>
              <a:rPr lang="nl-NL" sz="2400" dirty="0" smtClean="0">
                <a:latin typeface="Times New Roman" panose="02020603050405020304" pitchFamily="18" charset="0"/>
                <a:cs typeface="Times New Roman" panose="02020603050405020304" pitchFamily="18" charset="0"/>
              </a:rPr>
              <a:t>Torah</a:t>
            </a:r>
          </a:p>
        </p:txBody>
      </p:sp>
      <p:sp>
        <p:nvSpPr>
          <p:cNvPr id="3" name="Rechthoek 2"/>
          <p:cNvSpPr/>
          <p:nvPr/>
        </p:nvSpPr>
        <p:spPr>
          <a:xfrm>
            <a:off x="323528" y="2003356"/>
            <a:ext cx="8640960" cy="461665"/>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Jesjoea </a:t>
            </a:r>
            <a:r>
              <a:rPr lang="nl-NL" sz="2400" dirty="0">
                <a:latin typeface="Times New Roman" panose="02020603050405020304" pitchFamily="18" charset="0"/>
                <a:cs typeface="Times New Roman" panose="02020603050405020304" pitchFamily="18" charset="0"/>
              </a:rPr>
              <a:t>is één met Torah, één met het Woord van God. </a:t>
            </a:r>
            <a:endParaRPr lang="nl-NL" sz="2400" dirty="0" smtClean="0">
              <a:latin typeface="Times New Roman" panose="02020603050405020304" pitchFamily="18" charset="0"/>
              <a:cs typeface="Times New Roman" panose="02020603050405020304" pitchFamily="18" charset="0"/>
            </a:endParaRPr>
          </a:p>
        </p:txBody>
      </p:sp>
      <p:sp>
        <p:nvSpPr>
          <p:cNvPr id="4" name="Rechthoek 3"/>
          <p:cNvSpPr/>
          <p:nvPr/>
        </p:nvSpPr>
        <p:spPr>
          <a:xfrm>
            <a:off x="323528" y="2468652"/>
            <a:ext cx="8640960" cy="1200329"/>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Het </a:t>
            </a:r>
            <a:r>
              <a:rPr lang="nl-NL" sz="2400" dirty="0">
                <a:latin typeface="Times New Roman" panose="02020603050405020304" pitchFamily="18" charset="0"/>
                <a:cs typeface="Times New Roman" panose="02020603050405020304" pitchFamily="18" charset="0"/>
              </a:rPr>
              <a:t>g</a:t>
            </a:r>
            <a:r>
              <a:rPr lang="nl-NL" sz="2400" dirty="0" smtClean="0">
                <a:latin typeface="Times New Roman" panose="02020603050405020304" pitchFamily="18" charset="0"/>
                <a:cs typeface="Times New Roman" panose="02020603050405020304" pitchFamily="18" charset="0"/>
              </a:rPr>
              <a:t>etuigenis van </a:t>
            </a:r>
            <a:r>
              <a:rPr lang="nl-NL" sz="2400" dirty="0" err="1" smtClean="0">
                <a:latin typeface="Times New Roman" panose="02020603050405020304" pitchFamily="18" charset="0"/>
                <a:cs typeface="Times New Roman" panose="02020603050405020304" pitchFamily="18" charset="0"/>
              </a:rPr>
              <a:t>Jessjoea</a:t>
            </a:r>
            <a:r>
              <a:rPr lang="nl-NL" sz="2400" dirty="0" smtClean="0">
                <a:latin typeface="Times New Roman" panose="02020603050405020304" pitchFamily="18" charset="0"/>
                <a:cs typeface="Times New Roman" panose="02020603050405020304" pitchFamily="18" charset="0"/>
              </a:rPr>
              <a:t> is </a:t>
            </a:r>
          </a:p>
          <a:p>
            <a:pPr algn="ctr"/>
            <a:r>
              <a:rPr lang="nl-NL" sz="2400" dirty="0" smtClean="0">
                <a:latin typeface="Times New Roman" panose="02020603050405020304" pitchFamily="18" charset="0"/>
                <a:cs typeface="Times New Roman" panose="02020603050405020304" pitchFamily="18" charset="0"/>
              </a:rPr>
              <a:t>het getuigenis van hemzelf </a:t>
            </a:r>
          </a:p>
          <a:p>
            <a:pPr algn="ctr"/>
            <a:r>
              <a:rPr lang="nl-NL" sz="2400" dirty="0" smtClean="0">
                <a:latin typeface="Times New Roman" panose="02020603050405020304" pitchFamily="18" charset="0"/>
                <a:cs typeface="Times New Roman" panose="02020603050405020304" pitchFamily="18" charset="0"/>
              </a:rPr>
              <a:t>en het getuigenis van Torah</a:t>
            </a:r>
            <a:endParaRPr lang="nl-N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1889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052736"/>
            <a:ext cx="9180000" cy="1323439"/>
          </a:xfrm>
          <a:prstGeom prst="rect">
            <a:avLst/>
          </a:prstGeom>
          <a:noFill/>
        </p:spPr>
        <p:txBody>
          <a:bodyPr wrap="square">
            <a:spAutoFit/>
          </a:bodyPr>
          <a:lstStyle/>
          <a:p>
            <a:pPr algn="ctr"/>
            <a:r>
              <a:rPr lang="nl-NL" sz="2000" i="1" dirty="0" smtClean="0">
                <a:latin typeface="Times New Roman" panose="02020603050405020304" pitchFamily="18" charset="0"/>
                <a:cs typeface="Times New Roman" panose="02020603050405020304" pitchFamily="18" charset="0"/>
              </a:rPr>
              <a:t>Openb.1:9</a:t>
            </a:r>
          </a:p>
          <a:p>
            <a:pPr algn="ctr"/>
            <a:r>
              <a:rPr lang="nl-NL" sz="2000" i="1" dirty="0" smtClean="0">
                <a:latin typeface="Times New Roman" panose="02020603050405020304" pitchFamily="18" charset="0"/>
                <a:cs typeface="Times New Roman" panose="02020603050405020304" pitchFamily="18" charset="0"/>
              </a:rPr>
              <a:t>“Ik</a:t>
            </a:r>
            <a:r>
              <a:rPr lang="nl-NL" sz="2000" i="1" dirty="0">
                <a:latin typeface="Times New Roman" panose="02020603050405020304" pitchFamily="18" charset="0"/>
                <a:cs typeface="Times New Roman" panose="02020603050405020304" pitchFamily="18" charset="0"/>
              </a:rPr>
              <a:t>, Johannes, uw broeder en deelgenoot in de verdrukking </a:t>
            </a:r>
            <a:endParaRPr lang="nl-NL" sz="2000" i="1" dirty="0" smtClean="0">
              <a:latin typeface="Times New Roman" panose="02020603050405020304" pitchFamily="18" charset="0"/>
              <a:cs typeface="Times New Roman" panose="02020603050405020304" pitchFamily="18" charset="0"/>
            </a:endParaRPr>
          </a:p>
          <a:p>
            <a:pPr algn="ctr"/>
            <a:r>
              <a:rPr lang="nl-NL" sz="2000" i="1" dirty="0" smtClean="0">
                <a:latin typeface="Times New Roman" panose="02020603050405020304" pitchFamily="18" charset="0"/>
                <a:cs typeface="Times New Roman" panose="02020603050405020304" pitchFamily="18" charset="0"/>
              </a:rPr>
              <a:t>en </a:t>
            </a:r>
            <a:r>
              <a:rPr lang="nl-NL" sz="2000" i="1" dirty="0">
                <a:latin typeface="Times New Roman" panose="02020603050405020304" pitchFamily="18" charset="0"/>
                <a:cs typeface="Times New Roman" panose="02020603050405020304" pitchFamily="18" charset="0"/>
              </a:rPr>
              <a:t>in het Koninkrijk en de volharding in ​Jezus, </a:t>
            </a:r>
            <a:r>
              <a:rPr lang="nl-NL" sz="2000" i="1" dirty="0" smtClean="0">
                <a:latin typeface="Times New Roman" panose="02020603050405020304" pitchFamily="18" charset="0"/>
                <a:cs typeface="Times New Roman" panose="02020603050405020304" pitchFamily="18" charset="0"/>
              </a:rPr>
              <a:t>was </a:t>
            </a:r>
            <a:r>
              <a:rPr lang="nl-NL" sz="2000" i="1" dirty="0">
                <a:latin typeface="Times New Roman" panose="02020603050405020304" pitchFamily="18" charset="0"/>
                <a:cs typeface="Times New Roman" panose="02020603050405020304" pitchFamily="18" charset="0"/>
              </a:rPr>
              <a:t>op het eiland, </a:t>
            </a:r>
            <a:r>
              <a:rPr lang="nl-NL" sz="2000" i="1" dirty="0" smtClean="0">
                <a:latin typeface="Times New Roman" panose="02020603050405020304" pitchFamily="18" charset="0"/>
                <a:cs typeface="Times New Roman" panose="02020603050405020304" pitchFamily="18" charset="0"/>
              </a:rPr>
              <a:t>genaamd </a:t>
            </a:r>
            <a:r>
              <a:rPr lang="nl-NL" sz="2000" i="1" dirty="0" err="1" smtClean="0">
                <a:latin typeface="Times New Roman" panose="02020603050405020304" pitchFamily="18" charset="0"/>
                <a:cs typeface="Times New Roman" panose="02020603050405020304" pitchFamily="18" charset="0"/>
              </a:rPr>
              <a:t>Patmos</a:t>
            </a:r>
            <a:r>
              <a:rPr lang="nl-NL" sz="2000" i="1" dirty="0">
                <a:latin typeface="Times New Roman" panose="02020603050405020304" pitchFamily="18" charset="0"/>
                <a:cs typeface="Times New Roman" panose="02020603050405020304" pitchFamily="18" charset="0"/>
              </a:rPr>
              <a:t>, </a:t>
            </a:r>
            <a:endParaRPr lang="nl-NL" sz="2000" i="1" dirty="0" smtClean="0">
              <a:latin typeface="Times New Roman" panose="02020603050405020304" pitchFamily="18" charset="0"/>
              <a:cs typeface="Times New Roman" panose="02020603050405020304" pitchFamily="18" charset="0"/>
            </a:endParaRPr>
          </a:p>
          <a:p>
            <a:pPr algn="ctr"/>
            <a:r>
              <a:rPr lang="nl-NL" sz="2000" b="1" i="1" dirty="0" smtClean="0">
                <a:latin typeface="Times New Roman" panose="02020603050405020304" pitchFamily="18" charset="0"/>
                <a:cs typeface="Times New Roman" panose="02020603050405020304" pitchFamily="18" charset="0"/>
              </a:rPr>
              <a:t>om </a:t>
            </a:r>
            <a:r>
              <a:rPr lang="nl-NL" sz="2000" b="1" i="1" dirty="0">
                <a:latin typeface="Times New Roman" panose="02020603050405020304" pitchFamily="18" charset="0"/>
                <a:cs typeface="Times New Roman" panose="02020603050405020304" pitchFamily="18" charset="0"/>
              </a:rPr>
              <a:t>het woord Gods en het getuigenis van ​Jezus.</a:t>
            </a:r>
            <a:endParaRPr lang="nl-NL" sz="2000" b="1" i="1" dirty="0" smtClean="0">
              <a:latin typeface="Times New Roman" panose="02020603050405020304" pitchFamily="18" charset="0"/>
              <a:cs typeface="Times New Roman" panose="02020603050405020304" pitchFamily="18" charset="0"/>
            </a:endParaRPr>
          </a:p>
        </p:txBody>
      </p:sp>
      <p:sp>
        <p:nvSpPr>
          <p:cNvPr id="4" name="Rechthoek 3"/>
          <p:cNvSpPr/>
          <p:nvPr/>
        </p:nvSpPr>
        <p:spPr>
          <a:xfrm>
            <a:off x="35496" y="2276872"/>
            <a:ext cx="9180000" cy="1323439"/>
          </a:xfrm>
          <a:prstGeom prst="rect">
            <a:avLst/>
          </a:prstGeom>
          <a:solidFill>
            <a:schemeClr val="bg1"/>
          </a:solidFill>
        </p:spPr>
        <p:txBody>
          <a:bodyPr wrap="square">
            <a:spAutoFit/>
          </a:bodyPr>
          <a:lstStyle/>
          <a:p>
            <a:pPr algn="ctr"/>
            <a:r>
              <a:rPr lang="nl-NL" sz="2000" i="1" dirty="0" smtClean="0">
                <a:latin typeface="Times New Roman" panose="02020603050405020304" pitchFamily="18" charset="0"/>
                <a:cs typeface="Times New Roman" panose="02020603050405020304" pitchFamily="18" charset="0"/>
              </a:rPr>
              <a:t>Openb.6:9</a:t>
            </a:r>
          </a:p>
          <a:p>
            <a:pPr algn="ctr"/>
            <a:r>
              <a:rPr lang="nl-NL" sz="2000" i="1" baseline="30000" dirty="0">
                <a:latin typeface="Times New Roman" panose="02020603050405020304" pitchFamily="18" charset="0"/>
                <a:cs typeface="Times New Roman" panose="02020603050405020304" pitchFamily="18" charset="0"/>
              </a:rPr>
              <a:t>9</a:t>
            </a:r>
            <a:r>
              <a:rPr lang="nl-NL" sz="2000" i="1" dirty="0">
                <a:latin typeface="Times New Roman" panose="02020603050405020304" pitchFamily="18" charset="0"/>
                <a:cs typeface="Times New Roman" panose="02020603050405020304" pitchFamily="18" charset="0"/>
              </a:rPr>
              <a:t>En toen Hij het vijfde ​zegel​ opende, </a:t>
            </a:r>
            <a:r>
              <a:rPr lang="nl-NL" sz="2000" i="1" dirty="0" smtClean="0">
                <a:latin typeface="Times New Roman" panose="02020603050405020304" pitchFamily="18" charset="0"/>
                <a:cs typeface="Times New Roman" panose="02020603050405020304" pitchFamily="18" charset="0"/>
              </a:rPr>
              <a:t>zag </a:t>
            </a:r>
            <a:r>
              <a:rPr lang="nl-NL" sz="2000" i="1" dirty="0">
                <a:latin typeface="Times New Roman" panose="02020603050405020304" pitchFamily="18" charset="0"/>
                <a:cs typeface="Times New Roman" panose="02020603050405020304" pitchFamily="18" charset="0"/>
              </a:rPr>
              <a:t>ik onder het ​altaar​ </a:t>
            </a:r>
            <a:endParaRPr lang="nl-NL" sz="2000" i="1" dirty="0" smtClean="0">
              <a:latin typeface="Times New Roman" panose="02020603050405020304" pitchFamily="18" charset="0"/>
              <a:cs typeface="Times New Roman" panose="02020603050405020304" pitchFamily="18" charset="0"/>
            </a:endParaRPr>
          </a:p>
          <a:p>
            <a:pPr algn="ctr"/>
            <a:r>
              <a:rPr lang="nl-NL" sz="2000" i="1" dirty="0" smtClean="0">
                <a:latin typeface="Times New Roman" panose="02020603050405020304" pitchFamily="18" charset="0"/>
                <a:cs typeface="Times New Roman" panose="02020603050405020304" pitchFamily="18" charset="0"/>
              </a:rPr>
              <a:t>de </a:t>
            </a:r>
            <a:r>
              <a:rPr lang="nl-NL" sz="2000" i="1" dirty="0">
                <a:latin typeface="Times New Roman" panose="02020603050405020304" pitchFamily="18" charset="0"/>
                <a:cs typeface="Times New Roman" panose="02020603050405020304" pitchFamily="18" charset="0"/>
              </a:rPr>
              <a:t>zielen van hen, </a:t>
            </a:r>
            <a:r>
              <a:rPr lang="nl-NL" sz="2000" i="1" dirty="0" smtClean="0">
                <a:latin typeface="Times New Roman" panose="02020603050405020304" pitchFamily="18" charset="0"/>
                <a:cs typeface="Times New Roman" panose="02020603050405020304" pitchFamily="18" charset="0"/>
              </a:rPr>
              <a:t>die </a:t>
            </a:r>
            <a:r>
              <a:rPr lang="nl-NL" sz="2000" i="1" dirty="0">
                <a:latin typeface="Times New Roman" panose="02020603050405020304" pitchFamily="18" charset="0"/>
                <a:cs typeface="Times New Roman" panose="02020603050405020304" pitchFamily="18" charset="0"/>
              </a:rPr>
              <a:t>geslacht waren </a:t>
            </a:r>
            <a:endParaRPr lang="nl-NL" sz="2000" i="1" dirty="0" smtClean="0">
              <a:latin typeface="Times New Roman" panose="02020603050405020304" pitchFamily="18" charset="0"/>
              <a:cs typeface="Times New Roman" panose="02020603050405020304" pitchFamily="18" charset="0"/>
            </a:endParaRPr>
          </a:p>
          <a:p>
            <a:pPr algn="ctr"/>
            <a:r>
              <a:rPr lang="nl-NL" sz="2000" b="1" i="1" dirty="0" smtClean="0">
                <a:latin typeface="Times New Roman" panose="02020603050405020304" pitchFamily="18" charset="0"/>
                <a:cs typeface="Times New Roman" panose="02020603050405020304" pitchFamily="18" charset="0"/>
              </a:rPr>
              <a:t>om </a:t>
            </a:r>
            <a:r>
              <a:rPr lang="nl-NL" sz="2000" b="1" i="1" dirty="0">
                <a:latin typeface="Times New Roman" panose="02020603050405020304" pitchFamily="18" charset="0"/>
                <a:cs typeface="Times New Roman" panose="02020603050405020304" pitchFamily="18" charset="0"/>
              </a:rPr>
              <a:t>het woord van God en om het getuigenis, </a:t>
            </a:r>
            <a:r>
              <a:rPr lang="nl-NL" sz="2000" b="1" i="1" dirty="0" smtClean="0">
                <a:latin typeface="Times New Roman" panose="02020603050405020304" pitchFamily="18" charset="0"/>
                <a:cs typeface="Times New Roman" panose="02020603050405020304" pitchFamily="18" charset="0"/>
              </a:rPr>
              <a:t>dat </a:t>
            </a:r>
            <a:r>
              <a:rPr lang="nl-NL" sz="2000" b="1" i="1" dirty="0">
                <a:latin typeface="Times New Roman" panose="02020603050405020304" pitchFamily="18" charset="0"/>
                <a:cs typeface="Times New Roman" panose="02020603050405020304" pitchFamily="18" charset="0"/>
              </a:rPr>
              <a:t>zij hadden.</a:t>
            </a:r>
          </a:p>
        </p:txBody>
      </p:sp>
      <p:sp>
        <p:nvSpPr>
          <p:cNvPr id="5" name="Rechthoek 4"/>
          <p:cNvSpPr/>
          <p:nvPr/>
        </p:nvSpPr>
        <p:spPr>
          <a:xfrm>
            <a:off x="35496" y="3573016"/>
            <a:ext cx="9180000" cy="1323439"/>
          </a:xfrm>
          <a:prstGeom prst="rect">
            <a:avLst/>
          </a:prstGeom>
          <a:solidFill>
            <a:schemeClr val="bg1"/>
          </a:solidFill>
        </p:spPr>
        <p:txBody>
          <a:bodyPr wrap="square">
            <a:spAutoFit/>
          </a:bodyPr>
          <a:lstStyle/>
          <a:p>
            <a:pPr algn="ctr"/>
            <a:r>
              <a:rPr lang="nl-NL" sz="2000" i="1" dirty="0" smtClean="0">
                <a:latin typeface="Times New Roman" panose="02020603050405020304" pitchFamily="18" charset="0"/>
                <a:cs typeface="Times New Roman" panose="02020603050405020304" pitchFamily="18" charset="0"/>
              </a:rPr>
              <a:t>Openb.12:17</a:t>
            </a:r>
          </a:p>
          <a:p>
            <a:pPr algn="ctr"/>
            <a:r>
              <a:rPr lang="nl-NL" sz="2000" i="1" dirty="0">
                <a:latin typeface="Times New Roman" panose="02020603050405020304" pitchFamily="18" charset="0"/>
                <a:cs typeface="Times New Roman" panose="02020603050405020304" pitchFamily="18" charset="0"/>
              </a:rPr>
              <a:t>En de ​draak​ werd toornig op de vrouw en ging heen om ​oorlog​ te voeren </a:t>
            </a:r>
            <a:endParaRPr lang="nl-NL" sz="2000" i="1" dirty="0" smtClean="0">
              <a:latin typeface="Times New Roman" panose="02020603050405020304" pitchFamily="18" charset="0"/>
              <a:cs typeface="Times New Roman" panose="02020603050405020304" pitchFamily="18" charset="0"/>
            </a:endParaRPr>
          </a:p>
          <a:p>
            <a:pPr algn="ctr"/>
            <a:r>
              <a:rPr lang="nl-NL" sz="2000" i="1" dirty="0" smtClean="0">
                <a:latin typeface="Times New Roman" panose="02020603050405020304" pitchFamily="18" charset="0"/>
                <a:cs typeface="Times New Roman" panose="02020603050405020304" pitchFamily="18" charset="0"/>
              </a:rPr>
              <a:t>tegen </a:t>
            </a:r>
            <a:r>
              <a:rPr lang="nl-NL" sz="2000" i="1" dirty="0">
                <a:latin typeface="Times New Roman" panose="02020603050405020304" pitchFamily="18" charset="0"/>
                <a:cs typeface="Times New Roman" panose="02020603050405020304" pitchFamily="18" charset="0"/>
              </a:rPr>
              <a:t>de </a:t>
            </a:r>
            <a:r>
              <a:rPr lang="nl-NL" sz="2000" i="1" dirty="0" err="1">
                <a:latin typeface="Times New Roman" panose="02020603050405020304" pitchFamily="18" charset="0"/>
                <a:cs typeface="Times New Roman" panose="02020603050405020304" pitchFamily="18" charset="0"/>
              </a:rPr>
              <a:t>overigen</a:t>
            </a:r>
            <a:r>
              <a:rPr lang="nl-NL" sz="2000" i="1" dirty="0">
                <a:latin typeface="Times New Roman" panose="02020603050405020304" pitchFamily="18" charset="0"/>
                <a:cs typeface="Times New Roman" panose="02020603050405020304" pitchFamily="18" charset="0"/>
              </a:rPr>
              <a:t> van haar nageslacht, </a:t>
            </a:r>
            <a:endParaRPr lang="nl-NL" sz="2000" i="1" dirty="0" smtClean="0">
              <a:latin typeface="Times New Roman" panose="02020603050405020304" pitchFamily="18" charset="0"/>
              <a:cs typeface="Times New Roman" panose="02020603050405020304" pitchFamily="18" charset="0"/>
            </a:endParaRPr>
          </a:p>
          <a:p>
            <a:pPr algn="ctr"/>
            <a:r>
              <a:rPr lang="nl-NL" sz="2000" b="1" i="1" dirty="0" smtClean="0">
                <a:latin typeface="Times New Roman" panose="02020603050405020304" pitchFamily="18" charset="0"/>
                <a:cs typeface="Times New Roman" panose="02020603050405020304" pitchFamily="18" charset="0"/>
              </a:rPr>
              <a:t>die </a:t>
            </a:r>
            <a:r>
              <a:rPr lang="nl-NL" sz="2000" b="1" i="1" dirty="0">
                <a:latin typeface="Times New Roman" panose="02020603050405020304" pitchFamily="18" charset="0"/>
                <a:cs typeface="Times New Roman" panose="02020603050405020304" pitchFamily="18" charset="0"/>
              </a:rPr>
              <a:t>de geboden van God bewaren en het getuigenis van ​Jezus​ hebben;</a:t>
            </a:r>
            <a:r>
              <a:rPr lang="nl-NL" sz="2000" i="1" dirty="0">
                <a:latin typeface="Times New Roman" panose="02020603050405020304" pitchFamily="18" charset="0"/>
                <a:cs typeface="Times New Roman" panose="02020603050405020304" pitchFamily="18" charset="0"/>
              </a:rPr>
              <a:t> </a:t>
            </a:r>
          </a:p>
        </p:txBody>
      </p:sp>
      <p:sp>
        <p:nvSpPr>
          <p:cNvPr id="6" name="Rechthoek 5"/>
          <p:cNvSpPr/>
          <p:nvPr/>
        </p:nvSpPr>
        <p:spPr>
          <a:xfrm>
            <a:off x="0" y="5869721"/>
            <a:ext cx="9180000" cy="1015663"/>
          </a:xfrm>
          <a:prstGeom prst="rect">
            <a:avLst/>
          </a:prstGeom>
          <a:solidFill>
            <a:schemeClr val="bg1"/>
          </a:solidFill>
        </p:spPr>
        <p:txBody>
          <a:bodyPr wrap="square">
            <a:spAutoFit/>
          </a:bodyPr>
          <a:lstStyle/>
          <a:p>
            <a:pPr algn="ctr"/>
            <a:r>
              <a:rPr lang="nl-NL" sz="2000" i="1" dirty="0" smtClean="0">
                <a:latin typeface="Times New Roman" panose="02020603050405020304" pitchFamily="18" charset="0"/>
                <a:cs typeface="Times New Roman" panose="02020603050405020304" pitchFamily="18" charset="0"/>
              </a:rPr>
              <a:t>Openb.19:10</a:t>
            </a:r>
          </a:p>
          <a:p>
            <a:pPr algn="ctr"/>
            <a:r>
              <a:rPr lang="nl-NL" sz="2000" i="1" dirty="0">
                <a:latin typeface="Times New Roman" panose="02020603050405020304" pitchFamily="18" charset="0"/>
                <a:cs typeface="Times New Roman" panose="02020603050405020304" pitchFamily="18" charset="0"/>
              </a:rPr>
              <a:t>Ik ben een mededienstknecht van u en uw broederen, die het getuigenis van ​Jezus​ hebben; aanbid God! </a:t>
            </a:r>
            <a:r>
              <a:rPr lang="nl-NL" sz="2000" b="1" i="1" dirty="0">
                <a:latin typeface="Times New Roman" panose="02020603050405020304" pitchFamily="18" charset="0"/>
                <a:cs typeface="Times New Roman" panose="02020603050405020304" pitchFamily="18" charset="0"/>
              </a:rPr>
              <a:t>Want het getuigenis van ​Jezus​ is de geest der ​profetie. </a:t>
            </a:r>
          </a:p>
        </p:txBody>
      </p:sp>
      <p:sp>
        <p:nvSpPr>
          <p:cNvPr id="7" name="Rechthoek 6"/>
          <p:cNvSpPr/>
          <p:nvPr/>
        </p:nvSpPr>
        <p:spPr>
          <a:xfrm>
            <a:off x="0" y="4869160"/>
            <a:ext cx="9180000" cy="1015663"/>
          </a:xfrm>
          <a:prstGeom prst="rect">
            <a:avLst/>
          </a:prstGeom>
          <a:solidFill>
            <a:schemeClr val="bg1"/>
          </a:solidFill>
        </p:spPr>
        <p:txBody>
          <a:bodyPr wrap="square">
            <a:spAutoFit/>
          </a:bodyPr>
          <a:lstStyle/>
          <a:p>
            <a:pPr algn="ctr"/>
            <a:r>
              <a:rPr lang="nl-NL" sz="2000" i="1" dirty="0" smtClean="0">
                <a:latin typeface="Times New Roman" panose="02020603050405020304" pitchFamily="18" charset="0"/>
                <a:cs typeface="Times New Roman" panose="02020603050405020304" pitchFamily="18" charset="0"/>
              </a:rPr>
              <a:t>Openb.14:12</a:t>
            </a:r>
          </a:p>
          <a:p>
            <a:pPr algn="ctr"/>
            <a:r>
              <a:rPr lang="nl-NL" sz="2000" i="1" baseline="30000" dirty="0"/>
              <a:t>12</a:t>
            </a:r>
            <a:r>
              <a:rPr lang="nl-NL" sz="2000" i="1" dirty="0"/>
              <a:t>Hier blijkt de volharding der ​heiligen, </a:t>
            </a:r>
            <a:endParaRPr lang="nl-NL" sz="2000" i="1" dirty="0" smtClean="0"/>
          </a:p>
          <a:p>
            <a:pPr algn="ctr"/>
            <a:r>
              <a:rPr lang="nl-NL" sz="2000" b="1" i="1" dirty="0" smtClean="0"/>
              <a:t>die </a:t>
            </a:r>
            <a:r>
              <a:rPr lang="nl-NL" sz="2000" b="1" i="1" dirty="0"/>
              <a:t>de geboden Gods en het geloof in ​Jezus​ bewaren.</a:t>
            </a:r>
            <a:r>
              <a:rPr lang="nl-NL" sz="20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86879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1268760"/>
            <a:ext cx="8640960" cy="461665"/>
          </a:xfrm>
          <a:prstGeom prst="rect">
            <a:avLst/>
          </a:prstGeom>
        </p:spPr>
        <p:txBody>
          <a:bodyPr wrap="square">
            <a:spAutoFit/>
          </a:bodyPr>
          <a:lstStyle/>
          <a:p>
            <a:pPr algn="ctr"/>
            <a:r>
              <a:rPr lang="nl-NL" sz="2400" b="1" dirty="0" smtClean="0">
                <a:latin typeface="Times New Roman" panose="02020603050405020304" pitchFamily="18" charset="0"/>
                <a:cs typeface="Times New Roman" panose="02020603050405020304" pitchFamily="18" charset="0"/>
              </a:rPr>
              <a:t>Hoe kunnen we zelf een getuige (</a:t>
            </a:r>
            <a:r>
              <a:rPr lang="nl-NL" sz="2400" b="1" dirty="0" err="1" smtClean="0">
                <a:latin typeface="Times New Roman" panose="02020603050405020304" pitchFamily="18" charset="0"/>
                <a:cs typeface="Times New Roman" panose="02020603050405020304" pitchFamily="18" charset="0"/>
              </a:rPr>
              <a:t>ed</a:t>
            </a:r>
            <a:r>
              <a:rPr lang="nl-NL" sz="2400" b="1" dirty="0" smtClean="0">
                <a:latin typeface="Times New Roman" panose="02020603050405020304" pitchFamily="18" charset="0"/>
                <a:cs typeface="Times New Roman" panose="02020603050405020304" pitchFamily="18" charset="0"/>
              </a:rPr>
              <a:t>) zijn? </a:t>
            </a:r>
            <a:endParaRPr lang="nl-NL" sz="2400" dirty="0">
              <a:latin typeface="Times New Roman" panose="02020603050405020304" pitchFamily="18" charset="0"/>
              <a:cs typeface="Times New Roman" panose="02020603050405020304" pitchFamily="18" charset="0"/>
            </a:endParaRPr>
          </a:p>
        </p:txBody>
      </p:sp>
      <p:sp>
        <p:nvSpPr>
          <p:cNvPr id="3" name="Rechthoek 2"/>
          <p:cNvSpPr/>
          <p:nvPr/>
        </p:nvSpPr>
        <p:spPr>
          <a:xfrm>
            <a:off x="323528" y="1730425"/>
            <a:ext cx="8640960" cy="461665"/>
          </a:xfrm>
          <a:prstGeom prst="rect">
            <a:avLst/>
          </a:prstGeom>
        </p:spPr>
        <p:txBody>
          <a:bodyPr wrap="square">
            <a:spAutoFit/>
          </a:bodyPr>
          <a:lstStyle/>
          <a:p>
            <a:pPr algn="ctr"/>
            <a:r>
              <a:rPr lang="nl-NL" sz="2400" b="1" dirty="0" smtClean="0">
                <a:latin typeface="Times New Roman" panose="02020603050405020304" pitchFamily="18" charset="0"/>
                <a:cs typeface="Times New Roman" panose="02020603050405020304" pitchFamily="18" charset="0"/>
              </a:rPr>
              <a:t>Jesjoea deed niets buiten het woord van zijn vader om.</a:t>
            </a:r>
            <a:endParaRPr lang="nl-NL" sz="2400" dirty="0">
              <a:latin typeface="Times New Roman" panose="02020603050405020304" pitchFamily="18" charset="0"/>
              <a:cs typeface="Times New Roman" panose="02020603050405020304" pitchFamily="18" charset="0"/>
            </a:endParaRPr>
          </a:p>
        </p:txBody>
      </p:sp>
      <p:sp>
        <p:nvSpPr>
          <p:cNvPr id="4" name="Rechthoek 3"/>
          <p:cNvSpPr/>
          <p:nvPr/>
        </p:nvSpPr>
        <p:spPr>
          <a:xfrm>
            <a:off x="233772" y="2192090"/>
            <a:ext cx="8820472" cy="1569660"/>
          </a:xfrm>
          <a:prstGeom prst="rect">
            <a:avLst/>
          </a:prstGeom>
        </p:spPr>
        <p:txBody>
          <a:bodyPr wrap="square">
            <a:spAutoFit/>
          </a:bodyPr>
          <a:lstStyle/>
          <a:p>
            <a:pPr algn="ctr"/>
            <a:r>
              <a:rPr lang="nl-NL" sz="2400" i="1" dirty="0" smtClean="0">
                <a:latin typeface="Times New Roman" panose="02020603050405020304" pitchFamily="18" charset="0"/>
                <a:cs typeface="Times New Roman" panose="02020603050405020304" pitchFamily="18" charset="0"/>
              </a:rPr>
              <a:t>Joh.40:24 </a:t>
            </a:r>
          </a:p>
          <a:p>
            <a:pPr algn="ctr"/>
            <a:r>
              <a:rPr lang="nl-NL" sz="2400" i="1" dirty="0" smtClean="0">
                <a:latin typeface="Times New Roman" panose="02020603050405020304" pitchFamily="18" charset="0"/>
                <a:cs typeface="Times New Roman" panose="02020603050405020304" pitchFamily="18" charset="0"/>
              </a:rPr>
              <a:t>“Wie </a:t>
            </a:r>
            <a:r>
              <a:rPr lang="nl-NL" sz="2400" i="1" dirty="0">
                <a:latin typeface="Times New Roman" panose="02020603050405020304" pitchFamily="18" charset="0"/>
                <a:cs typeface="Times New Roman" panose="02020603050405020304" pitchFamily="18" charset="0"/>
              </a:rPr>
              <a:t>Mij niet liefheeft bewaart mijn woorden niet; </a:t>
            </a:r>
            <a:endParaRPr lang="nl-NL" sz="2400" i="1" dirty="0" smtClean="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en </a:t>
            </a:r>
            <a:r>
              <a:rPr lang="nl-NL" sz="2400" i="1" dirty="0">
                <a:latin typeface="Times New Roman" panose="02020603050405020304" pitchFamily="18" charset="0"/>
                <a:cs typeface="Times New Roman" panose="02020603050405020304" pitchFamily="18" charset="0"/>
              </a:rPr>
              <a:t>het woord, dat gij hoort, is niet van Mij, </a:t>
            </a:r>
            <a:endParaRPr lang="nl-NL" sz="2400" i="1" dirty="0" smtClean="0">
              <a:latin typeface="Times New Roman" panose="02020603050405020304" pitchFamily="18" charset="0"/>
              <a:cs typeface="Times New Roman" panose="02020603050405020304" pitchFamily="18" charset="0"/>
            </a:endParaRPr>
          </a:p>
          <a:p>
            <a:pPr algn="ctr"/>
            <a:r>
              <a:rPr lang="nl-NL" sz="2400" i="1" dirty="0" smtClean="0">
                <a:latin typeface="Times New Roman" panose="02020603050405020304" pitchFamily="18" charset="0"/>
                <a:cs typeface="Times New Roman" panose="02020603050405020304" pitchFamily="18" charset="0"/>
              </a:rPr>
              <a:t>maar </a:t>
            </a:r>
            <a:r>
              <a:rPr lang="nl-NL" sz="2400" i="1" dirty="0">
                <a:latin typeface="Times New Roman" panose="02020603050405020304" pitchFamily="18" charset="0"/>
                <a:cs typeface="Times New Roman" panose="02020603050405020304" pitchFamily="18" charset="0"/>
              </a:rPr>
              <a:t>van de Vader, </a:t>
            </a:r>
            <a:r>
              <a:rPr lang="nl-NL" sz="2400" i="1" dirty="0" smtClean="0">
                <a:latin typeface="Times New Roman" panose="02020603050405020304" pitchFamily="18" charset="0"/>
                <a:cs typeface="Times New Roman" panose="02020603050405020304" pitchFamily="18" charset="0"/>
              </a:rPr>
              <a:t>die </a:t>
            </a:r>
            <a:r>
              <a:rPr lang="nl-NL" sz="2400" i="1" dirty="0">
                <a:latin typeface="Times New Roman" panose="02020603050405020304" pitchFamily="18" charset="0"/>
                <a:cs typeface="Times New Roman" panose="02020603050405020304" pitchFamily="18" charset="0"/>
              </a:rPr>
              <a:t>Mij gezonden heeft.</a:t>
            </a:r>
          </a:p>
        </p:txBody>
      </p:sp>
    </p:spTree>
    <p:extLst>
      <p:ext uri="{BB962C8B-B14F-4D97-AF65-F5344CB8AC3E}">
        <p14:creationId xmlns:p14="http://schemas.microsoft.com/office/powerpoint/2010/main" val="12807038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1124744"/>
            <a:ext cx="8964488" cy="3477875"/>
          </a:xfrm>
          <a:prstGeom prst="rect">
            <a:avLst/>
          </a:prstGeom>
        </p:spPr>
        <p:txBody>
          <a:bodyPr wrap="square">
            <a:spAutoFit/>
          </a:bodyPr>
          <a:lstStyle/>
          <a:p>
            <a:r>
              <a:rPr lang="nl-NL" sz="2000" i="1" dirty="0" smtClean="0">
                <a:latin typeface="Times New Roman" panose="02020603050405020304" pitchFamily="18" charset="0"/>
                <a:cs typeface="Times New Roman" panose="02020603050405020304" pitchFamily="18" charset="0"/>
              </a:rPr>
              <a:t>1 Joh.5</a:t>
            </a:r>
            <a:r>
              <a:rPr lang="nl-NL" sz="2000" i="1" dirty="0">
                <a:latin typeface="Times New Roman" panose="02020603050405020304" pitchFamily="18" charset="0"/>
                <a:cs typeface="Times New Roman" panose="02020603050405020304" pitchFamily="18" charset="0"/>
              </a:rPr>
              <a:t>5</a:t>
            </a:r>
            <a:r>
              <a:rPr lang="nl-NL" sz="2000" i="1" baseline="30000" dirty="0">
                <a:latin typeface="Times New Roman" panose="02020603050405020304" pitchFamily="18" charset="0"/>
                <a:cs typeface="Times New Roman" panose="02020603050405020304" pitchFamily="18" charset="0"/>
              </a:rPr>
              <a:t>1</a:t>
            </a:r>
            <a:r>
              <a:rPr lang="nl-NL" sz="2000" i="1" dirty="0">
                <a:latin typeface="Times New Roman" panose="02020603050405020304" pitchFamily="18" charset="0"/>
                <a:cs typeface="Times New Roman" panose="02020603050405020304" pitchFamily="18" charset="0"/>
              </a:rPr>
              <a:t>Ieder die gelooft dat Jezus de ​christus​ is, is uit God geboren, en ieder die de Vader liefheeft, heeft ook lief wie uit hem geboren zijn. </a:t>
            </a:r>
            <a:r>
              <a:rPr lang="nl-NL" sz="2000" i="1" baseline="30000" dirty="0">
                <a:latin typeface="Times New Roman" panose="02020603050405020304" pitchFamily="18" charset="0"/>
                <a:cs typeface="Times New Roman" panose="02020603050405020304" pitchFamily="18" charset="0"/>
              </a:rPr>
              <a:t>2</a:t>
            </a:r>
            <a:r>
              <a:rPr lang="nl-NL" sz="2000" i="1" dirty="0">
                <a:latin typeface="Times New Roman" panose="02020603050405020304" pitchFamily="18" charset="0"/>
                <a:cs typeface="Times New Roman" panose="02020603050405020304" pitchFamily="18" charset="0"/>
              </a:rPr>
              <a:t>Dat </a:t>
            </a:r>
            <a:r>
              <a:rPr lang="nl-NL" sz="2000" i="1" dirty="0" smtClean="0">
                <a:latin typeface="Times New Roman" panose="02020603050405020304" pitchFamily="18" charset="0"/>
                <a:cs typeface="Times New Roman" panose="02020603050405020304" pitchFamily="18" charset="0"/>
              </a:rPr>
              <a:t>wij Gods kinderen liefhebben</a:t>
            </a:r>
            <a:r>
              <a:rPr lang="nl-NL" sz="2000" i="1" dirty="0">
                <a:latin typeface="Times New Roman" panose="02020603050405020304" pitchFamily="18" charset="0"/>
                <a:cs typeface="Times New Roman" panose="02020603050405020304" pitchFamily="18" charset="0"/>
              </a:rPr>
              <a:t>​ weten we doordat we God ​liefhebben​ en zijn geboden naleven. </a:t>
            </a:r>
            <a:r>
              <a:rPr lang="nl-NL" sz="2000" b="1" i="1" baseline="30000" dirty="0">
                <a:latin typeface="Times New Roman" panose="02020603050405020304" pitchFamily="18" charset="0"/>
                <a:cs typeface="Times New Roman" panose="02020603050405020304" pitchFamily="18" charset="0"/>
              </a:rPr>
              <a:t>3</a:t>
            </a:r>
            <a:r>
              <a:rPr lang="nl-NL" sz="2000" b="1" i="1" dirty="0">
                <a:latin typeface="Times New Roman" panose="02020603050405020304" pitchFamily="18" charset="0"/>
                <a:cs typeface="Times New Roman" panose="02020603050405020304" pitchFamily="18" charset="0"/>
              </a:rPr>
              <a:t>Want God ​liefhebben​ houdt in dat we ons aan zijn geboden houden. Zijn geboden zijn geen zware last, </a:t>
            </a:r>
            <a:r>
              <a:rPr lang="nl-NL" sz="2000" i="1" baseline="30000" dirty="0">
                <a:latin typeface="Times New Roman" panose="02020603050405020304" pitchFamily="18" charset="0"/>
                <a:cs typeface="Times New Roman" panose="02020603050405020304" pitchFamily="18" charset="0"/>
              </a:rPr>
              <a:t>4</a:t>
            </a:r>
            <a:r>
              <a:rPr lang="nl-NL" sz="2000" i="1" dirty="0">
                <a:latin typeface="Times New Roman" panose="02020603050405020304" pitchFamily="18" charset="0"/>
                <a:cs typeface="Times New Roman" panose="02020603050405020304" pitchFamily="18" charset="0"/>
              </a:rPr>
              <a:t>want ieder die uit God geboren is, overwint de wereld. En de overwinning op de wereld hebben wij behaald met ons </a:t>
            </a:r>
            <a:r>
              <a:rPr lang="nl-NL" sz="2000" i="1" dirty="0" smtClean="0">
                <a:latin typeface="Times New Roman" panose="02020603050405020304" pitchFamily="18" charset="0"/>
                <a:cs typeface="Times New Roman" panose="02020603050405020304" pitchFamily="18" charset="0"/>
              </a:rPr>
              <a:t>geloof. </a:t>
            </a:r>
            <a:r>
              <a:rPr lang="nl-NL" sz="2000" i="1" baseline="30000" dirty="0" smtClean="0">
                <a:latin typeface="Times New Roman" panose="02020603050405020304" pitchFamily="18" charset="0"/>
                <a:cs typeface="Times New Roman" panose="02020603050405020304" pitchFamily="18" charset="0"/>
              </a:rPr>
              <a:t>5</a:t>
            </a:r>
            <a:r>
              <a:rPr lang="nl-NL" sz="2000" i="1" dirty="0" smtClean="0">
                <a:latin typeface="Times New Roman" panose="02020603050405020304" pitchFamily="18" charset="0"/>
                <a:cs typeface="Times New Roman" panose="02020603050405020304" pitchFamily="18" charset="0"/>
              </a:rPr>
              <a:t>Wie </a:t>
            </a:r>
            <a:r>
              <a:rPr lang="nl-NL" sz="2000" i="1" dirty="0">
                <a:latin typeface="Times New Roman" panose="02020603050405020304" pitchFamily="18" charset="0"/>
                <a:cs typeface="Times New Roman" panose="02020603050405020304" pitchFamily="18" charset="0"/>
              </a:rPr>
              <a:t>anders kan de wereld overwinnen dan hij die gelooft dat Jezus de ​Zoon van God​ is? </a:t>
            </a:r>
            <a:r>
              <a:rPr lang="nl-NL" sz="2000" i="1" baseline="30000" dirty="0">
                <a:latin typeface="Times New Roman" panose="02020603050405020304" pitchFamily="18" charset="0"/>
                <a:cs typeface="Times New Roman" panose="02020603050405020304" pitchFamily="18" charset="0"/>
              </a:rPr>
              <a:t>6</a:t>
            </a:r>
            <a:r>
              <a:rPr lang="nl-NL" sz="2000" i="1" dirty="0">
                <a:latin typeface="Times New Roman" panose="02020603050405020304" pitchFamily="18" charset="0"/>
                <a:cs typeface="Times New Roman" panose="02020603050405020304" pitchFamily="18" charset="0"/>
              </a:rPr>
              <a:t>Hij, Jezus ​Christus, is gekomen door water en bloed – niet door het water alleen, maar door het water en het bloed. En de Geest getuigt ervan, omdat de Geest de waarheid is.</a:t>
            </a:r>
          </a:p>
          <a:p>
            <a:pPr algn="ctr"/>
            <a:endParaRPr lang="nl-NL"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540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1340768"/>
            <a:ext cx="8964488" cy="2862322"/>
          </a:xfrm>
          <a:prstGeom prst="rect">
            <a:avLst/>
          </a:prstGeom>
        </p:spPr>
        <p:txBody>
          <a:bodyPr wrap="square">
            <a:spAutoFit/>
          </a:bodyPr>
          <a:lstStyle/>
          <a:p>
            <a:pPr algn="ctr"/>
            <a:r>
              <a:rPr lang="nl-NL" sz="2000" i="1" dirty="0" smtClean="0">
                <a:latin typeface="Times New Roman" panose="02020603050405020304" pitchFamily="18" charset="0"/>
                <a:cs typeface="Times New Roman" panose="02020603050405020304" pitchFamily="18" charset="0"/>
              </a:rPr>
              <a:t>1 Joh.5</a:t>
            </a:r>
            <a:r>
              <a:rPr lang="nl-NL" sz="2000" i="1" dirty="0">
                <a:latin typeface="Times New Roman" panose="02020603050405020304" pitchFamily="18" charset="0"/>
                <a:cs typeface="Times New Roman" panose="02020603050405020304" pitchFamily="18" charset="0"/>
              </a:rPr>
              <a:t> </a:t>
            </a:r>
            <a:r>
              <a:rPr lang="nl-NL" sz="2000" i="1" baseline="30000" dirty="0">
                <a:latin typeface="Times New Roman" panose="02020603050405020304" pitchFamily="18" charset="0"/>
                <a:cs typeface="Times New Roman" panose="02020603050405020304" pitchFamily="18" charset="0"/>
              </a:rPr>
              <a:t>7</a:t>
            </a:r>
            <a:r>
              <a:rPr lang="nl-NL" sz="2000" i="1" dirty="0">
                <a:latin typeface="Times New Roman" panose="02020603050405020304" pitchFamily="18" charset="0"/>
                <a:cs typeface="Times New Roman" panose="02020603050405020304" pitchFamily="18" charset="0"/>
              </a:rPr>
              <a:t>Er zijn dus drie​ getuigen: </a:t>
            </a:r>
            <a:r>
              <a:rPr lang="nl-NL" sz="2000" i="1" baseline="30000" dirty="0">
                <a:latin typeface="Times New Roman" panose="02020603050405020304" pitchFamily="18" charset="0"/>
                <a:cs typeface="Times New Roman" panose="02020603050405020304" pitchFamily="18" charset="0"/>
              </a:rPr>
              <a:t>8</a:t>
            </a:r>
            <a:r>
              <a:rPr lang="nl-NL" sz="2000" i="1" dirty="0">
                <a:latin typeface="Times New Roman" panose="02020603050405020304" pitchFamily="18" charset="0"/>
                <a:cs typeface="Times New Roman" panose="02020603050405020304" pitchFamily="18" charset="0"/>
              </a:rPr>
              <a:t>de Geest, het water en het bloed, en het getuigenis van deze drie is eensluidend. </a:t>
            </a:r>
            <a:r>
              <a:rPr lang="nl-NL" sz="2000" i="1" baseline="30000" dirty="0">
                <a:latin typeface="Times New Roman" panose="02020603050405020304" pitchFamily="18" charset="0"/>
                <a:cs typeface="Times New Roman" panose="02020603050405020304" pitchFamily="18" charset="0"/>
              </a:rPr>
              <a:t>9</a:t>
            </a:r>
            <a:r>
              <a:rPr lang="nl-NL" sz="2000" i="1" dirty="0">
                <a:latin typeface="Times New Roman" panose="02020603050405020304" pitchFamily="18" charset="0"/>
                <a:cs typeface="Times New Roman" panose="02020603050405020304" pitchFamily="18" charset="0"/>
              </a:rPr>
              <a:t>Als we het getuigenis van mensen aannemen, zullen we zeker het getuigenis van God aannemen, dat zoveel meer gezag heeft, want het is het getuigenis dat God over zijn Zoon gegeven heeft. </a:t>
            </a:r>
            <a:r>
              <a:rPr lang="nl-NL" sz="2000" b="1" i="1" baseline="30000" dirty="0">
                <a:latin typeface="Times New Roman" panose="02020603050405020304" pitchFamily="18" charset="0"/>
                <a:cs typeface="Times New Roman" panose="02020603050405020304" pitchFamily="18" charset="0"/>
              </a:rPr>
              <a:t>10</a:t>
            </a:r>
            <a:r>
              <a:rPr lang="nl-NL" sz="2000" b="1" i="1" dirty="0">
                <a:latin typeface="Times New Roman" panose="02020603050405020304" pitchFamily="18" charset="0"/>
                <a:cs typeface="Times New Roman" panose="02020603050405020304" pitchFamily="18" charset="0"/>
              </a:rPr>
              <a:t>Wie in de ​Zoon van God​ gelooft, draagt het getuigenis in zich. </a:t>
            </a:r>
            <a:r>
              <a:rPr lang="nl-NL" sz="2000" i="1" dirty="0">
                <a:latin typeface="Times New Roman" panose="02020603050405020304" pitchFamily="18" charset="0"/>
                <a:cs typeface="Times New Roman" panose="02020603050405020304" pitchFamily="18" charset="0"/>
              </a:rPr>
              <a:t>Wie God niet gelooft, maakt hem tot leugenaar, omdat hij geen geloof hecht aan het getuigenis dat God over zijn Zoon gegeven heeft. </a:t>
            </a:r>
            <a:r>
              <a:rPr lang="nl-NL" sz="2000" i="1" baseline="30000" dirty="0">
                <a:latin typeface="Times New Roman" panose="02020603050405020304" pitchFamily="18" charset="0"/>
                <a:cs typeface="Times New Roman" panose="02020603050405020304" pitchFamily="18" charset="0"/>
              </a:rPr>
              <a:t>11</a:t>
            </a:r>
            <a:r>
              <a:rPr lang="nl-NL" sz="2000" i="1" dirty="0">
                <a:latin typeface="Times New Roman" panose="02020603050405020304" pitchFamily="18" charset="0"/>
                <a:cs typeface="Times New Roman" panose="02020603050405020304" pitchFamily="18" charset="0"/>
              </a:rPr>
              <a:t>Dit getuigenis luidt: God heeft ons eeuwig leven geschonken en dat leven is in zijn Zoon. </a:t>
            </a:r>
            <a:r>
              <a:rPr lang="nl-NL" sz="2000" i="1" baseline="30000" dirty="0">
                <a:latin typeface="Times New Roman" panose="02020603050405020304" pitchFamily="18" charset="0"/>
                <a:cs typeface="Times New Roman" panose="02020603050405020304" pitchFamily="18" charset="0"/>
              </a:rPr>
              <a:t>12</a:t>
            </a:r>
            <a:r>
              <a:rPr lang="nl-NL" sz="2000" i="1" dirty="0">
                <a:latin typeface="Times New Roman" panose="02020603050405020304" pitchFamily="18" charset="0"/>
                <a:cs typeface="Times New Roman" panose="02020603050405020304" pitchFamily="18" charset="0"/>
              </a:rPr>
              <a:t>Wie de Zoon heeft, heeft het leven. Wie de ​Zoon van God​ niet heeft, heeft het leven niet.</a:t>
            </a:r>
          </a:p>
        </p:txBody>
      </p:sp>
    </p:spTree>
    <p:extLst>
      <p:ext uri="{BB962C8B-B14F-4D97-AF65-F5344CB8AC3E}">
        <p14:creationId xmlns:p14="http://schemas.microsoft.com/office/powerpoint/2010/main" val="42281021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1340768"/>
            <a:ext cx="8964488" cy="830997"/>
          </a:xfrm>
          <a:prstGeom prst="rect">
            <a:avLst/>
          </a:prstGeom>
        </p:spPr>
        <p:txBody>
          <a:bodyPr wrap="square">
            <a:spAutoFit/>
          </a:bodyPr>
          <a:lstStyle/>
          <a:p>
            <a:pPr algn="ctr"/>
            <a:r>
              <a:rPr lang="nl-NL" sz="2400" i="1" dirty="0" smtClean="0">
                <a:latin typeface="Times New Roman" panose="02020603050405020304" pitchFamily="18" charset="0"/>
                <a:cs typeface="Times New Roman" panose="02020603050405020304" pitchFamily="18" charset="0"/>
              </a:rPr>
              <a:t>1 Joh.5:12 </a:t>
            </a:r>
          </a:p>
          <a:p>
            <a:pPr algn="ctr"/>
            <a:r>
              <a:rPr lang="nl-NL" sz="2400" b="1" i="1" dirty="0" smtClean="0">
                <a:latin typeface="Times New Roman" panose="02020603050405020304" pitchFamily="18" charset="0"/>
                <a:cs typeface="Times New Roman" panose="02020603050405020304" pitchFamily="18" charset="0"/>
              </a:rPr>
              <a:t>“Wie </a:t>
            </a:r>
            <a:r>
              <a:rPr lang="nl-NL" sz="2400" b="1" i="1" dirty="0">
                <a:latin typeface="Times New Roman" panose="02020603050405020304" pitchFamily="18" charset="0"/>
                <a:cs typeface="Times New Roman" panose="02020603050405020304" pitchFamily="18" charset="0"/>
              </a:rPr>
              <a:t>de Zoon heeft, heeft het leven</a:t>
            </a:r>
            <a:r>
              <a:rPr lang="nl-NL" sz="2400" b="1" i="1" dirty="0" smtClean="0">
                <a:latin typeface="Times New Roman" panose="02020603050405020304" pitchFamily="18" charset="0"/>
                <a:cs typeface="Times New Roman" panose="02020603050405020304" pitchFamily="18" charset="0"/>
              </a:rPr>
              <a:t>.”</a:t>
            </a:r>
            <a:endParaRPr lang="nl-NL" sz="2400" b="1" i="1" dirty="0">
              <a:latin typeface="Times New Roman" panose="02020603050405020304" pitchFamily="18" charset="0"/>
              <a:cs typeface="Times New Roman" panose="02020603050405020304" pitchFamily="18" charset="0"/>
            </a:endParaRPr>
          </a:p>
        </p:txBody>
      </p:sp>
      <p:sp>
        <p:nvSpPr>
          <p:cNvPr id="3" name="Rechthoek 2"/>
          <p:cNvSpPr/>
          <p:nvPr/>
        </p:nvSpPr>
        <p:spPr>
          <a:xfrm>
            <a:off x="107504" y="2276872"/>
            <a:ext cx="8964488" cy="1569660"/>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Wie </a:t>
            </a:r>
            <a:r>
              <a:rPr lang="nl-NL" sz="2400" dirty="0">
                <a:latin typeface="Times New Roman" panose="02020603050405020304" pitchFamily="18" charset="0"/>
                <a:cs typeface="Times New Roman" panose="02020603050405020304" pitchFamily="18" charset="0"/>
              </a:rPr>
              <a:t>de Zoon heeft, </a:t>
            </a:r>
            <a:endParaRPr lang="nl-NL" sz="2400" dirty="0" smtClean="0">
              <a:latin typeface="Times New Roman" panose="02020603050405020304" pitchFamily="18" charset="0"/>
              <a:cs typeface="Times New Roman" panose="02020603050405020304" pitchFamily="18" charset="0"/>
            </a:endParaRPr>
          </a:p>
          <a:p>
            <a:pPr algn="ctr"/>
            <a:r>
              <a:rPr lang="nl-NL" sz="2400" dirty="0" smtClean="0">
                <a:latin typeface="Times New Roman" panose="02020603050405020304" pitchFamily="18" charset="0"/>
                <a:cs typeface="Times New Roman" panose="02020603050405020304" pitchFamily="18" charset="0"/>
              </a:rPr>
              <a:t>heeft zijn eigenheid,</a:t>
            </a:r>
          </a:p>
          <a:p>
            <a:pPr algn="ctr"/>
            <a:r>
              <a:rPr lang="nl-NL" sz="2400" dirty="0">
                <a:latin typeface="Times New Roman" panose="02020603050405020304" pitchFamily="18" charset="0"/>
                <a:cs typeface="Times New Roman" panose="02020603050405020304" pitchFamily="18" charset="0"/>
              </a:rPr>
              <a:t>v</a:t>
            </a:r>
            <a:r>
              <a:rPr lang="nl-NL" sz="2400" dirty="0" smtClean="0">
                <a:latin typeface="Times New Roman" panose="02020603050405020304" pitchFamily="18" charset="0"/>
                <a:cs typeface="Times New Roman" panose="02020603050405020304" pitchFamily="18" charset="0"/>
              </a:rPr>
              <a:t>olgt zijn  voorbeeld</a:t>
            </a:r>
          </a:p>
          <a:p>
            <a:pPr algn="ctr"/>
            <a:r>
              <a:rPr lang="nl-NL" sz="2400" dirty="0">
                <a:latin typeface="Times New Roman" panose="02020603050405020304" pitchFamily="18" charset="0"/>
                <a:cs typeface="Times New Roman" panose="02020603050405020304" pitchFamily="18" charset="0"/>
              </a:rPr>
              <a:t>l</a:t>
            </a:r>
            <a:r>
              <a:rPr lang="nl-NL" sz="2400" dirty="0" smtClean="0">
                <a:latin typeface="Times New Roman" panose="02020603050405020304" pitchFamily="18" charset="0"/>
                <a:cs typeface="Times New Roman" panose="02020603050405020304" pitchFamily="18" charset="0"/>
              </a:rPr>
              <a:t>eeft zijn leven</a:t>
            </a:r>
            <a:endParaRPr lang="nl-N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3938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1340768"/>
            <a:ext cx="8964488" cy="461665"/>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Het getuigenis van Jesjoea de Messias</a:t>
            </a:r>
            <a:endParaRPr lang="nl-NL" sz="2400" dirty="0">
              <a:latin typeface="Times New Roman" panose="02020603050405020304" pitchFamily="18" charset="0"/>
              <a:cs typeface="Times New Roman" panose="02020603050405020304" pitchFamily="18" charset="0"/>
            </a:endParaRPr>
          </a:p>
        </p:txBody>
      </p:sp>
      <p:sp>
        <p:nvSpPr>
          <p:cNvPr id="5" name="Rechthoek 4"/>
          <p:cNvSpPr/>
          <p:nvPr/>
        </p:nvSpPr>
        <p:spPr>
          <a:xfrm>
            <a:off x="107504" y="1954833"/>
            <a:ext cx="8964488" cy="461665"/>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Openbaart zich in onze daden</a:t>
            </a:r>
            <a:endParaRPr lang="nl-NL" sz="2400" dirty="0">
              <a:latin typeface="Times New Roman" panose="02020603050405020304" pitchFamily="18" charset="0"/>
              <a:cs typeface="Times New Roman" panose="02020603050405020304" pitchFamily="18" charset="0"/>
            </a:endParaRPr>
          </a:p>
        </p:txBody>
      </p:sp>
      <p:sp>
        <p:nvSpPr>
          <p:cNvPr id="6" name="Rechthoek 5"/>
          <p:cNvSpPr/>
          <p:nvPr/>
        </p:nvSpPr>
        <p:spPr>
          <a:xfrm>
            <a:off x="107504" y="2636912"/>
            <a:ext cx="8964488" cy="461665"/>
          </a:xfrm>
          <a:prstGeom prst="rect">
            <a:avLst/>
          </a:prstGeom>
        </p:spPr>
        <p:txBody>
          <a:bodyPr wrap="square">
            <a:spAutoFit/>
          </a:bodyPr>
          <a:lstStyle/>
          <a:p>
            <a:pPr algn="ctr"/>
            <a:r>
              <a:rPr lang="nl-NL" sz="2400" dirty="0" smtClean="0">
                <a:latin typeface="Times New Roman" panose="02020603050405020304" pitchFamily="18" charset="0"/>
                <a:cs typeface="Times New Roman" panose="02020603050405020304" pitchFamily="18" charset="0"/>
              </a:rPr>
              <a:t>Openbaart zich in onze woorden</a:t>
            </a:r>
            <a:endParaRPr lang="nl-N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4753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2"/>
          <p:cNvSpPr txBox="1">
            <a:spLocks/>
          </p:cNvSpPr>
          <p:nvPr/>
        </p:nvSpPr>
        <p:spPr>
          <a:xfrm rot="16200000">
            <a:off x="-2628799" y="3284984"/>
            <a:ext cx="6264696" cy="5040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000" b="1" i="1" dirty="0" smtClean="0">
                <a:cs typeface="+mj-cs"/>
              </a:rPr>
              <a:t>3</a:t>
            </a:r>
            <a:r>
              <a:rPr lang="nl-NL" sz="2000" b="1" i="1" baseline="30000" dirty="0" smtClean="0">
                <a:cs typeface="+mj-cs"/>
              </a:rPr>
              <a:t>e</a:t>
            </a:r>
            <a:r>
              <a:rPr lang="nl-NL" sz="2000" b="1" i="1" dirty="0" smtClean="0">
                <a:cs typeface="+mj-cs"/>
              </a:rPr>
              <a:t> keer dat het woord getuige voorkomt in de Bijbel</a:t>
            </a:r>
            <a:endParaRPr lang="nl-NL" sz="2000" b="1" dirty="0" smtClean="0">
              <a:cs typeface="+mj-cs"/>
            </a:endParaRPr>
          </a:p>
          <a:p>
            <a:endParaRPr lang="nl-NL" sz="2000" b="1" dirty="0">
              <a:cs typeface="+mj-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7340600"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0263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619672" y="2348880"/>
            <a:ext cx="6048672" cy="1008112"/>
          </a:xfrm>
        </p:spPr>
        <p:txBody>
          <a:bodyPr>
            <a:normAutofit/>
          </a:bodyPr>
          <a:lstStyle/>
          <a:p>
            <a:r>
              <a:rPr lang="nl-NL" sz="4000" i="1" dirty="0" smtClean="0">
                <a:cs typeface="+mj-cs"/>
              </a:rPr>
              <a:t>Wat is ons getuigenis?</a:t>
            </a:r>
            <a:endParaRPr lang="nl-NL" sz="4000" dirty="0">
              <a:cs typeface="+mj-cs"/>
            </a:endParaRPr>
          </a:p>
          <a:p>
            <a:endParaRPr lang="nl-NL" sz="4000" dirty="0">
              <a:cs typeface="+mj-cs"/>
            </a:endParaRPr>
          </a:p>
        </p:txBody>
      </p:sp>
    </p:spTree>
    <p:extLst>
      <p:ext uri="{BB962C8B-B14F-4D97-AF65-F5344CB8AC3E}">
        <p14:creationId xmlns:p14="http://schemas.microsoft.com/office/powerpoint/2010/main" val="22979549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5" y="2633663"/>
            <a:ext cx="32194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9537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923928" y="1628800"/>
            <a:ext cx="4572000" cy="1791260"/>
          </a:xfrm>
          <a:prstGeom prst="rect">
            <a:avLst/>
          </a:prstGeom>
        </p:spPr>
        <p:txBody>
          <a:bodyPr>
            <a:spAutoFit/>
          </a:bodyPr>
          <a:lstStyle/>
          <a:p>
            <a:pPr algn="ctr">
              <a:lnSpc>
                <a:spcPct val="115000"/>
              </a:lnSpc>
              <a:spcAft>
                <a:spcPts val="0"/>
              </a:spcAft>
            </a:pPr>
            <a:r>
              <a:rPr lang="nl-NL" sz="2400" b="1" dirty="0" smtClean="0">
                <a:effectLst/>
                <a:latin typeface="Times New Roman"/>
                <a:ea typeface="Calibri"/>
                <a:cs typeface="Arial"/>
              </a:rPr>
              <a:t>De getuigen: </a:t>
            </a:r>
          </a:p>
          <a:p>
            <a:pPr algn="ctr">
              <a:lnSpc>
                <a:spcPct val="115000"/>
              </a:lnSpc>
              <a:spcAft>
                <a:spcPts val="0"/>
              </a:spcAft>
            </a:pPr>
            <a:r>
              <a:rPr lang="nl-NL" sz="2400" dirty="0" smtClean="0">
                <a:effectLst/>
                <a:latin typeface="Times New Roman"/>
                <a:ea typeface="Calibri"/>
                <a:cs typeface="Arial"/>
              </a:rPr>
              <a:t>God </a:t>
            </a:r>
            <a:endParaRPr lang="nl-NL" sz="2400" dirty="0">
              <a:latin typeface="Times New Roman"/>
              <a:ea typeface="Calibri"/>
              <a:cs typeface="Arial"/>
            </a:endParaRPr>
          </a:p>
          <a:p>
            <a:pPr algn="ctr">
              <a:lnSpc>
                <a:spcPct val="115000"/>
              </a:lnSpc>
              <a:spcAft>
                <a:spcPts val="0"/>
              </a:spcAft>
            </a:pPr>
            <a:r>
              <a:rPr lang="nl-NL" sz="2400" dirty="0" smtClean="0">
                <a:effectLst/>
                <a:latin typeface="Times New Roman"/>
                <a:ea typeface="Calibri"/>
                <a:cs typeface="Arial"/>
              </a:rPr>
              <a:t>Jakob en Laban </a:t>
            </a:r>
          </a:p>
          <a:p>
            <a:pPr algn="ctr">
              <a:lnSpc>
                <a:spcPct val="115000"/>
              </a:lnSpc>
              <a:spcAft>
                <a:spcPts val="0"/>
              </a:spcAft>
            </a:pPr>
            <a:r>
              <a:rPr lang="nl-NL" sz="2400" dirty="0" smtClean="0">
                <a:effectLst/>
                <a:latin typeface="Times New Roman"/>
                <a:ea typeface="Calibri"/>
                <a:cs typeface="Arial"/>
              </a:rPr>
              <a:t>de steenhoop</a:t>
            </a:r>
            <a:endParaRPr lang="nl-NL" sz="2400" dirty="0">
              <a:ea typeface="Calibri"/>
              <a:cs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911086"/>
            <a:ext cx="2232025" cy="33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564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67544" y="1628800"/>
            <a:ext cx="8496944" cy="2308324"/>
          </a:xfrm>
          <a:prstGeom prst="rect">
            <a:avLst/>
          </a:prstGeom>
        </p:spPr>
        <p:txBody>
          <a:bodyPr wrap="square">
            <a:spAutoFit/>
          </a:bodyPr>
          <a:lstStyle/>
          <a:p>
            <a:r>
              <a:rPr lang="nl-NL" sz="2400" i="1" dirty="0" smtClean="0">
                <a:latin typeface="Times New Roman" panose="02020603050405020304" pitchFamily="18" charset="0"/>
                <a:cs typeface="Times New Roman" panose="02020603050405020304" pitchFamily="18" charset="0"/>
              </a:rPr>
              <a:t>“Een</a:t>
            </a:r>
            <a:r>
              <a:rPr lang="nl-NL" sz="2400" i="1" dirty="0">
                <a:latin typeface="Times New Roman" panose="02020603050405020304" pitchFamily="18" charset="0"/>
                <a:cs typeface="Times New Roman" panose="02020603050405020304" pitchFamily="18" charset="0"/>
              </a:rPr>
              <a:t> </a:t>
            </a:r>
            <a:r>
              <a:rPr lang="nl-NL" sz="2400" b="1" i="1" dirty="0">
                <a:latin typeface="Times New Roman" panose="02020603050405020304" pitchFamily="18" charset="0"/>
                <a:cs typeface="Times New Roman" panose="02020603050405020304" pitchFamily="18" charset="0"/>
              </a:rPr>
              <a:t>getuige</a:t>
            </a:r>
            <a:r>
              <a:rPr lang="nl-NL" sz="2400" i="1" dirty="0">
                <a:latin typeface="Times New Roman" panose="02020603050405020304" pitchFamily="18" charset="0"/>
                <a:cs typeface="Times New Roman" panose="02020603050405020304" pitchFamily="18" charset="0"/>
              </a:rPr>
              <a:t> is iemand die een bepaald feit heeft gezien of meegemaakt. We spreken onder andere over </a:t>
            </a:r>
            <a:r>
              <a:rPr lang="nl-NL" sz="2400" b="1" i="1" dirty="0">
                <a:latin typeface="Times New Roman" panose="02020603050405020304" pitchFamily="18" charset="0"/>
                <a:cs typeface="Times New Roman" panose="02020603050405020304" pitchFamily="18" charset="0"/>
              </a:rPr>
              <a:t>getuigen</a:t>
            </a:r>
            <a:r>
              <a:rPr lang="nl-NL" sz="2400" i="1" dirty="0">
                <a:latin typeface="Times New Roman" panose="02020603050405020304" pitchFamily="18" charset="0"/>
                <a:cs typeface="Times New Roman" panose="02020603050405020304" pitchFamily="18" charset="0"/>
              </a:rPr>
              <a:t> van een misdrijf, maar evenzo over </a:t>
            </a:r>
            <a:r>
              <a:rPr lang="nl-NL" sz="2400" b="1" i="1" dirty="0">
                <a:latin typeface="Times New Roman" panose="02020603050405020304" pitchFamily="18" charset="0"/>
                <a:cs typeface="Times New Roman" panose="02020603050405020304" pitchFamily="18" charset="0"/>
              </a:rPr>
              <a:t>getuigen</a:t>
            </a:r>
            <a:r>
              <a:rPr lang="nl-NL" sz="2400" i="1" dirty="0">
                <a:latin typeface="Times New Roman" panose="02020603050405020304" pitchFamily="18" charset="0"/>
                <a:cs typeface="Times New Roman" panose="02020603050405020304" pitchFamily="18" charset="0"/>
              </a:rPr>
              <a:t> van de Tweede Wereldoorlog. Bij het opmaken van een akte, zoals een huwelijk of testament, </a:t>
            </a:r>
            <a:r>
              <a:rPr lang="nl-NL" sz="2400" i="1" dirty="0" smtClean="0">
                <a:latin typeface="Times New Roman" panose="02020603050405020304" pitchFamily="18" charset="0"/>
                <a:cs typeface="Times New Roman" panose="02020603050405020304" pitchFamily="18" charset="0"/>
              </a:rPr>
              <a:t>moeten </a:t>
            </a:r>
            <a:r>
              <a:rPr lang="nl-NL" sz="2400" b="1" i="1" dirty="0" smtClean="0">
                <a:latin typeface="Times New Roman" panose="02020603050405020304" pitchFamily="18" charset="0"/>
                <a:cs typeface="Times New Roman" panose="02020603050405020304" pitchFamily="18" charset="0"/>
              </a:rPr>
              <a:t>getuigen</a:t>
            </a:r>
            <a:r>
              <a:rPr lang="nl-NL" sz="2400" i="1" dirty="0">
                <a:latin typeface="Times New Roman" panose="02020603050405020304" pitchFamily="18" charset="0"/>
                <a:cs typeface="Times New Roman" panose="02020603050405020304" pitchFamily="18" charset="0"/>
              </a:rPr>
              <a:t> aanwezig zijn</a:t>
            </a:r>
            <a:r>
              <a:rPr lang="nl-NL" sz="2400" i="1" dirty="0" smtClean="0">
                <a:latin typeface="Times New Roman" panose="02020603050405020304" pitchFamily="18" charset="0"/>
                <a:cs typeface="Times New Roman" panose="02020603050405020304" pitchFamily="18" charset="0"/>
              </a:rPr>
              <a:t>.”</a:t>
            </a:r>
          </a:p>
          <a:p>
            <a:pPr algn="r"/>
            <a:r>
              <a:rPr lang="nl-NL" sz="2400" i="1" dirty="0" smtClean="0">
                <a:latin typeface="Times New Roman" panose="02020603050405020304" pitchFamily="18" charset="0"/>
                <a:cs typeface="Times New Roman" panose="02020603050405020304" pitchFamily="18" charset="0"/>
              </a:rPr>
              <a:t>Wikipedia</a:t>
            </a:r>
            <a:endParaRPr lang="nl-NL"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311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497887"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7031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https://upload.wikimedia.org/wikipedia/commons/b/b7/1st_paragraph_of_Shema.JPG?1545038346800"/>
          <p:cNvPicPr/>
          <p:nvPr/>
        </p:nvPicPr>
        <p:blipFill>
          <a:blip r:embed="rId2">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95736" y="1484784"/>
            <a:ext cx="5184576" cy="2304256"/>
          </a:xfrm>
          <a:prstGeom prst="rect">
            <a:avLst/>
          </a:prstGeom>
          <a:noFill/>
          <a:ln>
            <a:noFill/>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212976"/>
            <a:ext cx="2232025" cy="33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2838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5388</TotalTime>
  <Words>1431</Words>
  <Application>Microsoft Office PowerPoint</Application>
  <PresentationFormat>Diavoorstelling (4:3)</PresentationFormat>
  <Paragraphs>192</Paragraphs>
  <Slides>51</Slides>
  <Notes>0</Notes>
  <HiddenSlides>0</HiddenSlides>
  <MMClips>0</MMClips>
  <ScaleCrop>false</ScaleCrop>
  <HeadingPairs>
    <vt:vector size="4" baseType="variant">
      <vt:variant>
        <vt:lpstr>Thema</vt:lpstr>
      </vt:variant>
      <vt:variant>
        <vt:i4>3</vt:i4>
      </vt:variant>
      <vt:variant>
        <vt:lpstr>Diatitels</vt:lpstr>
      </vt:variant>
      <vt:variant>
        <vt:i4>51</vt:i4>
      </vt:variant>
    </vt:vector>
  </HeadingPairs>
  <TitlesOfParts>
    <vt:vector size="54" baseType="lpstr">
      <vt:lpstr>Kantoorthema</vt:lpstr>
      <vt:lpstr>1_Kantoorthema</vt:lpstr>
      <vt:lpstr>2_Kantoorthema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 Wijtsma</dc:creator>
  <cp:lastModifiedBy>Gerard Wijtsma</cp:lastModifiedBy>
  <cp:revision>94</cp:revision>
  <dcterms:created xsi:type="dcterms:W3CDTF">2018-12-18T12:13:56Z</dcterms:created>
  <dcterms:modified xsi:type="dcterms:W3CDTF">2018-12-26T11:31:00Z</dcterms:modified>
</cp:coreProperties>
</file>