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handoutMasterIdLst>
    <p:handoutMasterId r:id="rId19"/>
  </p:handoutMasterIdLst>
  <p:sldIdLst>
    <p:sldId id="293" r:id="rId5"/>
    <p:sldId id="289" r:id="rId6"/>
    <p:sldId id="309" r:id="rId7"/>
    <p:sldId id="302" r:id="rId8"/>
    <p:sldId id="301" r:id="rId9"/>
    <p:sldId id="303" r:id="rId10"/>
    <p:sldId id="308" r:id="rId11"/>
    <p:sldId id="310" r:id="rId12"/>
    <p:sldId id="311" r:id="rId13"/>
    <p:sldId id="283" r:id="rId14"/>
    <p:sldId id="282" r:id="rId15"/>
    <p:sldId id="294" r:id="rId16"/>
    <p:sldId id="284" r:id="rId17"/>
  </p:sldIdLst>
  <p:sldSz cx="9144000" cy="6858000" type="screen4x3"/>
  <p:notesSz cx="6888163"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ECC58838-F6DE-4B4D-AC64-388E6097725A}">
          <p14:sldIdLst>
            <p14:sldId id="293"/>
            <p14:sldId id="289"/>
            <p14:sldId id="309"/>
            <p14:sldId id="302"/>
            <p14:sldId id="301"/>
            <p14:sldId id="303"/>
            <p14:sldId id="308"/>
            <p14:sldId id="310"/>
            <p14:sldId id="311"/>
            <p14:sldId id="283"/>
            <p14:sldId id="282"/>
            <p14:sldId id="294"/>
            <p14:sldId id="284"/>
          </p14:sldIdLst>
        </p14:section>
      </p14:sectionLst>
    </p:ext>
    <p:ext uri="{EFAFB233-063F-42B5-8137-9DF3F51BA10A}">
      <p15:sldGuideLst xmlns:p15="http://schemas.microsoft.com/office/powerpoint/2012/main">
        <p15:guide id="1" orient="horz" pos="184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34E39E-F5C8-4731-BCF8-01F521610E4E}" v="1" dt="2020-10-24T06:26:00.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70" d="100"/>
          <a:sy n="70" d="100"/>
        </p:scale>
        <p:origin x="1326" y="60"/>
      </p:cViewPr>
      <p:guideLst>
        <p:guide orient="horz" pos="184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de Boer | Ledlicht &amp; Concept" userId="805d358f-3a19-4fc4-a6fa-fea74a02453f" providerId="ADAL" clId="{3E34E39E-F5C8-4731-BCF8-01F521610E4E}"/>
    <pc:docChg chg="modSld">
      <pc:chgData name="Jan de Boer | Ledlicht &amp; Concept" userId="805d358f-3a19-4fc4-a6fa-fea74a02453f" providerId="ADAL" clId="{3E34E39E-F5C8-4731-BCF8-01F521610E4E}" dt="2020-10-24T06:26:11.615" v="16" actId="20577"/>
      <pc:docMkLst>
        <pc:docMk/>
      </pc:docMkLst>
      <pc:sldChg chg="addSp modSp mod">
        <pc:chgData name="Jan de Boer | Ledlicht &amp; Concept" userId="805d358f-3a19-4fc4-a6fa-fea74a02453f" providerId="ADAL" clId="{3E34E39E-F5C8-4731-BCF8-01F521610E4E}" dt="2020-10-24T06:26:11.615" v="16" actId="20577"/>
        <pc:sldMkLst>
          <pc:docMk/>
          <pc:sldMk cId="2587754635" sldId="293"/>
        </pc:sldMkLst>
        <pc:spChg chg="add mod">
          <ac:chgData name="Jan de Boer | Ledlicht &amp; Concept" userId="805d358f-3a19-4fc4-a6fa-fea74a02453f" providerId="ADAL" clId="{3E34E39E-F5C8-4731-BCF8-01F521610E4E}" dt="2020-10-24T06:26:11.615" v="16" actId="20577"/>
          <ac:spMkLst>
            <pc:docMk/>
            <pc:sldMk cId="2587754635" sldId="293"/>
            <ac:spMk id="3" creationId="{EC82AD41-1C01-45F3-9B3C-19D4103CBBB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6F58C453-170B-4461-A5A2-082564AD5812}" type="datetimeFigureOut">
              <a:rPr lang="nl-NL" smtClean="0"/>
              <a:t>24-10-2020</a:t>
            </a:fld>
            <a:endParaRPr lang="nl-NL"/>
          </a:p>
        </p:txBody>
      </p:sp>
      <p:sp>
        <p:nvSpPr>
          <p:cNvPr id="4" name="Tijdelijke aanduiding voor voettekst 3"/>
          <p:cNvSpPr>
            <a:spLocks noGrp="1"/>
          </p:cNvSpPr>
          <p:nvPr>
            <p:ph type="ftr" sz="quarter" idx="2"/>
          </p:nvPr>
        </p:nvSpPr>
        <p:spPr>
          <a:xfrm>
            <a:off x="0" y="9518650"/>
            <a:ext cx="2984500" cy="50165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902075" y="9518650"/>
            <a:ext cx="2984500" cy="501650"/>
          </a:xfrm>
          <a:prstGeom prst="rect">
            <a:avLst/>
          </a:prstGeom>
        </p:spPr>
        <p:txBody>
          <a:bodyPr vert="horz" lIns="91440" tIns="45720" rIns="91440" bIns="45720" rtlCol="0" anchor="b"/>
          <a:lstStyle>
            <a:lvl1pPr algn="r">
              <a:defRPr sz="1200"/>
            </a:lvl1pPr>
          </a:lstStyle>
          <a:p>
            <a:fld id="{668F49EF-4D6E-4F21-AD26-8E3CA3658908}" type="slidenum">
              <a:rPr lang="nl-NL" smtClean="0"/>
              <a:t>‹nr.›</a:t>
            </a:fld>
            <a:endParaRPr lang="nl-NL"/>
          </a:p>
        </p:txBody>
      </p:sp>
    </p:spTree>
    <p:extLst>
      <p:ext uri="{BB962C8B-B14F-4D97-AF65-F5344CB8AC3E}">
        <p14:creationId xmlns:p14="http://schemas.microsoft.com/office/powerpoint/2010/main" val="3226534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DC0FD878-BEF6-449A-ACDC-B0403364CC46}" type="datetimeFigureOut">
              <a:rPr lang="nl-NL" smtClean="0"/>
              <a:t>23-10-2020</a:t>
            </a:fld>
            <a:endParaRPr lang="nl-NL"/>
          </a:p>
        </p:txBody>
      </p:sp>
      <p:sp>
        <p:nvSpPr>
          <p:cNvPr id="4" name="Tijdelijke aanduiding voor dia-afbeelding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8975" y="4760913"/>
            <a:ext cx="5510213" cy="45100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820230BC-E6BE-46C8-808F-A66AB3534EE5}" type="slidenum">
              <a:rPr lang="nl-NL" smtClean="0"/>
              <a:t>‹nr.›</a:t>
            </a:fld>
            <a:endParaRPr lang="nl-NL"/>
          </a:p>
        </p:txBody>
      </p:sp>
    </p:spTree>
    <p:extLst>
      <p:ext uri="{BB962C8B-B14F-4D97-AF65-F5344CB8AC3E}">
        <p14:creationId xmlns:p14="http://schemas.microsoft.com/office/powerpoint/2010/main" val="3354214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4" name="Titel 13"/>
          <p:cNvSpPr>
            <a:spLocks noGrp="1"/>
          </p:cNvSpPr>
          <p:nvPr>
            <p:ph type="ctrTitle"/>
          </p:nvPr>
        </p:nvSpPr>
        <p:spPr>
          <a:xfrm>
            <a:off x="1432560" y="359898"/>
            <a:ext cx="7406640" cy="1472184"/>
          </a:xfrm>
        </p:spPr>
        <p:txBody>
          <a:bodyPr anchor="b"/>
          <a:lstStyle>
            <a:lvl1pPr algn="l">
              <a:defRPr/>
            </a:lvl1pPr>
            <a:extLst/>
          </a:lstStyle>
          <a:p>
            <a:r>
              <a:rPr kumimoji="0" lang="nl-NL"/>
              <a:t>Klik om de stijl te bewerken</a:t>
            </a:r>
            <a:endParaRPr kumimoji="0" lang="en-US"/>
          </a:p>
        </p:txBody>
      </p:sp>
      <p:sp>
        <p:nvSpPr>
          <p:cNvPr id="22" name="Onderti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7" name="Tijdelijke aanduiding voor datum 6"/>
          <p:cNvSpPr>
            <a:spLocks noGrp="1"/>
          </p:cNvSpPr>
          <p:nvPr>
            <p:ph type="dt" sz="half" idx="10"/>
          </p:nvPr>
        </p:nvSpPr>
        <p:spPr/>
        <p:txBody>
          <a:bodyPr/>
          <a:lstStyle/>
          <a:p>
            <a:fld id="{421ABD04-9ABE-4A7E-A501-88BB45389C00}" type="datetimeFigureOut">
              <a:rPr lang="nl-NL" smtClean="0"/>
              <a:t>23-10-2020</a:t>
            </a:fld>
            <a:endParaRPr lang="nl-NL"/>
          </a:p>
        </p:txBody>
      </p:sp>
      <p:sp>
        <p:nvSpPr>
          <p:cNvPr id="20" name="Tijdelijke aanduiding voor voettekst 19"/>
          <p:cNvSpPr>
            <a:spLocks noGrp="1"/>
          </p:cNvSpPr>
          <p:nvPr>
            <p:ph type="ftr" sz="quarter" idx="11"/>
          </p:nvPr>
        </p:nvSpPr>
        <p:spPr/>
        <p:txBody>
          <a:bodyPr/>
          <a:lstStyle/>
          <a:p>
            <a:endParaRPr lang="nl-NL"/>
          </a:p>
        </p:txBody>
      </p:sp>
      <p:sp>
        <p:nvSpPr>
          <p:cNvPr id="10" name="Tijdelijke aanduiding voor dianummer 9"/>
          <p:cNvSpPr>
            <a:spLocks noGrp="1"/>
          </p:cNvSpPr>
          <p:nvPr>
            <p:ph type="sldNum" sz="quarter" idx="12"/>
          </p:nvPr>
        </p:nvSpPr>
        <p:spPr/>
        <p:txBody>
          <a:bodyPr/>
          <a:lstStyle/>
          <a:p>
            <a:fld id="{D058039C-CFBB-475C-8AC2-23D65ED58EC3}" type="slidenum">
              <a:rPr lang="nl-NL" smtClean="0"/>
              <a:t>‹nr.›</a:t>
            </a:fld>
            <a:endParaRPr lang="nl-NL"/>
          </a:p>
        </p:txBody>
      </p:sp>
      <p:sp>
        <p:nvSpPr>
          <p:cNvPr id="8" name="Ova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421ABD04-9ABE-4A7E-A501-88BB45389C00}" type="datetimeFigureOut">
              <a:rPr lang="nl-NL" smtClean="0"/>
              <a:t>23-10-2020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058039C-CFBB-475C-8AC2-23D65ED58EC3}"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274639"/>
            <a:ext cx="1828800" cy="5851525"/>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1143000" y="274640"/>
            <a:ext cx="55626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421ABD04-9ABE-4A7E-A501-88BB45389C00}" type="datetimeFigureOut">
              <a:rPr lang="nl-NL" smtClean="0"/>
              <a:t>23-10-2020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058039C-CFBB-475C-8AC2-23D65ED58EC3}"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421ABD04-9ABE-4A7E-A501-88BB45389C00}" type="datetimeFigureOut">
              <a:rPr lang="nl-NL" smtClean="0"/>
              <a:t>23-10-2020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058039C-CFBB-475C-8AC2-23D65ED58EC3}"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hthoek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p:txBody>
          <a:bodyPr/>
          <a:lstStyle/>
          <a:p>
            <a:fld id="{421ABD04-9ABE-4A7E-A501-88BB45389C00}" type="datetimeFigureOut">
              <a:rPr lang="nl-NL" smtClean="0"/>
              <a:t>23-10-2020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058039C-CFBB-475C-8AC2-23D65ED58EC3}" type="slidenum">
              <a:rPr lang="nl-NL" smtClean="0"/>
              <a:t>‹nr.›</a:t>
            </a:fld>
            <a:endParaRPr lang="nl-NL"/>
          </a:p>
        </p:txBody>
      </p:sp>
      <p:sp>
        <p:nvSpPr>
          <p:cNvPr id="10" name="Rechthoek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421ABD04-9ABE-4A7E-A501-88BB45389C00}" type="datetimeFigureOut">
              <a:rPr lang="nl-NL" smtClean="0"/>
              <a:t>23-10-2020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058039C-CFBB-475C-8AC2-23D65ED58EC3}"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421ABD04-9ABE-4A7E-A501-88BB45389C00}" type="datetimeFigureOut">
              <a:rPr lang="nl-NL" smtClean="0"/>
              <a:t>23-10-2020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058039C-CFBB-475C-8AC2-23D65ED58EC3}"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nchor="ct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421ABD04-9ABE-4A7E-A501-88BB45389C00}" type="datetimeFigureOut">
              <a:rPr lang="nl-NL" smtClean="0"/>
              <a:t>23-10-2020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058039C-CFBB-475C-8AC2-23D65ED58EC3}"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hthoek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jdelijke aanduiding voor datum 1"/>
          <p:cNvSpPr>
            <a:spLocks noGrp="1"/>
          </p:cNvSpPr>
          <p:nvPr>
            <p:ph type="dt" sz="half" idx="10"/>
          </p:nvPr>
        </p:nvSpPr>
        <p:spPr/>
        <p:txBody>
          <a:bodyPr/>
          <a:lstStyle/>
          <a:p>
            <a:fld id="{421ABD04-9ABE-4A7E-A501-88BB45389C00}" type="datetimeFigureOut">
              <a:rPr lang="nl-NL" smtClean="0"/>
              <a:t>23-10-2020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058039C-CFBB-475C-8AC2-23D65ED58EC3}" type="slidenum">
              <a:rPr lang="nl-NL" smtClean="0"/>
              <a:t>‹nr.›</a:t>
            </a:fld>
            <a:endParaRPr lang="nl-NL"/>
          </a:p>
        </p:txBody>
      </p:sp>
      <p:sp>
        <p:nvSpPr>
          <p:cNvPr id="6" name="Rechthoek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421ABD04-9ABE-4A7E-A501-88BB45389C00}" type="datetimeFigureOut">
              <a:rPr lang="nl-NL" smtClean="0"/>
              <a:t>23-10-2020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058039C-CFBB-475C-8AC2-23D65ED58EC3}"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nl-NL"/>
              <a:t>Klik om de stijl te bewerken</a:t>
            </a:r>
            <a:endParaRPr kumimoji="0" lang="en-US"/>
          </a:p>
        </p:txBody>
      </p:sp>
      <p:sp>
        <p:nvSpPr>
          <p:cNvPr id="5" name="Tijdelijke aanduiding voor datum 4"/>
          <p:cNvSpPr>
            <a:spLocks noGrp="1"/>
          </p:cNvSpPr>
          <p:nvPr>
            <p:ph type="dt" sz="half" idx="10"/>
          </p:nvPr>
        </p:nvSpPr>
        <p:spPr/>
        <p:txBody>
          <a:bodyPr/>
          <a:lstStyle/>
          <a:p>
            <a:fld id="{421ABD04-9ABE-4A7E-A501-88BB45389C00}" type="datetimeFigureOut">
              <a:rPr lang="nl-NL" smtClean="0"/>
              <a:t>23-10-2020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058039C-CFBB-475C-8AC2-23D65ED58EC3}" type="slidenum">
              <a:rPr lang="nl-NL" smtClean="0"/>
              <a:t>‹nr.›</a:t>
            </a:fld>
            <a:endParaRPr lang="nl-NL"/>
          </a:p>
        </p:txBody>
      </p:sp>
      <p:sp>
        <p:nvSpPr>
          <p:cNvPr id="8" name="Rechthoe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Tijdelijke aanduiding voor afbeelding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nl-NL"/>
              <a:t>Klik op het pictogram als u een afbeelding wilt toevoegen</a:t>
            </a:r>
            <a:endParaRPr kumimoji="0" lang="en-US" dirty="0"/>
          </a:p>
        </p:txBody>
      </p:sp>
      <p:sp>
        <p:nvSpPr>
          <p:cNvPr id="9" name="Stroomdiagram: 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Stroomdiagram: 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ijdelijke aanduiding voor teks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irkel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ing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jdelijke aanduiding voor titel 4"/>
          <p:cNvSpPr>
            <a:spLocks noGrp="1"/>
          </p:cNvSpPr>
          <p:nvPr>
            <p:ph type="title"/>
          </p:nvPr>
        </p:nvSpPr>
        <p:spPr>
          <a:xfrm>
            <a:off x="1435608" y="274638"/>
            <a:ext cx="7498080" cy="1143000"/>
          </a:xfrm>
          <a:prstGeom prst="rect">
            <a:avLst/>
          </a:prstGeom>
        </p:spPr>
        <p:txBody>
          <a:bodyPr anchor="ctr">
            <a:normAutofit/>
          </a:bodyPr>
          <a:lstStyle/>
          <a:p>
            <a:r>
              <a:rPr kumimoji="0" lang="nl-NL"/>
              <a:t>Klik om de stijl te bewerken</a:t>
            </a:r>
            <a:endParaRPr kumimoji="0" lang="en-US"/>
          </a:p>
        </p:txBody>
      </p:sp>
      <p:sp>
        <p:nvSpPr>
          <p:cNvPr id="9" name="Tijdelijke aanduiding voor tekst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24" name="Tijdelijke aanduiding voor datum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21ABD04-9ABE-4A7E-A501-88BB45389C00}" type="datetimeFigureOut">
              <a:rPr lang="nl-NL" smtClean="0"/>
              <a:t>23-10-2020</a:t>
            </a:fld>
            <a:endParaRPr lang="nl-NL"/>
          </a:p>
        </p:txBody>
      </p:sp>
      <p:sp>
        <p:nvSpPr>
          <p:cNvPr id="10" name="Tijdelijke aanduiding voor voettekst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nl-NL"/>
          </a:p>
        </p:txBody>
      </p:sp>
      <p:sp>
        <p:nvSpPr>
          <p:cNvPr id="22" name="Tijdelijke aanduiding voor dianumm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058039C-CFBB-475C-8AC2-23D65ED58EC3}" type="slidenum">
              <a:rPr lang="nl-NL" smtClean="0"/>
              <a:t>‹nr.›</a:t>
            </a:fld>
            <a:endParaRPr lang="nl-NL"/>
          </a:p>
        </p:txBody>
      </p:sp>
      <p:sp>
        <p:nvSpPr>
          <p:cNvPr id="15" name="Rechthoek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Inleiding</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417638"/>
            <a:ext cx="5431614" cy="3941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a:extLst>
              <a:ext uri="{FF2B5EF4-FFF2-40B4-BE49-F238E27FC236}">
                <a16:creationId xmlns:a16="http://schemas.microsoft.com/office/drawing/2014/main" id="{F4957186-EB20-40CE-A78E-5345B534BF59}"/>
              </a:ext>
            </a:extLst>
          </p:cNvPr>
          <p:cNvSpPr txBox="1"/>
          <p:nvPr/>
        </p:nvSpPr>
        <p:spPr>
          <a:xfrm rot="5400000">
            <a:off x="-1651575" y="2299605"/>
            <a:ext cx="4017895" cy="461665"/>
          </a:xfrm>
          <a:prstGeom prst="rect">
            <a:avLst/>
          </a:prstGeom>
          <a:noFill/>
        </p:spPr>
        <p:txBody>
          <a:bodyPr wrap="none" rtlCol="0">
            <a:spAutoFit/>
          </a:bodyPr>
          <a:lstStyle/>
          <a:p>
            <a:r>
              <a:rPr lang="nl-NL" sz="2400" dirty="0"/>
              <a:t>Welke kant beweegt u zich op</a:t>
            </a:r>
            <a:r>
              <a:rPr lang="nl-NL" dirty="0"/>
              <a:t>?</a:t>
            </a:r>
          </a:p>
        </p:txBody>
      </p:sp>
      <p:sp>
        <p:nvSpPr>
          <p:cNvPr id="8" name="Titel 3">
            <a:extLst>
              <a:ext uri="{FF2B5EF4-FFF2-40B4-BE49-F238E27FC236}">
                <a16:creationId xmlns:a16="http://schemas.microsoft.com/office/drawing/2014/main" id="{988B9FB5-00E8-4065-818F-0AB1DC408578}"/>
              </a:ext>
            </a:extLst>
          </p:cNvPr>
          <p:cNvSpPr txBox="1">
            <a:spLocks/>
          </p:cNvSpPr>
          <p:nvPr/>
        </p:nvSpPr>
        <p:spPr>
          <a:xfrm>
            <a:off x="6698781" y="184419"/>
            <a:ext cx="2234907" cy="1323439"/>
          </a:xfrm>
          <a:prstGeom prst="rect">
            <a:avLst/>
          </a:prstGeom>
        </p:spPr>
        <p:txBody>
          <a:bodyPr wrap="none" anchor="ctr">
            <a:sp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he-IL" sz="8000"/>
              <a:t>קָדוֹש</a:t>
            </a:r>
            <a:endParaRPr lang="he-IL" sz="8000" dirty="0"/>
          </a:p>
        </p:txBody>
      </p:sp>
      <p:sp>
        <p:nvSpPr>
          <p:cNvPr id="3" name="Tekstvak 2">
            <a:extLst>
              <a:ext uri="{FF2B5EF4-FFF2-40B4-BE49-F238E27FC236}">
                <a16:creationId xmlns:a16="http://schemas.microsoft.com/office/drawing/2014/main" id="{EC82AD41-1C01-45F3-9B3C-19D4103CBBBE}"/>
              </a:ext>
            </a:extLst>
          </p:cNvPr>
          <p:cNvSpPr txBox="1"/>
          <p:nvPr/>
        </p:nvSpPr>
        <p:spPr>
          <a:xfrm>
            <a:off x="4067944" y="5805264"/>
            <a:ext cx="1863011" cy="369332"/>
          </a:xfrm>
          <a:prstGeom prst="rect">
            <a:avLst/>
          </a:prstGeom>
          <a:noFill/>
        </p:spPr>
        <p:txBody>
          <a:bodyPr wrap="none" rtlCol="0">
            <a:spAutoFit/>
          </a:bodyPr>
          <a:lstStyle/>
          <a:p>
            <a:r>
              <a:rPr lang="nl-NL"/>
              <a:t>Openbaring 20:11</a:t>
            </a:r>
          </a:p>
        </p:txBody>
      </p:sp>
    </p:spTree>
    <p:extLst>
      <p:ext uri="{BB962C8B-B14F-4D97-AF65-F5344CB8AC3E}">
        <p14:creationId xmlns:p14="http://schemas.microsoft.com/office/powerpoint/2010/main" val="2587754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91387" y="6285163"/>
            <a:ext cx="3929147" cy="276999"/>
          </a:xfrm>
          <a:prstGeom prst="rect">
            <a:avLst/>
          </a:prstGeom>
          <a:noFill/>
        </p:spPr>
        <p:txBody>
          <a:bodyPr wrap="square" rtlCol="0">
            <a:spAutoFit/>
          </a:bodyPr>
          <a:lstStyle/>
          <a:p>
            <a:r>
              <a:rPr lang="nl-NL" sz="1200" dirty="0">
                <a:solidFill>
                  <a:prstClr val="black"/>
                </a:solidFill>
                <a:latin typeface="Constantia"/>
              </a:rPr>
              <a:t>Bron: Herziene Statenvertaling</a:t>
            </a:r>
          </a:p>
        </p:txBody>
      </p:sp>
      <p:sp>
        <p:nvSpPr>
          <p:cNvPr id="9" name="Rechthoek 8"/>
          <p:cNvSpPr/>
          <p:nvPr/>
        </p:nvSpPr>
        <p:spPr>
          <a:xfrm>
            <a:off x="1096702" y="518150"/>
            <a:ext cx="8825832" cy="830997"/>
          </a:xfrm>
          <a:prstGeom prst="rect">
            <a:avLst/>
          </a:prstGeom>
        </p:spPr>
        <p:txBody>
          <a:bodyPr wrap="square">
            <a:spAutoFit/>
          </a:bodyPr>
          <a:lstStyle/>
          <a:p>
            <a:r>
              <a:rPr lang="nl-NL" sz="3200" b="1" i="1" dirty="0"/>
              <a:t>Het levende offer </a:t>
            </a:r>
          </a:p>
          <a:p>
            <a:r>
              <a:rPr lang="nl-NL" sz="1600" b="1" i="1" dirty="0"/>
              <a:t>Voor een heilig en ingewijd priesterschap </a:t>
            </a:r>
          </a:p>
        </p:txBody>
      </p:sp>
      <p:sp>
        <p:nvSpPr>
          <p:cNvPr id="8" name="Rechthoek 7"/>
          <p:cNvSpPr/>
          <p:nvPr/>
        </p:nvSpPr>
        <p:spPr>
          <a:xfrm>
            <a:off x="1096702" y="2708920"/>
            <a:ext cx="4843450" cy="3785652"/>
          </a:xfrm>
          <a:prstGeom prst="rect">
            <a:avLst/>
          </a:prstGeom>
        </p:spPr>
        <p:txBody>
          <a:bodyPr wrap="square">
            <a:spAutoFit/>
          </a:bodyPr>
          <a:lstStyle/>
          <a:p>
            <a:r>
              <a:rPr lang="nl-NL" sz="2400" dirty="0"/>
              <a:t>Een levend offer kun je zien als iets (op) geven voor een ander, door  Yeshua heen, ter ere van Hashem. </a:t>
            </a:r>
          </a:p>
          <a:p>
            <a:endParaRPr lang="nl-NL" sz="2400" dirty="0"/>
          </a:p>
          <a:p>
            <a:r>
              <a:rPr lang="nl-NL" sz="2400" dirty="0"/>
              <a:t>Een offer gaat niet zonder lijden zoals Yeshua ook niet zonder lijden Zijn levende offer volbracht heeft.</a:t>
            </a:r>
          </a:p>
          <a:p>
            <a:endParaRPr lang="nl-NL" sz="24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517071"/>
            <a:ext cx="2793238" cy="202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el 3">
            <a:extLst>
              <a:ext uri="{FF2B5EF4-FFF2-40B4-BE49-F238E27FC236}">
                <a16:creationId xmlns:a16="http://schemas.microsoft.com/office/drawing/2014/main" id="{6F2B1563-082B-498E-A51E-C1A91FED87E9}"/>
              </a:ext>
            </a:extLst>
          </p:cNvPr>
          <p:cNvSpPr txBox="1">
            <a:spLocks/>
          </p:cNvSpPr>
          <p:nvPr/>
        </p:nvSpPr>
        <p:spPr>
          <a:xfrm>
            <a:off x="6698781" y="184419"/>
            <a:ext cx="2234907" cy="1323439"/>
          </a:xfrm>
          <a:prstGeom prst="rect">
            <a:avLst/>
          </a:prstGeom>
        </p:spPr>
        <p:txBody>
          <a:bodyPr wrap="none" anchor="b">
            <a:sp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he-IL" sz="8000"/>
              <a:t>קָדוֹש</a:t>
            </a:r>
            <a:endParaRPr lang="he-IL" sz="8000" dirty="0"/>
          </a:p>
        </p:txBody>
      </p:sp>
      <p:sp>
        <p:nvSpPr>
          <p:cNvPr id="2" name="Tekstvak 1">
            <a:extLst>
              <a:ext uri="{FF2B5EF4-FFF2-40B4-BE49-F238E27FC236}">
                <a16:creationId xmlns:a16="http://schemas.microsoft.com/office/drawing/2014/main" id="{E7CB3E2E-0498-487E-B10F-D69FBB8CEA0C}"/>
              </a:ext>
            </a:extLst>
          </p:cNvPr>
          <p:cNvSpPr txBox="1"/>
          <p:nvPr/>
        </p:nvSpPr>
        <p:spPr>
          <a:xfrm rot="5400000">
            <a:off x="-1651575" y="2299605"/>
            <a:ext cx="4017895" cy="461665"/>
          </a:xfrm>
          <a:prstGeom prst="rect">
            <a:avLst/>
          </a:prstGeom>
          <a:noFill/>
        </p:spPr>
        <p:txBody>
          <a:bodyPr wrap="none" rtlCol="0">
            <a:spAutoFit/>
          </a:bodyPr>
          <a:lstStyle/>
          <a:p>
            <a:r>
              <a:rPr lang="nl-NL" sz="2400" dirty="0"/>
              <a:t>Welke kant beweegt u zich op</a:t>
            </a:r>
            <a:r>
              <a:rPr lang="nl-NL" dirty="0"/>
              <a:t>?</a:t>
            </a:r>
          </a:p>
        </p:txBody>
      </p:sp>
      <p:sp>
        <p:nvSpPr>
          <p:cNvPr id="3" name="Tekstvak 2">
            <a:extLst>
              <a:ext uri="{FF2B5EF4-FFF2-40B4-BE49-F238E27FC236}">
                <a16:creationId xmlns:a16="http://schemas.microsoft.com/office/drawing/2014/main" id="{5D1E581A-73F1-4FF0-80B7-1B7D035C971C}"/>
              </a:ext>
            </a:extLst>
          </p:cNvPr>
          <p:cNvSpPr txBox="1"/>
          <p:nvPr/>
        </p:nvSpPr>
        <p:spPr>
          <a:xfrm>
            <a:off x="4323046" y="5410200"/>
            <a:ext cx="4756354" cy="1138773"/>
          </a:xfrm>
          <a:prstGeom prst="rect">
            <a:avLst/>
          </a:prstGeom>
          <a:noFill/>
        </p:spPr>
        <p:txBody>
          <a:bodyPr wrap="square">
            <a:spAutoFit/>
          </a:bodyPr>
          <a:lstStyle/>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i="0" u="none" strike="noStrike" kern="1200" cap="none" spc="0" normalizeH="0" baseline="0" noProof="0" dirty="0">
                <a:ln>
                  <a:noFill/>
                </a:ln>
                <a:solidFill>
                  <a:prstClr val="black"/>
                </a:solidFill>
                <a:effectLst/>
                <a:uLnTx/>
                <a:uFillTx/>
                <a:latin typeface="Gill Sans MT"/>
                <a:ea typeface="+mn-ea"/>
                <a:cs typeface="+mn-cs"/>
              </a:rPr>
              <a:t>Heilig priesterschap</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i="0" u="none" strike="noStrike" kern="1200" cap="none" spc="0" normalizeH="0" baseline="0" noProof="0" dirty="0">
                <a:ln>
                  <a:noFill/>
                </a:ln>
                <a:solidFill>
                  <a:prstClr val="black"/>
                </a:solidFill>
                <a:effectLst/>
                <a:uLnTx/>
                <a:uFillTx/>
                <a:latin typeface="Gill Sans MT"/>
                <a:ea typeface="+mn-ea"/>
                <a:cs typeface="+mn-cs"/>
              </a:rPr>
              <a:t>Wapenrusting Gods</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1" i="0" u="none" strike="noStrike" kern="1200" cap="none" spc="0" normalizeH="0" baseline="0" noProof="0" dirty="0">
                <a:ln>
                  <a:noFill/>
                </a:ln>
                <a:solidFill>
                  <a:prstClr val="black"/>
                </a:solidFill>
                <a:effectLst/>
                <a:uLnTx/>
                <a:uFillTx/>
                <a:latin typeface="Gill Sans MT"/>
                <a:ea typeface="+mn-ea"/>
                <a:cs typeface="+mn-cs"/>
              </a:rPr>
              <a:t>Levend offer (4)</a:t>
            </a:r>
          </a:p>
        </p:txBody>
      </p:sp>
    </p:spTree>
    <p:extLst>
      <p:ext uri="{BB962C8B-B14F-4D97-AF65-F5344CB8AC3E}">
        <p14:creationId xmlns:p14="http://schemas.microsoft.com/office/powerpoint/2010/main" val="46455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91387" y="6285163"/>
            <a:ext cx="3929147" cy="276999"/>
          </a:xfrm>
          <a:prstGeom prst="rect">
            <a:avLst/>
          </a:prstGeom>
          <a:noFill/>
        </p:spPr>
        <p:txBody>
          <a:bodyPr wrap="square" rtlCol="0">
            <a:spAutoFit/>
          </a:bodyPr>
          <a:lstStyle/>
          <a:p>
            <a:r>
              <a:rPr lang="nl-NL" sz="1200" dirty="0">
                <a:solidFill>
                  <a:prstClr val="black"/>
                </a:solidFill>
                <a:latin typeface="Constantia"/>
              </a:rPr>
              <a:t>Bron: Herziene Statenvertaling</a:t>
            </a:r>
          </a:p>
        </p:txBody>
      </p:sp>
      <p:sp>
        <p:nvSpPr>
          <p:cNvPr id="9" name="Rechthoek 8"/>
          <p:cNvSpPr/>
          <p:nvPr/>
        </p:nvSpPr>
        <p:spPr>
          <a:xfrm>
            <a:off x="1016646" y="501408"/>
            <a:ext cx="7917042" cy="1015663"/>
          </a:xfrm>
          <a:prstGeom prst="rect">
            <a:avLst/>
          </a:prstGeom>
        </p:spPr>
        <p:txBody>
          <a:bodyPr wrap="square">
            <a:spAutoFit/>
          </a:bodyPr>
          <a:lstStyle/>
          <a:p>
            <a:r>
              <a:rPr lang="nl-NL" sz="3200" b="1" i="1" dirty="0"/>
              <a:t>Het levende offer </a:t>
            </a:r>
          </a:p>
          <a:p>
            <a:r>
              <a:rPr lang="nl-NL" sz="1600" b="1" i="1" dirty="0"/>
              <a:t>Voor een heilig en ingewijd priesterschap</a:t>
            </a:r>
          </a:p>
          <a:p>
            <a:r>
              <a:rPr lang="nl-NL" sz="1200" dirty="0"/>
              <a:t>Hebreeën 13:15-16 </a:t>
            </a:r>
            <a:endParaRPr lang="nl-NL" sz="3200" dirty="0"/>
          </a:p>
        </p:txBody>
      </p:sp>
      <p:sp>
        <p:nvSpPr>
          <p:cNvPr id="10" name="Rechthoek 9"/>
          <p:cNvSpPr/>
          <p:nvPr/>
        </p:nvSpPr>
        <p:spPr>
          <a:xfrm>
            <a:off x="1218776" y="1935041"/>
            <a:ext cx="4721376" cy="3416320"/>
          </a:xfrm>
          <a:prstGeom prst="rect">
            <a:avLst/>
          </a:prstGeom>
        </p:spPr>
        <p:txBody>
          <a:bodyPr wrap="square">
            <a:spAutoFit/>
          </a:bodyPr>
          <a:lstStyle/>
          <a:p>
            <a:r>
              <a:rPr lang="nl-NL" sz="1400" dirty="0"/>
              <a:t>15</a:t>
            </a:r>
            <a:r>
              <a:rPr lang="nl-NL" sz="2400" dirty="0"/>
              <a:t> “Laten we dan altijd door Hem een Lofoffer brengen aan God. Namelijk de vrucht van de lippen die Zijn Naam belijden.</a:t>
            </a:r>
          </a:p>
          <a:p>
            <a:endParaRPr lang="nl-NL" sz="2400" dirty="0"/>
          </a:p>
          <a:p>
            <a:r>
              <a:rPr lang="nl-NL" sz="1400" dirty="0"/>
              <a:t>16</a:t>
            </a:r>
            <a:r>
              <a:rPr lang="nl-NL" sz="2400" dirty="0"/>
              <a:t> En vergeet het weldoen en het onderlinge hulpbetoon niet, want aan zulke offers heeft God een welgevallen.</a:t>
            </a:r>
            <a:endParaRPr lang="nl-NL" sz="14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517071"/>
            <a:ext cx="2793238" cy="202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el 3">
            <a:extLst>
              <a:ext uri="{FF2B5EF4-FFF2-40B4-BE49-F238E27FC236}">
                <a16:creationId xmlns:a16="http://schemas.microsoft.com/office/drawing/2014/main" id="{B71CCF45-7485-4BF2-8AFE-F411472B3AFE}"/>
              </a:ext>
            </a:extLst>
          </p:cNvPr>
          <p:cNvSpPr txBox="1">
            <a:spLocks/>
          </p:cNvSpPr>
          <p:nvPr/>
        </p:nvSpPr>
        <p:spPr>
          <a:xfrm>
            <a:off x="6698781" y="184419"/>
            <a:ext cx="2234907" cy="1323439"/>
          </a:xfrm>
          <a:prstGeom prst="rect">
            <a:avLst/>
          </a:prstGeom>
        </p:spPr>
        <p:txBody>
          <a:bodyPr wrap="none" anchor="b">
            <a:sp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he-IL" sz="8000"/>
              <a:t>קָדוֹש</a:t>
            </a:r>
            <a:endParaRPr lang="he-IL" sz="8000" dirty="0"/>
          </a:p>
        </p:txBody>
      </p:sp>
      <p:sp>
        <p:nvSpPr>
          <p:cNvPr id="4" name="Tekstvak 3">
            <a:extLst>
              <a:ext uri="{FF2B5EF4-FFF2-40B4-BE49-F238E27FC236}">
                <a16:creationId xmlns:a16="http://schemas.microsoft.com/office/drawing/2014/main" id="{47ED0497-422D-4F3F-AE72-50F518B5C3AE}"/>
              </a:ext>
            </a:extLst>
          </p:cNvPr>
          <p:cNvSpPr txBox="1"/>
          <p:nvPr/>
        </p:nvSpPr>
        <p:spPr>
          <a:xfrm rot="5400000">
            <a:off x="-1651575" y="2299605"/>
            <a:ext cx="4017895" cy="461665"/>
          </a:xfrm>
          <a:prstGeom prst="rect">
            <a:avLst/>
          </a:prstGeom>
          <a:noFill/>
        </p:spPr>
        <p:txBody>
          <a:bodyPr wrap="none" rtlCol="0">
            <a:spAutoFit/>
          </a:bodyPr>
          <a:lstStyle/>
          <a:p>
            <a:r>
              <a:rPr lang="nl-NL" sz="2400" dirty="0"/>
              <a:t>Welke kant beweegt u zich op</a:t>
            </a:r>
            <a:r>
              <a:rPr lang="nl-NL" dirty="0"/>
              <a:t>?</a:t>
            </a:r>
          </a:p>
        </p:txBody>
      </p:sp>
      <p:sp>
        <p:nvSpPr>
          <p:cNvPr id="8" name="Tekstvak 7">
            <a:extLst>
              <a:ext uri="{FF2B5EF4-FFF2-40B4-BE49-F238E27FC236}">
                <a16:creationId xmlns:a16="http://schemas.microsoft.com/office/drawing/2014/main" id="{E16EB363-1590-4B53-A6E0-3479BB3D75E4}"/>
              </a:ext>
            </a:extLst>
          </p:cNvPr>
          <p:cNvSpPr txBox="1"/>
          <p:nvPr/>
        </p:nvSpPr>
        <p:spPr>
          <a:xfrm>
            <a:off x="4323046" y="5410200"/>
            <a:ext cx="4756354" cy="1138773"/>
          </a:xfrm>
          <a:prstGeom prst="rect">
            <a:avLst/>
          </a:prstGeom>
          <a:noFill/>
        </p:spPr>
        <p:txBody>
          <a:bodyPr wrap="square">
            <a:spAutoFit/>
          </a:bodyPr>
          <a:lstStyle/>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i="0" u="none" strike="noStrike" kern="1200" cap="none" spc="0" normalizeH="0" baseline="0" noProof="0" dirty="0">
                <a:ln>
                  <a:noFill/>
                </a:ln>
                <a:solidFill>
                  <a:prstClr val="black"/>
                </a:solidFill>
                <a:effectLst/>
                <a:uLnTx/>
                <a:uFillTx/>
                <a:latin typeface="Gill Sans MT"/>
                <a:ea typeface="+mn-ea"/>
                <a:cs typeface="+mn-cs"/>
              </a:rPr>
              <a:t>Heilig priesterschap</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i="0" u="none" strike="noStrike" kern="1200" cap="none" spc="0" normalizeH="0" baseline="0" noProof="0" dirty="0">
                <a:ln>
                  <a:noFill/>
                </a:ln>
                <a:solidFill>
                  <a:prstClr val="black"/>
                </a:solidFill>
                <a:effectLst/>
                <a:uLnTx/>
                <a:uFillTx/>
                <a:latin typeface="Gill Sans MT"/>
                <a:ea typeface="+mn-ea"/>
                <a:cs typeface="+mn-cs"/>
              </a:rPr>
              <a:t>Wapenrusting Gods</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1" i="0" u="none" strike="noStrike" kern="1200" cap="none" spc="0" normalizeH="0" baseline="0" noProof="0" dirty="0">
                <a:ln>
                  <a:noFill/>
                </a:ln>
                <a:solidFill>
                  <a:prstClr val="black"/>
                </a:solidFill>
                <a:effectLst/>
                <a:uLnTx/>
                <a:uFillTx/>
                <a:latin typeface="Gill Sans MT"/>
                <a:ea typeface="+mn-ea"/>
                <a:cs typeface="+mn-cs"/>
              </a:rPr>
              <a:t>Levend offer (3)</a:t>
            </a:r>
          </a:p>
        </p:txBody>
      </p:sp>
    </p:spTree>
    <p:extLst>
      <p:ext uri="{BB962C8B-B14F-4D97-AF65-F5344CB8AC3E}">
        <p14:creationId xmlns:p14="http://schemas.microsoft.com/office/powerpoint/2010/main" val="183411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91387" y="6285163"/>
            <a:ext cx="3929147" cy="276999"/>
          </a:xfrm>
          <a:prstGeom prst="rect">
            <a:avLst/>
          </a:prstGeom>
          <a:noFill/>
        </p:spPr>
        <p:txBody>
          <a:bodyPr wrap="square" rtlCol="0">
            <a:spAutoFit/>
          </a:bodyPr>
          <a:lstStyle/>
          <a:p>
            <a:r>
              <a:rPr lang="nl-NL" sz="1200" dirty="0">
                <a:solidFill>
                  <a:prstClr val="black"/>
                </a:solidFill>
                <a:latin typeface="Constantia"/>
              </a:rPr>
              <a:t>Bron: Herziene Statenvertaling</a:t>
            </a:r>
          </a:p>
        </p:txBody>
      </p:sp>
      <p:sp>
        <p:nvSpPr>
          <p:cNvPr id="9" name="Rechthoek 8"/>
          <p:cNvSpPr/>
          <p:nvPr/>
        </p:nvSpPr>
        <p:spPr>
          <a:xfrm>
            <a:off x="1016646" y="447105"/>
            <a:ext cx="7917042" cy="1015663"/>
          </a:xfrm>
          <a:prstGeom prst="rect">
            <a:avLst/>
          </a:prstGeom>
        </p:spPr>
        <p:txBody>
          <a:bodyPr wrap="square">
            <a:spAutoFit/>
          </a:bodyPr>
          <a:lstStyle/>
          <a:p>
            <a:r>
              <a:rPr lang="nl-NL" sz="3200" b="1" i="1" dirty="0"/>
              <a:t>Het levende offer </a:t>
            </a:r>
          </a:p>
          <a:p>
            <a:r>
              <a:rPr lang="nl-NL" sz="1600" b="1" i="1" dirty="0"/>
              <a:t>Voor een heilig en ingewijd priesterschap</a:t>
            </a:r>
          </a:p>
          <a:p>
            <a:r>
              <a:rPr lang="nl-NL" sz="1200" dirty="0"/>
              <a:t>Hebreeën 13:15-16 </a:t>
            </a:r>
            <a:endParaRPr lang="nl-NL" sz="3200" dirty="0"/>
          </a:p>
        </p:txBody>
      </p:sp>
      <p:sp>
        <p:nvSpPr>
          <p:cNvPr id="10" name="Rechthoek 9"/>
          <p:cNvSpPr/>
          <p:nvPr/>
        </p:nvSpPr>
        <p:spPr>
          <a:xfrm>
            <a:off x="1018466" y="1613273"/>
            <a:ext cx="5069168" cy="3416320"/>
          </a:xfrm>
          <a:prstGeom prst="rect">
            <a:avLst/>
          </a:prstGeom>
        </p:spPr>
        <p:txBody>
          <a:bodyPr wrap="square">
            <a:spAutoFit/>
          </a:bodyPr>
          <a:lstStyle/>
          <a:p>
            <a:endParaRPr lang="nl-NL" sz="2400" dirty="0"/>
          </a:p>
          <a:p>
            <a:r>
              <a:rPr lang="nl-NL" sz="2400" b="1" dirty="0"/>
              <a:t>Geestelijke</a:t>
            </a:r>
          </a:p>
          <a:p>
            <a:endParaRPr lang="nl-NL" sz="2400" dirty="0"/>
          </a:p>
          <a:p>
            <a:pPr marL="342900" indent="-342900">
              <a:buFont typeface="Arial" panose="020B0604020202020204" pitchFamily="34" charset="0"/>
              <a:buChar char="•"/>
            </a:pPr>
            <a:r>
              <a:rPr lang="nl-NL" sz="2400" dirty="0"/>
              <a:t>Het erkennen van je eigen persoonlijke afhankelijkheid en redding van Hem.</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Het letterlijk op de bres staan voor Hashem in de wereld.</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517071"/>
            <a:ext cx="2793238" cy="202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el 3">
            <a:extLst>
              <a:ext uri="{FF2B5EF4-FFF2-40B4-BE49-F238E27FC236}">
                <a16:creationId xmlns:a16="http://schemas.microsoft.com/office/drawing/2014/main" id="{B55D1B53-1D80-46E4-8E03-2B47891B2845}"/>
              </a:ext>
            </a:extLst>
          </p:cNvPr>
          <p:cNvSpPr txBox="1">
            <a:spLocks/>
          </p:cNvSpPr>
          <p:nvPr/>
        </p:nvSpPr>
        <p:spPr>
          <a:xfrm>
            <a:off x="6698781" y="184419"/>
            <a:ext cx="2234907" cy="1323439"/>
          </a:xfrm>
          <a:prstGeom prst="rect">
            <a:avLst/>
          </a:prstGeom>
        </p:spPr>
        <p:txBody>
          <a:bodyPr wrap="none" anchor="b">
            <a:sp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he-IL" sz="8000"/>
              <a:t>קָדוֹש</a:t>
            </a:r>
            <a:endParaRPr lang="he-IL" sz="8000" dirty="0"/>
          </a:p>
        </p:txBody>
      </p:sp>
      <p:sp>
        <p:nvSpPr>
          <p:cNvPr id="2" name="Tekstvak 1">
            <a:extLst>
              <a:ext uri="{FF2B5EF4-FFF2-40B4-BE49-F238E27FC236}">
                <a16:creationId xmlns:a16="http://schemas.microsoft.com/office/drawing/2014/main" id="{2B5041C8-9D3D-4DA8-A5B4-D0028548D225}"/>
              </a:ext>
            </a:extLst>
          </p:cNvPr>
          <p:cNvSpPr txBox="1"/>
          <p:nvPr/>
        </p:nvSpPr>
        <p:spPr>
          <a:xfrm rot="5400000">
            <a:off x="-1651575" y="2299605"/>
            <a:ext cx="4017895" cy="461665"/>
          </a:xfrm>
          <a:prstGeom prst="rect">
            <a:avLst/>
          </a:prstGeom>
          <a:noFill/>
        </p:spPr>
        <p:txBody>
          <a:bodyPr wrap="none" rtlCol="0">
            <a:spAutoFit/>
          </a:bodyPr>
          <a:lstStyle/>
          <a:p>
            <a:r>
              <a:rPr lang="nl-NL" sz="2400" dirty="0"/>
              <a:t>Welke kant beweegt u zich op</a:t>
            </a:r>
            <a:r>
              <a:rPr lang="nl-NL" dirty="0"/>
              <a:t>?</a:t>
            </a:r>
          </a:p>
        </p:txBody>
      </p:sp>
      <p:sp>
        <p:nvSpPr>
          <p:cNvPr id="3" name="Tekstvak 2">
            <a:extLst>
              <a:ext uri="{FF2B5EF4-FFF2-40B4-BE49-F238E27FC236}">
                <a16:creationId xmlns:a16="http://schemas.microsoft.com/office/drawing/2014/main" id="{926D7DEA-A168-4F37-9292-D56FE062D31D}"/>
              </a:ext>
            </a:extLst>
          </p:cNvPr>
          <p:cNvSpPr txBox="1"/>
          <p:nvPr/>
        </p:nvSpPr>
        <p:spPr>
          <a:xfrm>
            <a:off x="4323046" y="5410200"/>
            <a:ext cx="4756354" cy="1138773"/>
          </a:xfrm>
          <a:prstGeom prst="rect">
            <a:avLst/>
          </a:prstGeom>
          <a:noFill/>
        </p:spPr>
        <p:txBody>
          <a:bodyPr wrap="square">
            <a:spAutoFit/>
          </a:bodyPr>
          <a:lstStyle/>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i="0" u="none" strike="noStrike" kern="1200" cap="none" spc="0" normalizeH="0" baseline="0" noProof="0" dirty="0">
                <a:ln>
                  <a:noFill/>
                </a:ln>
                <a:solidFill>
                  <a:prstClr val="black"/>
                </a:solidFill>
                <a:effectLst/>
                <a:uLnTx/>
                <a:uFillTx/>
                <a:latin typeface="Gill Sans MT"/>
                <a:ea typeface="+mn-ea"/>
                <a:cs typeface="+mn-cs"/>
              </a:rPr>
              <a:t>Heilig priesterschap</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i="0" u="none" strike="noStrike" kern="1200" cap="none" spc="0" normalizeH="0" baseline="0" noProof="0" dirty="0">
                <a:ln>
                  <a:noFill/>
                </a:ln>
                <a:solidFill>
                  <a:prstClr val="black"/>
                </a:solidFill>
                <a:effectLst/>
                <a:uLnTx/>
                <a:uFillTx/>
                <a:latin typeface="Gill Sans MT"/>
                <a:ea typeface="+mn-ea"/>
                <a:cs typeface="+mn-cs"/>
              </a:rPr>
              <a:t>Wapenrusting Gods</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1" i="0" u="none" strike="noStrike" kern="1200" cap="none" spc="0" normalizeH="0" baseline="0" noProof="0" dirty="0">
                <a:ln>
                  <a:noFill/>
                </a:ln>
                <a:solidFill>
                  <a:prstClr val="black"/>
                </a:solidFill>
                <a:effectLst/>
                <a:uLnTx/>
                <a:uFillTx/>
                <a:latin typeface="Gill Sans MT"/>
                <a:ea typeface="+mn-ea"/>
                <a:cs typeface="+mn-cs"/>
              </a:rPr>
              <a:t>Levend offer (2)</a:t>
            </a:r>
          </a:p>
        </p:txBody>
      </p:sp>
    </p:spTree>
    <p:extLst>
      <p:ext uri="{BB962C8B-B14F-4D97-AF65-F5344CB8AC3E}">
        <p14:creationId xmlns:p14="http://schemas.microsoft.com/office/powerpoint/2010/main" val="74391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91387" y="6285163"/>
            <a:ext cx="3929147" cy="276999"/>
          </a:xfrm>
          <a:prstGeom prst="rect">
            <a:avLst/>
          </a:prstGeom>
          <a:noFill/>
        </p:spPr>
        <p:txBody>
          <a:bodyPr wrap="square" rtlCol="0">
            <a:spAutoFit/>
          </a:bodyPr>
          <a:lstStyle/>
          <a:p>
            <a:r>
              <a:rPr lang="nl-NL" sz="1200" dirty="0">
                <a:solidFill>
                  <a:prstClr val="black"/>
                </a:solidFill>
                <a:latin typeface="Constantia"/>
              </a:rPr>
              <a:t>Bron: Herziene Statenvertaling</a:t>
            </a:r>
          </a:p>
        </p:txBody>
      </p:sp>
      <p:sp>
        <p:nvSpPr>
          <p:cNvPr id="9" name="Rechthoek 8"/>
          <p:cNvSpPr/>
          <p:nvPr/>
        </p:nvSpPr>
        <p:spPr>
          <a:xfrm>
            <a:off x="1016646" y="492195"/>
            <a:ext cx="7917042" cy="1015663"/>
          </a:xfrm>
          <a:prstGeom prst="rect">
            <a:avLst/>
          </a:prstGeom>
        </p:spPr>
        <p:txBody>
          <a:bodyPr wrap="square">
            <a:spAutoFit/>
          </a:bodyPr>
          <a:lstStyle/>
          <a:p>
            <a:r>
              <a:rPr lang="nl-NL" sz="3200" b="1" i="1" dirty="0"/>
              <a:t>Het levende offer </a:t>
            </a:r>
          </a:p>
          <a:p>
            <a:r>
              <a:rPr lang="nl-NL" sz="1600" b="1" i="1" dirty="0"/>
              <a:t>Voor een heilig en ingewijd priesterschap</a:t>
            </a:r>
          </a:p>
          <a:p>
            <a:r>
              <a:rPr lang="nl-NL" sz="1200" dirty="0"/>
              <a:t>Hebreeën 13:15-16 </a:t>
            </a:r>
            <a:endParaRPr lang="nl-NL" sz="3200" dirty="0"/>
          </a:p>
        </p:txBody>
      </p:sp>
      <p:sp>
        <p:nvSpPr>
          <p:cNvPr id="10" name="Rechthoek 9"/>
          <p:cNvSpPr/>
          <p:nvPr/>
        </p:nvSpPr>
        <p:spPr>
          <a:xfrm>
            <a:off x="1024060" y="2128786"/>
            <a:ext cx="4756354" cy="4154984"/>
          </a:xfrm>
          <a:prstGeom prst="rect">
            <a:avLst/>
          </a:prstGeom>
        </p:spPr>
        <p:txBody>
          <a:bodyPr wrap="square">
            <a:spAutoFit/>
          </a:bodyPr>
          <a:lstStyle/>
          <a:p>
            <a:r>
              <a:rPr lang="nl-NL" sz="2400" b="1" dirty="0"/>
              <a:t>Dagelijks praktijk</a:t>
            </a:r>
          </a:p>
          <a:p>
            <a:r>
              <a:rPr lang="nl-NL" sz="2400" dirty="0"/>
              <a:t>2.Het weldoen en het onderlinge hulpbetoon. Want aan zulke offers heeft de God een welgevallen.</a:t>
            </a:r>
          </a:p>
          <a:p>
            <a:endParaRPr lang="nl-NL" sz="2400" dirty="0"/>
          </a:p>
          <a:p>
            <a:pPr marL="342900" indent="-342900">
              <a:buFont typeface="Arial" panose="020B0604020202020204" pitchFamily="34" charset="0"/>
              <a:buChar char="•"/>
            </a:pPr>
            <a:r>
              <a:rPr lang="nl-NL" sz="2400" dirty="0"/>
              <a:t>Geven én ontvangen</a:t>
            </a:r>
          </a:p>
          <a:p>
            <a:pPr marL="342900" indent="-342900">
              <a:buFont typeface="Arial" panose="020B0604020202020204" pitchFamily="34" charset="0"/>
              <a:buChar char="•"/>
            </a:pPr>
            <a:r>
              <a:rPr lang="nl-NL" sz="2400" dirty="0"/>
              <a:t>Vergeven &amp; verzoenen</a:t>
            </a:r>
          </a:p>
          <a:p>
            <a:pPr marL="342900" indent="-342900">
              <a:buFont typeface="Arial" panose="020B0604020202020204" pitchFamily="34" charset="0"/>
              <a:buChar char="•"/>
            </a:pPr>
            <a:r>
              <a:rPr lang="nl-NL" sz="2400" dirty="0"/>
              <a:t>Helpen met……….</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517071"/>
            <a:ext cx="2793238" cy="202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3">
            <a:extLst>
              <a:ext uri="{FF2B5EF4-FFF2-40B4-BE49-F238E27FC236}">
                <a16:creationId xmlns:a16="http://schemas.microsoft.com/office/drawing/2014/main" id="{7C331547-F71D-4A54-A291-A1524860750C}"/>
              </a:ext>
            </a:extLst>
          </p:cNvPr>
          <p:cNvSpPr txBox="1">
            <a:spLocks/>
          </p:cNvSpPr>
          <p:nvPr/>
        </p:nvSpPr>
        <p:spPr>
          <a:xfrm>
            <a:off x="6698781" y="184419"/>
            <a:ext cx="2234907" cy="1323439"/>
          </a:xfrm>
          <a:prstGeom prst="rect">
            <a:avLst/>
          </a:prstGeom>
        </p:spPr>
        <p:txBody>
          <a:bodyPr wrap="none" anchor="b">
            <a:sp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he-IL" sz="8000"/>
              <a:t>קָדוֹש</a:t>
            </a:r>
            <a:endParaRPr lang="he-IL" sz="8000" dirty="0"/>
          </a:p>
        </p:txBody>
      </p:sp>
      <p:sp>
        <p:nvSpPr>
          <p:cNvPr id="2" name="Tekstvak 1">
            <a:extLst>
              <a:ext uri="{FF2B5EF4-FFF2-40B4-BE49-F238E27FC236}">
                <a16:creationId xmlns:a16="http://schemas.microsoft.com/office/drawing/2014/main" id="{FCB206D8-E6EE-402C-B68B-276514BC7E12}"/>
              </a:ext>
            </a:extLst>
          </p:cNvPr>
          <p:cNvSpPr txBox="1"/>
          <p:nvPr/>
        </p:nvSpPr>
        <p:spPr>
          <a:xfrm rot="5400000">
            <a:off x="-1651575" y="2299605"/>
            <a:ext cx="4017895" cy="461665"/>
          </a:xfrm>
          <a:prstGeom prst="rect">
            <a:avLst/>
          </a:prstGeom>
          <a:noFill/>
        </p:spPr>
        <p:txBody>
          <a:bodyPr wrap="none" rtlCol="0">
            <a:spAutoFit/>
          </a:bodyPr>
          <a:lstStyle/>
          <a:p>
            <a:r>
              <a:rPr lang="nl-NL" sz="2400" dirty="0"/>
              <a:t>Welke kant beweegt u zich op</a:t>
            </a:r>
            <a:r>
              <a:rPr lang="nl-NL" dirty="0"/>
              <a:t>?</a:t>
            </a:r>
          </a:p>
        </p:txBody>
      </p:sp>
      <p:sp>
        <p:nvSpPr>
          <p:cNvPr id="3" name="Tekstvak 2">
            <a:extLst>
              <a:ext uri="{FF2B5EF4-FFF2-40B4-BE49-F238E27FC236}">
                <a16:creationId xmlns:a16="http://schemas.microsoft.com/office/drawing/2014/main" id="{786BF40D-4337-4198-957F-A6BF29BE62C5}"/>
              </a:ext>
            </a:extLst>
          </p:cNvPr>
          <p:cNvSpPr txBox="1"/>
          <p:nvPr/>
        </p:nvSpPr>
        <p:spPr>
          <a:xfrm>
            <a:off x="4323046" y="5410200"/>
            <a:ext cx="4756354" cy="1138773"/>
          </a:xfrm>
          <a:prstGeom prst="rect">
            <a:avLst/>
          </a:prstGeom>
          <a:noFill/>
        </p:spPr>
        <p:txBody>
          <a:bodyPr wrap="square">
            <a:spAutoFit/>
          </a:bodyPr>
          <a:lstStyle/>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i="0" u="none" strike="noStrike" kern="1200" cap="none" spc="0" normalizeH="0" baseline="0" noProof="0" dirty="0">
                <a:ln>
                  <a:noFill/>
                </a:ln>
                <a:solidFill>
                  <a:prstClr val="black"/>
                </a:solidFill>
                <a:effectLst/>
                <a:uLnTx/>
                <a:uFillTx/>
                <a:latin typeface="Gill Sans MT"/>
                <a:ea typeface="+mn-ea"/>
                <a:cs typeface="+mn-cs"/>
              </a:rPr>
              <a:t>Heilig priesterschap</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i="0" u="none" strike="noStrike" kern="1200" cap="none" spc="0" normalizeH="0" baseline="0" noProof="0" dirty="0">
                <a:ln>
                  <a:noFill/>
                </a:ln>
                <a:solidFill>
                  <a:prstClr val="black"/>
                </a:solidFill>
                <a:effectLst/>
                <a:uLnTx/>
                <a:uFillTx/>
                <a:latin typeface="Gill Sans MT"/>
                <a:ea typeface="+mn-ea"/>
                <a:cs typeface="+mn-cs"/>
              </a:rPr>
              <a:t>Wapenrusting Gods</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1" i="0" u="none" strike="noStrike" kern="1200" cap="none" spc="0" normalizeH="0" baseline="0" noProof="0" dirty="0">
                <a:ln>
                  <a:noFill/>
                </a:ln>
                <a:solidFill>
                  <a:prstClr val="black"/>
                </a:solidFill>
                <a:effectLst/>
                <a:uLnTx/>
                <a:uFillTx/>
                <a:latin typeface="Gill Sans MT"/>
                <a:ea typeface="+mn-ea"/>
                <a:cs typeface="+mn-cs"/>
              </a:rPr>
              <a:t>Levend offer (1)</a:t>
            </a:r>
          </a:p>
        </p:txBody>
      </p:sp>
    </p:spTree>
    <p:extLst>
      <p:ext uri="{BB962C8B-B14F-4D97-AF65-F5344CB8AC3E}">
        <p14:creationId xmlns:p14="http://schemas.microsoft.com/office/powerpoint/2010/main" val="263614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35608" y="1447800"/>
            <a:ext cx="7498080" cy="3421360"/>
          </a:xfrm>
        </p:spPr>
        <p:txBody>
          <a:bodyPr>
            <a:normAutofit/>
          </a:bodyPr>
          <a:lstStyle/>
          <a:p>
            <a:pPr marL="82296" indent="0">
              <a:buNone/>
            </a:pPr>
            <a:r>
              <a:rPr lang="nl-NL" b="1" dirty="0"/>
              <a:t>Onderwerpen</a:t>
            </a:r>
          </a:p>
          <a:p>
            <a:pPr marL="82296" indent="0">
              <a:buNone/>
            </a:pPr>
            <a:endParaRPr lang="nl-NL" sz="2400" b="1" dirty="0"/>
          </a:p>
          <a:p>
            <a:r>
              <a:rPr lang="nl-NL" sz="2400" dirty="0"/>
              <a:t>Heilig Priesterschap</a:t>
            </a:r>
          </a:p>
          <a:p>
            <a:r>
              <a:rPr lang="nl-NL" sz="2400" dirty="0"/>
              <a:t>Wapenrusting van God</a:t>
            </a:r>
          </a:p>
          <a:p>
            <a:r>
              <a:rPr lang="nl-NL" sz="2400" dirty="0"/>
              <a:t>Een levend offer</a:t>
            </a:r>
          </a:p>
          <a:p>
            <a:endParaRPr lang="nl-NL" dirty="0"/>
          </a:p>
          <a:p>
            <a:endParaRPr lang="nl-NL" dirty="0"/>
          </a:p>
        </p:txBody>
      </p:sp>
      <p:sp>
        <p:nvSpPr>
          <p:cNvPr id="4" name="Titel 3"/>
          <p:cNvSpPr>
            <a:spLocks noGrp="1"/>
          </p:cNvSpPr>
          <p:nvPr>
            <p:ph type="title"/>
          </p:nvPr>
        </p:nvSpPr>
        <p:spPr>
          <a:xfrm>
            <a:off x="6698781" y="184419"/>
            <a:ext cx="2234907" cy="1323439"/>
          </a:xfrm>
          <a:prstGeom prst="rect">
            <a:avLst/>
          </a:prstGeom>
        </p:spPr>
        <p:txBody>
          <a:bodyPr wrap="none">
            <a:spAutoFit/>
          </a:bodyPr>
          <a:lstStyle/>
          <a:p>
            <a:pPr algn="r"/>
            <a:r>
              <a:rPr lang="he-IL" sz="8000" dirty="0"/>
              <a:t>קָדוֹש</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517071"/>
            <a:ext cx="2793238" cy="202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a:extLst>
              <a:ext uri="{FF2B5EF4-FFF2-40B4-BE49-F238E27FC236}">
                <a16:creationId xmlns:a16="http://schemas.microsoft.com/office/drawing/2014/main" id="{97CA335D-01AA-4492-AC61-FFED54E8397B}"/>
              </a:ext>
            </a:extLst>
          </p:cNvPr>
          <p:cNvSpPr txBox="1"/>
          <p:nvPr/>
        </p:nvSpPr>
        <p:spPr>
          <a:xfrm>
            <a:off x="1331640" y="4791733"/>
            <a:ext cx="7602048" cy="923330"/>
          </a:xfrm>
          <a:prstGeom prst="rect">
            <a:avLst/>
          </a:prstGeom>
          <a:noFill/>
        </p:spPr>
        <p:txBody>
          <a:bodyPr wrap="square" rtlCol="0">
            <a:spAutoFit/>
          </a:bodyPr>
          <a:lstStyle/>
          <a:p>
            <a:r>
              <a:rPr lang="nl-NL" dirty="0"/>
              <a:t>Maar zoals Hij Die u geroepen heeft heilig is, word zo ook zelf heilig in uw levenswandel,  want er staat geschreven: Wees heilig, want Ik ben heilig</a:t>
            </a:r>
          </a:p>
          <a:p>
            <a:r>
              <a:rPr lang="nl-NL" b="1" dirty="0"/>
              <a:t>1 Petrus 1:15-16</a:t>
            </a:r>
          </a:p>
        </p:txBody>
      </p:sp>
      <p:sp>
        <p:nvSpPr>
          <p:cNvPr id="11" name="Tekstvak 10">
            <a:extLst>
              <a:ext uri="{FF2B5EF4-FFF2-40B4-BE49-F238E27FC236}">
                <a16:creationId xmlns:a16="http://schemas.microsoft.com/office/drawing/2014/main" id="{96B1DD8C-20A5-4724-BCAE-4B9374C8FFF3}"/>
              </a:ext>
            </a:extLst>
          </p:cNvPr>
          <p:cNvSpPr txBox="1"/>
          <p:nvPr/>
        </p:nvSpPr>
        <p:spPr>
          <a:xfrm>
            <a:off x="588205" y="6315372"/>
            <a:ext cx="3929147" cy="276999"/>
          </a:xfrm>
          <a:prstGeom prst="rect">
            <a:avLst/>
          </a:prstGeom>
          <a:noFill/>
        </p:spPr>
        <p:txBody>
          <a:bodyPr wrap="square" rtlCol="0">
            <a:spAutoFit/>
          </a:bodyPr>
          <a:lstStyle/>
          <a:p>
            <a:r>
              <a:rPr lang="nl-NL" sz="1200" dirty="0">
                <a:solidFill>
                  <a:prstClr val="black"/>
                </a:solidFill>
                <a:latin typeface="Constantia"/>
              </a:rPr>
              <a:t>Bron: Herziene Statenvertaling</a:t>
            </a:r>
          </a:p>
        </p:txBody>
      </p:sp>
      <p:sp>
        <p:nvSpPr>
          <p:cNvPr id="12" name="Tekstvak 11">
            <a:extLst>
              <a:ext uri="{FF2B5EF4-FFF2-40B4-BE49-F238E27FC236}">
                <a16:creationId xmlns:a16="http://schemas.microsoft.com/office/drawing/2014/main" id="{C02CC0C4-72B9-4222-95D8-FE8F76CD3306}"/>
              </a:ext>
            </a:extLst>
          </p:cNvPr>
          <p:cNvSpPr txBox="1"/>
          <p:nvPr/>
        </p:nvSpPr>
        <p:spPr>
          <a:xfrm rot="5400000">
            <a:off x="-1651575" y="2299605"/>
            <a:ext cx="4017895" cy="461665"/>
          </a:xfrm>
          <a:prstGeom prst="rect">
            <a:avLst/>
          </a:prstGeom>
          <a:noFill/>
        </p:spPr>
        <p:txBody>
          <a:bodyPr wrap="none" rtlCol="0">
            <a:spAutoFit/>
          </a:bodyPr>
          <a:lstStyle/>
          <a:p>
            <a:r>
              <a:rPr lang="nl-NL" sz="2400" dirty="0"/>
              <a:t>Welke kant beweegt u zich op</a:t>
            </a:r>
            <a:r>
              <a:rPr lang="nl-NL" dirty="0"/>
              <a:t>?</a:t>
            </a:r>
          </a:p>
        </p:txBody>
      </p:sp>
    </p:spTree>
    <p:extLst>
      <p:ext uri="{BB962C8B-B14F-4D97-AF65-F5344CB8AC3E}">
        <p14:creationId xmlns:p14="http://schemas.microsoft.com/office/powerpoint/2010/main" val="185013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35608" y="1447800"/>
            <a:ext cx="7498080" cy="3421360"/>
          </a:xfrm>
        </p:spPr>
        <p:txBody>
          <a:bodyPr>
            <a:normAutofit/>
          </a:bodyPr>
          <a:lstStyle/>
          <a:p>
            <a:pPr marL="82296" indent="0">
              <a:buNone/>
            </a:pPr>
            <a:r>
              <a:rPr lang="nl-NL" b="1" dirty="0"/>
              <a:t>Heilig Priesterschap</a:t>
            </a:r>
          </a:p>
          <a:p>
            <a:pPr marL="82296" indent="0">
              <a:buNone/>
            </a:pPr>
            <a:endParaRPr lang="nl-NL" b="1" dirty="0"/>
          </a:p>
          <a:p>
            <a:pPr marL="82296" indent="0">
              <a:buNone/>
            </a:pPr>
            <a:endParaRPr lang="nl-NL" b="1" dirty="0"/>
          </a:p>
          <a:p>
            <a:endParaRPr lang="nl-NL" dirty="0"/>
          </a:p>
          <a:p>
            <a:pPr marL="82296" indent="0">
              <a:buNone/>
            </a:pPr>
            <a:endParaRPr lang="nl-NL" dirty="0"/>
          </a:p>
        </p:txBody>
      </p:sp>
      <p:sp>
        <p:nvSpPr>
          <p:cNvPr id="4" name="Titel 3"/>
          <p:cNvSpPr>
            <a:spLocks noGrp="1"/>
          </p:cNvSpPr>
          <p:nvPr>
            <p:ph type="title"/>
          </p:nvPr>
        </p:nvSpPr>
        <p:spPr>
          <a:xfrm>
            <a:off x="6698781" y="184419"/>
            <a:ext cx="2234907" cy="1323439"/>
          </a:xfrm>
          <a:prstGeom prst="rect">
            <a:avLst/>
          </a:prstGeom>
        </p:spPr>
        <p:txBody>
          <a:bodyPr wrap="none">
            <a:spAutoFit/>
          </a:bodyPr>
          <a:lstStyle/>
          <a:p>
            <a:pPr algn="r"/>
            <a:r>
              <a:rPr lang="he-IL" sz="8000" dirty="0"/>
              <a:t>קָדוֹש</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517071"/>
            <a:ext cx="2793238" cy="202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kstvak 10">
            <a:extLst>
              <a:ext uri="{FF2B5EF4-FFF2-40B4-BE49-F238E27FC236}">
                <a16:creationId xmlns:a16="http://schemas.microsoft.com/office/drawing/2014/main" id="{96B1DD8C-20A5-4724-BCAE-4B9374C8FFF3}"/>
              </a:ext>
            </a:extLst>
          </p:cNvPr>
          <p:cNvSpPr txBox="1"/>
          <p:nvPr/>
        </p:nvSpPr>
        <p:spPr>
          <a:xfrm>
            <a:off x="588205" y="6315372"/>
            <a:ext cx="3929147" cy="276999"/>
          </a:xfrm>
          <a:prstGeom prst="rect">
            <a:avLst/>
          </a:prstGeom>
          <a:noFill/>
        </p:spPr>
        <p:txBody>
          <a:bodyPr wrap="square" rtlCol="0">
            <a:spAutoFit/>
          </a:bodyPr>
          <a:lstStyle/>
          <a:p>
            <a:r>
              <a:rPr lang="nl-NL" sz="1200" dirty="0">
                <a:solidFill>
                  <a:prstClr val="black"/>
                </a:solidFill>
                <a:latin typeface="Constantia"/>
              </a:rPr>
              <a:t>Bron: Herziene Statenvertaling</a:t>
            </a:r>
          </a:p>
        </p:txBody>
      </p:sp>
      <p:sp>
        <p:nvSpPr>
          <p:cNvPr id="2" name="Tekstvak 1">
            <a:extLst>
              <a:ext uri="{FF2B5EF4-FFF2-40B4-BE49-F238E27FC236}">
                <a16:creationId xmlns:a16="http://schemas.microsoft.com/office/drawing/2014/main" id="{836A1590-B787-4976-AD69-F03B3D3FF9D4}"/>
              </a:ext>
            </a:extLst>
          </p:cNvPr>
          <p:cNvSpPr txBox="1"/>
          <p:nvPr/>
        </p:nvSpPr>
        <p:spPr>
          <a:xfrm>
            <a:off x="1469406" y="2429475"/>
            <a:ext cx="3816424" cy="1569660"/>
          </a:xfrm>
          <a:prstGeom prst="rect">
            <a:avLst/>
          </a:prstGeom>
          <a:noFill/>
        </p:spPr>
        <p:txBody>
          <a:bodyPr wrap="square" rtlCol="0">
            <a:spAutoFit/>
          </a:bodyPr>
          <a:lstStyle/>
          <a:p>
            <a:r>
              <a:rPr lang="nl-NL" sz="2400" dirty="0"/>
              <a:t>Voor allen die in Hem geloven en zijn naam belijden als zijn/haar redder en zaligmaker.</a:t>
            </a:r>
          </a:p>
        </p:txBody>
      </p:sp>
      <p:sp>
        <p:nvSpPr>
          <p:cNvPr id="6" name="Tekstvak 5">
            <a:extLst>
              <a:ext uri="{FF2B5EF4-FFF2-40B4-BE49-F238E27FC236}">
                <a16:creationId xmlns:a16="http://schemas.microsoft.com/office/drawing/2014/main" id="{F1EC81FA-B716-4751-A66B-34E7EAF0BD5E}"/>
              </a:ext>
            </a:extLst>
          </p:cNvPr>
          <p:cNvSpPr txBox="1"/>
          <p:nvPr/>
        </p:nvSpPr>
        <p:spPr>
          <a:xfrm>
            <a:off x="1115616" y="4869160"/>
            <a:ext cx="6912768" cy="923330"/>
          </a:xfrm>
          <a:prstGeom prst="rect">
            <a:avLst/>
          </a:prstGeom>
          <a:noFill/>
        </p:spPr>
        <p:txBody>
          <a:bodyPr wrap="square" rtlCol="0">
            <a:spAutoFit/>
          </a:bodyPr>
          <a:lstStyle/>
          <a:p>
            <a:r>
              <a:rPr lang="nl-NL" dirty="0"/>
              <a:t>“Op grond van die wil zijn wij geheiligd door het offer van het lichaam van Jezus Christus, voor eens en altijd gebracht.</a:t>
            </a:r>
          </a:p>
          <a:p>
            <a:r>
              <a:rPr lang="nl-NL" b="1" dirty="0"/>
              <a:t>Hebreeën 9: 10:10</a:t>
            </a:r>
          </a:p>
        </p:txBody>
      </p:sp>
      <p:sp>
        <p:nvSpPr>
          <p:cNvPr id="7" name="Tekstvak 6">
            <a:extLst>
              <a:ext uri="{FF2B5EF4-FFF2-40B4-BE49-F238E27FC236}">
                <a16:creationId xmlns:a16="http://schemas.microsoft.com/office/drawing/2014/main" id="{E62873AA-6431-4436-BE0C-2919B201D5E4}"/>
              </a:ext>
            </a:extLst>
          </p:cNvPr>
          <p:cNvSpPr txBox="1"/>
          <p:nvPr/>
        </p:nvSpPr>
        <p:spPr>
          <a:xfrm>
            <a:off x="4323046" y="5410200"/>
            <a:ext cx="4756354" cy="1138773"/>
          </a:xfrm>
          <a:prstGeom prst="rect">
            <a:avLst/>
          </a:prstGeom>
          <a:noFill/>
        </p:spPr>
        <p:txBody>
          <a:bodyPr wrap="square">
            <a:spAutoFit/>
          </a:bodyPr>
          <a:lstStyle/>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1" i="0" u="none" strike="noStrike" kern="1200" cap="none" spc="0" normalizeH="0" baseline="0" noProof="0" dirty="0">
                <a:ln>
                  <a:noFill/>
                </a:ln>
                <a:solidFill>
                  <a:prstClr val="black"/>
                </a:solidFill>
                <a:effectLst/>
                <a:uLnTx/>
                <a:uFillTx/>
                <a:latin typeface="Gill Sans MT"/>
                <a:ea typeface="+mn-ea"/>
                <a:cs typeface="+mn-cs"/>
              </a:rPr>
              <a:t>Voor wie is het…..?</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0" i="0" u="none" strike="noStrike" kern="1200" cap="none" spc="0" normalizeH="0" baseline="0" noProof="0" dirty="0">
                <a:ln>
                  <a:noFill/>
                </a:ln>
                <a:solidFill>
                  <a:prstClr val="black"/>
                </a:solidFill>
                <a:effectLst/>
                <a:uLnTx/>
                <a:uFillTx/>
                <a:latin typeface="Gill Sans MT"/>
                <a:ea typeface="+mn-ea"/>
                <a:cs typeface="+mn-cs"/>
              </a:rPr>
              <a:t>En waarom is er     ?</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0" i="0" u="none" strike="noStrike" kern="1200" cap="none" spc="0" normalizeH="0" baseline="0" noProof="0" dirty="0">
                <a:ln>
                  <a:noFill/>
                </a:ln>
                <a:solidFill>
                  <a:prstClr val="black"/>
                </a:solidFill>
                <a:effectLst/>
                <a:uLnTx/>
                <a:uFillTx/>
                <a:latin typeface="Gill Sans MT"/>
                <a:ea typeface="+mn-ea"/>
                <a:cs typeface="+mn-cs"/>
              </a:rPr>
              <a:t>Wat is een…..?</a:t>
            </a:r>
          </a:p>
        </p:txBody>
      </p:sp>
      <p:sp>
        <p:nvSpPr>
          <p:cNvPr id="13" name="Tekstvak 12">
            <a:extLst>
              <a:ext uri="{FF2B5EF4-FFF2-40B4-BE49-F238E27FC236}">
                <a16:creationId xmlns:a16="http://schemas.microsoft.com/office/drawing/2014/main" id="{8BD6C1C5-1459-4D34-B401-7F8E7E0FCA8C}"/>
              </a:ext>
            </a:extLst>
          </p:cNvPr>
          <p:cNvSpPr txBox="1"/>
          <p:nvPr/>
        </p:nvSpPr>
        <p:spPr>
          <a:xfrm rot="5400000">
            <a:off x="-1651575" y="2299605"/>
            <a:ext cx="4017895" cy="461665"/>
          </a:xfrm>
          <a:prstGeom prst="rect">
            <a:avLst/>
          </a:prstGeom>
          <a:noFill/>
        </p:spPr>
        <p:txBody>
          <a:bodyPr wrap="none" rtlCol="0">
            <a:spAutoFit/>
          </a:bodyPr>
          <a:lstStyle/>
          <a:p>
            <a:r>
              <a:rPr lang="nl-NL" sz="2400" dirty="0"/>
              <a:t>Welke kant beweegt u zich op</a:t>
            </a:r>
            <a:r>
              <a:rPr lang="nl-NL" dirty="0"/>
              <a:t>?</a:t>
            </a:r>
          </a:p>
        </p:txBody>
      </p:sp>
    </p:spTree>
    <p:extLst>
      <p:ext uri="{BB962C8B-B14F-4D97-AF65-F5344CB8AC3E}">
        <p14:creationId xmlns:p14="http://schemas.microsoft.com/office/powerpoint/2010/main" val="5669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82296" indent="0">
              <a:buNone/>
            </a:pPr>
            <a:r>
              <a:rPr lang="nl-NL" b="1" dirty="0"/>
              <a:t>Heilig Priesterschap</a:t>
            </a:r>
            <a:endParaRPr lang="nl-NL" dirty="0"/>
          </a:p>
          <a:p>
            <a:pPr marL="82296" indent="0">
              <a:buNone/>
            </a:pPr>
            <a:endParaRPr lang="nl-NL" dirty="0"/>
          </a:p>
          <a:p>
            <a:pPr marL="82296" indent="0">
              <a:buNone/>
            </a:pPr>
            <a:endParaRPr lang="nl-NL" dirty="0"/>
          </a:p>
          <a:p>
            <a:pPr marL="82296" indent="0">
              <a:buNone/>
            </a:pPr>
            <a:endParaRPr lang="nl-NL" dirty="0"/>
          </a:p>
          <a:p>
            <a:pPr marL="82296" indent="0">
              <a:buNone/>
            </a:pPr>
            <a:endParaRPr lang="nl-NL" sz="1800" dirty="0"/>
          </a:p>
          <a:p>
            <a:pPr marL="82296" indent="0">
              <a:buNone/>
            </a:pPr>
            <a:endParaRPr lang="nl-NL" sz="1800" dirty="0"/>
          </a:p>
          <a:p>
            <a:pPr marL="82296" indent="0">
              <a:buNone/>
            </a:pPr>
            <a:endParaRPr lang="nl-NL" sz="1800" dirty="0"/>
          </a:p>
        </p:txBody>
      </p:sp>
      <p:sp>
        <p:nvSpPr>
          <p:cNvPr id="4" name="Titel 3"/>
          <p:cNvSpPr>
            <a:spLocks noGrp="1"/>
          </p:cNvSpPr>
          <p:nvPr>
            <p:ph type="title"/>
          </p:nvPr>
        </p:nvSpPr>
        <p:spPr>
          <a:xfrm>
            <a:off x="6698781" y="184419"/>
            <a:ext cx="2234907" cy="1323439"/>
          </a:xfrm>
          <a:prstGeom prst="rect">
            <a:avLst/>
          </a:prstGeom>
        </p:spPr>
        <p:txBody>
          <a:bodyPr wrap="none">
            <a:spAutoFit/>
          </a:bodyPr>
          <a:lstStyle/>
          <a:p>
            <a:pPr algn="r"/>
            <a:r>
              <a:rPr lang="he-IL" sz="8000" dirty="0"/>
              <a:t>קָדוֹש</a:t>
            </a:r>
          </a:p>
        </p:txBody>
      </p:sp>
      <p:sp>
        <p:nvSpPr>
          <p:cNvPr id="2" name="Tekstvak 1">
            <a:extLst>
              <a:ext uri="{FF2B5EF4-FFF2-40B4-BE49-F238E27FC236}">
                <a16:creationId xmlns:a16="http://schemas.microsoft.com/office/drawing/2014/main" id="{CD67B22D-EF35-44AD-8DAC-3238CCAB9733}"/>
              </a:ext>
            </a:extLst>
          </p:cNvPr>
          <p:cNvSpPr txBox="1"/>
          <p:nvPr/>
        </p:nvSpPr>
        <p:spPr>
          <a:xfrm>
            <a:off x="4323046" y="5410200"/>
            <a:ext cx="4756354" cy="1138773"/>
          </a:xfrm>
          <a:prstGeom prst="rect">
            <a:avLst/>
          </a:prstGeom>
          <a:noFill/>
        </p:spPr>
        <p:txBody>
          <a:bodyPr wrap="square">
            <a:spAutoFit/>
          </a:bodyPr>
          <a:lstStyle/>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0" i="0" u="none" strike="noStrike" kern="1200" cap="none" spc="0" normalizeH="0" baseline="0" noProof="0" dirty="0">
                <a:ln>
                  <a:noFill/>
                </a:ln>
                <a:solidFill>
                  <a:prstClr val="black"/>
                </a:solidFill>
                <a:effectLst/>
                <a:uLnTx/>
                <a:uFillTx/>
                <a:latin typeface="Gill Sans MT"/>
                <a:ea typeface="+mn-ea"/>
                <a:cs typeface="+mn-cs"/>
              </a:rPr>
              <a:t>Voor wie is het…..?</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1" i="0" u="none" strike="noStrike" kern="1200" cap="none" spc="0" normalizeH="0" baseline="0" noProof="0" dirty="0">
                <a:ln>
                  <a:noFill/>
                </a:ln>
                <a:solidFill>
                  <a:prstClr val="black"/>
                </a:solidFill>
                <a:effectLst/>
                <a:uLnTx/>
                <a:uFillTx/>
                <a:latin typeface="Gill Sans MT"/>
                <a:ea typeface="+mn-ea"/>
                <a:cs typeface="+mn-cs"/>
              </a:rPr>
              <a:t>En waarom is er…..?</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0" i="0" u="none" strike="noStrike" kern="1200" cap="none" spc="0" normalizeH="0" baseline="0" noProof="0" dirty="0">
                <a:ln>
                  <a:noFill/>
                </a:ln>
                <a:solidFill>
                  <a:prstClr val="black"/>
                </a:solidFill>
                <a:effectLst/>
                <a:uLnTx/>
                <a:uFillTx/>
                <a:latin typeface="Gill Sans MT"/>
                <a:ea typeface="+mn-ea"/>
                <a:cs typeface="+mn-cs"/>
              </a:rPr>
              <a:t>Wat is een…..?</a:t>
            </a:r>
          </a:p>
        </p:txBody>
      </p:sp>
      <p:sp>
        <p:nvSpPr>
          <p:cNvPr id="6" name="Tekstvak 5">
            <a:extLst>
              <a:ext uri="{FF2B5EF4-FFF2-40B4-BE49-F238E27FC236}">
                <a16:creationId xmlns:a16="http://schemas.microsoft.com/office/drawing/2014/main" id="{3CCD94D7-31F5-40AB-BE22-A14EC80D450F}"/>
              </a:ext>
            </a:extLst>
          </p:cNvPr>
          <p:cNvSpPr txBox="1"/>
          <p:nvPr/>
        </p:nvSpPr>
        <p:spPr>
          <a:xfrm rot="5400000">
            <a:off x="-1651575" y="2299605"/>
            <a:ext cx="4017895" cy="461665"/>
          </a:xfrm>
          <a:prstGeom prst="rect">
            <a:avLst/>
          </a:prstGeom>
          <a:noFill/>
        </p:spPr>
        <p:txBody>
          <a:bodyPr wrap="none" rtlCol="0">
            <a:spAutoFit/>
          </a:bodyPr>
          <a:lstStyle/>
          <a:p>
            <a:r>
              <a:rPr lang="nl-NL" sz="2400" dirty="0"/>
              <a:t>Welke kant beweegt u zich op</a:t>
            </a:r>
            <a:r>
              <a:rPr lang="nl-NL" dirty="0"/>
              <a:t>?</a:t>
            </a:r>
          </a:p>
        </p:txBody>
      </p:sp>
      <p:pic>
        <p:nvPicPr>
          <p:cNvPr id="11" name="Afbeelding 10">
            <a:extLst>
              <a:ext uri="{FF2B5EF4-FFF2-40B4-BE49-F238E27FC236}">
                <a16:creationId xmlns:a16="http://schemas.microsoft.com/office/drawing/2014/main" id="{060833B2-3E9C-49B8-A1B4-B2787C3C3D23}"/>
              </a:ext>
            </a:extLst>
          </p:cNvPr>
          <p:cNvPicPr>
            <a:picLocks noChangeAspect="1"/>
          </p:cNvPicPr>
          <p:nvPr/>
        </p:nvPicPr>
        <p:blipFill>
          <a:blip r:embed="rId2"/>
          <a:stretch>
            <a:fillRect/>
          </a:stretch>
        </p:blipFill>
        <p:spPr>
          <a:xfrm>
            <a:off x="5946125" y="1518413"/>
            <a:ext cx="2798307" cy="2024047"/>
          </a:xfrm>
          <a:prstGeom prst="rect">
            <a:avLst/>
          </a:prstGeom>
        </p:spPr>
      </p:pic>
      <p:sp>
        <p:nvSpPr>
          <p:cNvPr id="13" name="Tekstvak 12">
            <a:extLst>
              <a:ext uri="{FF2B5EF4-FFF2-40B4-BE49-F238E27FC236}">
                <a16:creationId xmlns:a16="http://schemas.microsoft.com/office/drawing/2014/main" id="{213121EA-582A-48A7-91F9-576A4D9F95C7}"/>
              </a:ext>
            </a:extLst>
          </p:cNvPr>
          <p:cNvSpPr txBox="1"/>
          <p:nvPr/>
        </p:nvSpPr>
        <p:spPr>
          <a:xfrm>
            <a:off x="1435608" y="2413338"/>
            <a:ext cx="4240125" cy="1569660"/>
          </a:xfrm>
          <a:prstGeom prst="rect">
            <a:avLst/>
          </a:prstGeom>
          <a:noFill/>
        </p:spPr>
        <p:txBody>
          <a:bodyPr wrap="square" rtlCol="0">
            <a:spAutoFit/>
          </a:bodyPr>
          <a:lstStyle/>
          <a:p>
            <a:pPr marL="82296" marR="0" lvl="0" indent="0" algn="l"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nl-NL" sz="2400" b="0" i="0" u="none" strike="noStrike" kern="1200" cap="none" spc="0" normalizeH="0" baseline="0" noProof="0" dirty="0">
                <a:ln>
                  <a:noFill/>
                </a:ln>
                <a:solidFill>
                  <a:prstClr val="black"/>
                </a:solidFill>
                <a:effectLst/>
                <a:uLnTx/>
                <a:uFillTx/>
                <a:latin typeface="Gill Sans MT"/>
                <a:ea typeface="+mn-ea"/>
                <a:cs typeface="+mn-cs"/>
              </a:rPr>
              <a:t>Omdat het de roepstem van God is om heilig en rein door het leven te gaan met en voor elkaar. </a:t>
            </a:r>
          </a:p>
        </p:txBody>
      </p:sp>
      <p:sp>
        <p:nvSpPr>
          <p:cNvPr id="14" name="Tekstvak 13">
            <a:extLst>
              <a:ext uri="{FF2B5EF4-FFF2-40B4-BE49-F238E27FC236}">
                <a16:creationId xmlns:a16="http://schemas.microsoft.com/office/drawing/2014/main" id="{6FC5EF43-9075-4CAE-AA51-A2CE5C12394F}"/>
              </a:ext>
            </a:extLst>
          </p:cNvPr>
          <p:cNvSpPr txBox="1"/>
          <p:nvPr/>
        </p:nvSpPr>
        <p:spPr>
          <a:xfrm>
            <a:off x="1435608" y="4948535"/>
            <a:ext cx="6120680" cy="923330"/>
          </a:xfrm>
          <a:prstGeom prst="rect">
            <a:avLst/>
          </a:prstGeom>
          <a:noFill/>
        </p:spPr>
        <p:txBody>
          <a:bodyPr wrap="square" rtlCol="0">
            <a:spAutoFit/>
          </a:bodyPr>
          <a:lstStyle/>
          <a:p>
            <a:r>
              <a:rPr lang="nl-NL" dirty="0"/>
              <a:t>Want God heeft ons niet geroepen tot onreinheid, maar tot leven in heiliging.</a:t>
            </a:r>
          </a:p>
          <a:p>
            <a:r>
              <a:rPr lang="nl-NL" b="1" dirty="0"/>
              <a:t>1 Thessalonicenzen 4:8</a:t>
            </a:r>
          </a:p>
        </p:txBody>
      </p:sp>
      <p:sp>
        <p:nvSpPr>
          <p:cNvPr id="16" name="Tekstvak 15">
            <a:extLst>
              <a:ext uri="{FF2B5EF4-FFF2-40B4-BE49-F238E27FC236}">
                <a16:creationId xmlns:a16="http://schemas.microsoft.com/office/drawing/2014/main" id="{28EB540F-E2E8-43C3-B01B-7EE865FF286A}"/>
              </a:ext>
            </a:extLst>
          </p:cNvPr>
          <p:cNvSpPr txBox="1"/>
          <p:nvPr/>
        </p:nvSpPr>
        <p:spPr>
          <a:xfrm>
            <a:off x="588205" y="6315372"/>
            <a:ext cx="3929147" cy="276999"/>
          </a:xfrm>
          <a:prstGeom prst="rect">
            <a:avLst/>
          </a:prstGeom>
          <a:noFill/>
        </p:spPr>
        <p:txBody>
          <a:bodyPr wrap="square" rtlCol="0">
            <a:spAutoFit/>
          </a:bodyPr>
          <a:lstStyle/>
          <a:p>
            <a:r>
              <a:rPr lang="nl-NL" sz="1200" dirty="0">
                <a:solidFill>
                  <a:prstClr val="black"/>
                </a:solidFill>
                <a:latin typeface="Constantia"/>
              </a:rPr>
              <a:t>Bron: Herziene Statenvertaling</a:t>
            </a:r>
          </a:p>
        </p:txBody>
      </p:sp>
    </p:spTree>
    <p:extLst>
      <p:ext uri="{BB962C8B-B14F-4D97-AF65-F5344CB8AC3E}">
        <p14:creationId xmlns:p14="http://schemas.microsoft.com/office/powerpoint/2010/main" val="1626664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35608" y="1447800"/>
            <a:ext cx="4504544" cy="2485256"/>
          </a:xfrm>
        </p:spPr>
        <p:txBody>
          <a:bodyPr>
            <a:normAutofit/>
          </a:bodyPr>
          <a:lstStyle/>
          <a:p>
            <a:pPr marL="82296" indent="0">
              <a:buNone/>
            </a:pPr>
            <a:r>
              <a:rPr lang="nl-NL" b="1" dirty="0"/>
              <a:t>Heilig Priesterschap</a:t>
            </a:r>
          </a:p>
          <a:p>
            <a:pPr marL="82296" indent="0">
              <a:buNone/>
            </a:pPr>
            <a:endParaRPr lang="nl-NL" sz="2400" dirty="0"/>
          </a:p>
          <a:p>
            <a:pPr marL="82296" indent="0">
              <a:buNone/>
            </a:pPr>
            <a:r>
              <a:rPr lang="nl-NL" sz="2400" dirty="0"/>
              <a:t>Een heilig priesterschap is een gelovend én een heilige levenswandel in Hem.  </a:t>
            </a:r>
            <a:endParaRPr lang="nl-NL" dirty="0"/>
          </a:p>
          <a:p>
            <a:endParaRPr lang="nl-NL" dirty="0"/>
          </a:p>
        </p:txBody>
      </p:sp>
      <p:sp>
        <p:nvSpPr>
          <p:cNvPr id="4" name="Titel 3"/>
          <p:cNvSpPr>
            <a:spLocks noGrp="1"/>
          </p:cNvSpPr>
          <p:nvPr>
            <p:ph type="title"/>
          </p:nvPr>
        </p:nvSpPr>
        <p:spPr>
          <a:xfrm>
            <a:off x="6698781" y="184419"/>
            <a:ext cx="2234907" cy="1323439"/>
          </a:xfrm>
          <a:prstGeom prst="rect">
            <a:avLst/>
          </a:prstGeom>
        </p:spPr>
        <p:txBody>
          <a:bodyPr wrap="none">
            <a:spAutoFit/>
          </a:bodyPr>
          <a:lstStyle/>
          <a:p>
            <a:pPr algn="r"/>
            <a:r>
              <a:rPr lang="he-IL" sz="8000" dirty="0"/>
              <a:t>קָדוֹש</a:t>
            </a:r>
          </a:p>
        </p:txBody>
      </p:sp>
      <p:sp>
        <p:nvSpPr>
          <p:cNvPr id="2" name="Tekstvak 1">
            <a:extLst>
              <a:ext uri="{FF2B5EF4-FFF2-40B4-BE49-F238E27FC236}">
                <a16:creationId xmlns:a16="http://schemas.microsoft.com/office/drawing/2014/main" id="{70BFB391-8280-45E1-BA3B-85782A97C9C5}"/>
              </a:ext>
            </a:extLst>
          </p:cNvPr>
          <p:cNvSpPr txBox="1"/>
          <p:nvPr/>
        </p:nvSpPr>
        <p:spPr>
          <a:xfrm>
            <a:off x="4323046" y="5410200"/>
            <a:ext cx="4756354" cy="1138773"/>
          </a:xfrm>
          <a:prstGeom prst="rect">
            <a:avLst/>
          </a:prstGeom>
          <a:noFill/>
        </p:spPr>
        <p:txBody>
          <a:bodyPr wrap="square">
            <a:spAutoFit/>
          </a:bodyPr>
          <a:lstStyle/>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0" i="0" u="none" strike="noStrike" kern="1200" cap="none" spc="0" normalizeH="0" baseline="0" noProof="0" dirty="0">
                <a:ln>
                  <a:noFill/>
                </a:ln>
                <a:solidFill>
                  <a:prstClr val="black"/>
                </a:solidFill>
                <a:effectLst/>
                <a:uLnTx/>
                <a:uFillTx/>
                <a:latin typeface="Gill Sans MT"/>
                <a:ea typeface="+mn-ea"/>
                <a:cs typeface="+mn-cs"/>
              </a:rPr>
              <a:t>Voor wie is het…..?</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0" i="0" u="none" strike="noStrike" kern="1200" cap="none" spc="0" normalizeH="0" baseline="0" noProof="0" dirty="0">
                <a:ln>
                  <a:noFill/>
                </a:ln>
                <a:solidFill>
                  <a:prstClr val="black"/>
                </a:solidFill>
                <a:effectLst/>
                <a:uLnTx/>
                <a:uFillTx/>
                <a:latin typeface="Gill Sans MT"/>
                <a:ea typeface="+mn-ea"/>
                <a:cs typeface="+mn-cs"/>
              </a:rPr>
              <a:t>En waarom is er     ?</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1" i="0" u="none" strike="noStrike" kern="1200" cap="none" spc="0" normalizeH="0" baseline="0" noProof="0" dirty="0">
                <a:ln>
                  <a:noFill/>
                </a:ln>
                <a:solidFill>
                  <a:prstClr val="black"/>
                </a:solidFill>
                <a:effectLst/>
                <a:uLnTx/>
                <a:uFillTx/>
                <a:latin typeface="Gill Sans MT"/>
                <a:ea typeface="+mn-ea"/>
                <a:cs typeface="+mn-cs"/>
              </a:rPr>
              <a:t>Wat is een…..?</a:t>
            </a:r>
          </a:p>
        </p:txBody>
      </p:sp>
      <p:pic>
        <p:nvPicPr>
          <p:cNvPr id="6" name="Afbeelding 5">
            <a:extLst>
              <a:ext uri="{FF2B5EF4-FFF2-40B4-BE49-F238E27FC236}">
                <a16:creationId xmlns:a16="http://schemas.microsoft.com/office/drawing/2014/main" id="{F9F557DC-7E6A-44D2-A9A0-9994AB25B065}"/>
              </a:ext>
            </a:extLst>
          </p:cNvPr>
          <p:cNvPicPr>
            <a:picLocks noChangeAspect="1"/>
          </p:cNvPicPr>
          <p:nvPr/>
        </p:nvPicPr>
        <p:blipFill>
          <a:blip r:embed="rId2"/>
          <a:stretch>
            <a:fillRect/>
          </a:stretch>
        </p:blipFill>
        <p:spPr>
          <a:xfrm>
            <a:off x="5940152" y="1447800"/>
            <a:ext cx="2798307" cy="2024047"/>
          </a:xfrm>
          <a:prstGeom prst="rect">
            <a:avLst/>
          </a:prstGeom>
        </p:spPr>
      </p:pic>
      <p:sp>
        <p:nvSpPr>
          <p:cNvPr id="7" name="Tekstvak 6">
            <a:extLst>
              <a:ext uri="{FF2B5EF4-FFF2-40B4-BE49-F238E27FC236}">
                <a16:creationId xmlns:a16="http://schemas.microsoft.com/office/drawing/2014/main" id="{7C3D9DF4-6410-4067-8567-6951F3D975B4}"/>
              </a:ext>
            </a:extLst>
          </p:cNvPr>
          <p:cNvSpPr txBox="1"/>
          <p:nvPr/>
        </p:nvSpPr>
        <p:spPr>
          <a:xfrm>
            <a:off x="1435608" y="3940596"/>
            <a:ext cx="6048672" cy="830997"/>
          </a:xfrm>
          <a:prstGeom prst="rect">
            <a:avLst/>
          </a:prstGeom>
          <a:noFill/>
        </p:spPr>
        <p:txBody>
          <a:bodyPr wrap="square" rtlCol="0">
            <a:spAutoFit/>
          </a:bodyPr>
          <a:lstStyle/>
          <a:p>
            <a:pPr marL="82296" marR="0" lvl="0" indent="0" algn="l" defTabSz="914400" rtl="0" eaLnBrk="1" fontAlgn="auto" latinLnBrk="0" hangingPunct="1">
              <a:lnSpc>
                <a:spcPct val="100000"/>
              </a:lnSpc>
              <a:spcBef>
                <a:spcPts val="600"/>
              </a:spcBef>
              <a:spcAft>
                <a:spcPts val="0"/>
              </a:spcAft>
              <a:buClr>
                <a:srgbClr val="3891A7"/>
              </a:buClr>
              <a:buSzPct val="80000"/>
              <a:buFont typeface="Wingdings 2"/>
              <a:buNone/>
              <a:tabLst/>
              <a:defRPr/>
            </a:pPr>
            <a:r>
              <a:rPr kumimoji="0" lang="nl-NL" sz="2400" b="0" i="0" u="none" strike="noStrike" kern="1200" cap="none" spc="0" normalizeH="0" baseline="0" noProof="0" dirty="0">
                <a:ln>
                  <a:noFill/>
                </a:ln>
                <a:solidFill>
                  <a:prstClr val="black"/>
                </a:solidFill>
                <a:effectLst/>
                <a:uLnTx/>
                <a:uFillTx/>
                <a:latin typeface="Gill Sans MT"/>
                <a:ea typeface="+mn-ea"/>
                <a:cs typeface="+mn-cs"/>
              </a:rPr>
              <a:t>Een levenswandel van afleggen en opnieuw bekleden</a:t>
            </a:r>
          </a:p>
        </p:txBody>
      </p:sp>
      <p:sp>
        <p:nvSpPr>
          <p:cNvPr id="12" name="Tekstvak 11">
            <a:extLst>
              <a:ext uri="{FF2B5EF4-FFF2-40B4-BE49-F238E27FC236}">
                <a16:creationId xmlns:a16="http://schemas.microsoft.com/office/drawing/2014/main" id="{0803A963-0E33-45F7-BE86-A9104A49D495}"/>
              </a:ext>
            </a:extLst>
          </p:cNvPr>
          <p:cNvSpPr txBox="1"/>
          <p:nvPr/>
        </p:nvSpPr>
        <p:spPr>
          <a:xfrm>
            <a:off x="1400650" y="5040868"/>
            <a:ext cx="3280408" cy="369332"/>
          </a:xfrm>
          <a:prstGeom prst="rect">
            <a:avLst/>
          </a:prstGeom>
          <a:noFill/>
        </p:spPr>
        <p:txBody>
          <a:bodyPr wrap="square">
            <a:spAutoFit/>
          </a:bodyPr>
          <a:lstStyle/>
          <a:p>
            <a:pPr marL="82296" indent="0">
              <a:buNone/>
            </a:pPr>
            <a:r>
              <a:rPr lang="nl-NL" sz="1800" b="1" i="0" dirty="0">
                <a:solidFill>
                  <a:srgbClr val="222222"/>
                </a:solidFill>
                <a:effectLst/>
                <a:latin typeface="Open Sans"/>
              </a:rPr>
              <a:t>Kolossenzen 3:5-14</a:t>
            </a:r>
            <a:endParaRPr lang="nl-NL" sz="3200" b="1" dirty="0"/>
          </a:p>
        </p:txBody>
      </p:sp>
      <p:sp>
        <p:nvSpPr>
          <p:cNvPr id="14" name="Tekstvak 13">
            <a:extLst>
              <a:ext uri="{FF2B5EF4-FFF2-40B4-BE49-F238E27FC236}">
                <a16:creationId xmlns:a16="http://schemas.microsoft.com/office/drawing/2014/main" id="{3AC4FEE2-B176-4B0D-ADFC-FA53EE3401A7}"/>
              </a:ext>
            </a:extLst>
          </p:cNvPr>
          <p:cNvSpPr txBox="1"/>
          <p:nvPr/>
        </p:nvSpPr>
        <p:spPr>
          <a:xfrm rot="5400000">
            <a:off x="-1651575" y="2299605"/>
            <a:ext cx="4017895" cy="461665"/>
          </a:xfrm>
          <a:prstGeom prst="rect">
            <a:avLst/>
          </a:prstGeom>
          <a:noFill/>
        </p:spPr>
        <p:txBody>
          <a:bodyPr wrap="none" rtlCol="0">
            <a:spAutoFit/>
          </a:bodyPr>
          <a:lstStyle/>
          <a:p>
            <a:r>
              <a:rPr lang="nl-NL" sz="2400" dirty="0"/>
              <a:t>Welke kant beweegt u zich op</a:t>
            </a:r>
            <a:r>
              <a:rPr lang="nl-NL" dirty="0"/>
              <a:t>?</a:t>
            </a:r>
          </a:p>
        </p:txBody>
      </p:sp>
      <p:sp>
        <p:nvSpPr>
          <p:cNvPr id="16" name="Tekstvak 15">
            <a:extLst>
              <a:ext uri="{FF2B5EF4-FFF2-40B4-BE49-F238E27FC236}">
                <a16:creationId xmlns:a16="http://schemas.microsoft.com/office/drawing/2014/main" id="{7A0CEE21-F5C9-4F0C-8CE7-E32EE3AB1916}"/>
              </a:ext>
            </a:extLst>
          </p:cNvPr>
          <p:cNvSpPr txBox="1"/>
          <p:nvPr/>
        </p:nvSpPr>
        <p:spPr>
          <a:xfrm>
            <a:off x="588205" y="6315372"/>
            <a:ext cx="3929147" cy="276999"/>
          </a:xfrm>
          <a:prstGeom prst="rect">
            <a:avLst/>
          </a:prstGeom>
          <a:noFill/>
        </p:spPr>
        <p:txBody>
          <a:bodyPr wrap="square" rtlCol="0">
            <a:spAutoFit/>
          </a:bodyPr>
          <a:lstStyle/>
          <a:p>
            <a:r>
              <a:rPr lang="nl-NL" sz="1200" dirty="0">
                <a:solidFill>
                  <a:prstClr val="black"/>
                </a:solidFill>
                <a:latin typeface="Constantia"/>
              </a:rPr>
              <a:t>Bron: Herziene Statenvertaling</a:t>
            </a:r>
          </a:p>
        </p:txBody>
      </p:sp>
    </p:spTree>
    <p:extLst>
      <p:ext uri="{BB962C8B-B14F-4D97-AF65-F5344CB8AC3E}">
        <p14:creationId xmlns:p14="http://schemas.microsoft.com/office/powerpoint/2010/main" val="2398643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35608" y="1447800"/>
            <a:ext cx="4504544" cy="4800600"/>
          </a:xfrm>
        </p:spPr>
        <p:txBody>
          <a:bodyPr>
            <a:normAutofit fontScale="92500" lnSpcReduction="10000"/>
          </a:bodyPr>
          <a:lstStyle/>
          <a:p>
            <a:pPr marL="82296" indent="0">
              <a:buNone/>
            </a:pPr>
            <a:r>
              <a:rPr lang="nl-NL" b="1" dirty="0"/>
              <a:t>Heilig Priesterschap</a:t>
            </a:r>
          </a:p>
          <a:p>
            <a:pPr marL="82296" indent="0">
              <a:buNone/>
            </a:pPr>
            <a:endParaRPr lang="nl-NL" dirty="0"/>
          </a:p>
          <a:p>
            <a:pPr marL="82296" indent="0">
              <a:buNone/>
            </a:pPr>
            <a:r>
              <a:rPr lang="nl-NL" sz="2400" b="0" i="1" dirty="0">
                <a:solidFill>
                  <a:srgbClr val="222222"/>
                </a:solidFill>
                <a:effectLst/>
                <a:latin typeface="Open Sans"/>
              </a:rPr>
              <a:t>“</a:t>
            </a:r>
            <a:r>
              <a:rPr lang="nl-NL" sz="2400" b="1" i="1" dirty="0">
                <a:solidFill>
                  <a:srgbClr val="222222"/>
                </a:solidFill>
                <a:effectLst/>
                <a:latin typeface="Open Sans"/>
              </a:rPr>
              <a:t>Dood dan</a:t>
            </a:r>
            <a:r>
              <a:rPr lang="nl-NL" sz="2400" b="0" i="1" dirty="0">
                <a:solidFill>
                  <a:srgbClr val="222222"/>
                </a:solidFill>
                <a:effectLst/>
                <a:latin typeface="Open Sans"/>
              </a:rPr>
              <a:t> uw leden die op de aarde zijn: ontucht, onreinheid, hartstocht, kwade begeerte, en de hebzucht, die afgoderij is. ………….. </a:t>
            </a:r>
          </a:p>
          <a:p>
            <a:pPr marL="82296" indent="0">
              <a:buNone/>
            </a:pPr>
            <a:endParaRPr lang="nl-NL" sz="2400" b="1" i="1" dirty="0">
              <a:solidFill>
                <a:srgbClr val="222222"/>
              </a:solidFill>
              <a:effectLst/>
              <a:latin typeface="Open Sans"/>
            </a:endParaRPr>
          </a:p>
          <a:p>
            <a:pPr marL="82296" indent="0">
              <a:buNone/>
            </a:pPr>
            <a:r>
              <a:rPr lang="nl-NL" sz="2400" b="1" i="1" dirty="0">
                <a:solidFill>
                  <a:srgbClr val="222222"/>
                </a:solidFill>
                <a:effectLst/>
                <a:latin typeface="Open Sans"/>
              </a:rPr>
              <a:t>Bekleed u dan</a:t>
            </a:r>
            <a:r>
              <a:rPr lang="nl-NL" sz="2400" b="0" i="1" dirty="0">
                <a:solidFill>
                  <a:srgbClr val="222222"/>
                </a:solidFill>
                <a:effectLst/>
                <a:latin typeface="Open Sans"/>
              </a:rPr>
              <a:t>, als uitverkorenen van God, heiligen en geliefden, met innige gevoelens van ontferming, vriendelijkheid, nederigheid, zachtmoedigheid, geduld …</a:t>
            </a:r>
            <a:endParaRPr lang="nl-NL" sz="2400" dirty="0"/>
          </a:p>
          <a:p>
            <a:pPr marL="82296" indent="0">
              <a:buNone/>
            </a:pPr>
            <a:r>
              <a:rPr lang="nl-NL" sz="1400" b="1" i="0" dirty="0">
                <a:solidFill>
                  <a:srgbClr val="222222"/>
                </a:solidFill>
                <a:effectLst/>
                <a:latin typeface="Open Sans"/>
              </a:rPr>
              <a:t> Kolossenzen 3:5-14</a:t>
            </a:r>
            <a:endParaRPr lang="nl-NL" sz="2400" b="1" dirty="0"/>
          </a:p>
          <a:p>
            <a:endParaRPr lang="nl-NL" dirty="0"/>
          </a:p>
          <a:p>
            <a:endParaRPr lang="nl-NL" dirty="0"/>
          </a:p>
          <a:p>
            <a:endParaRPr lang="nl-NL" dirty="0"/>
          </a:p>
        </p:txBody>
      </p:sp>
      <p:sp>
        <p:nvSpPr>
          <p:cNvPr id="4" name="Titel 3"/>
          <p:cNvSpPr>
            <a:spLocks noGrp="1"/>
          </p:cNvSpPr>
          <p:nvPr>
            <p:ph type="title"/>
          </p:nvPr>
        </p:nvSpPr>
        <p:spPr>
          <a:xfrm>
            <a:off x="6698781" y="184419"/>
            <a:ext cx="2234907" cy="1323439"/>
          </a:xfrm>
          <a:prstGeom prst="rect">
            <a:avLst/>
          </a:prstGeom>
        </p:spPr>
        <p:txBody>
          <a:bodyPr wrap="none">
            <a:spAutoFit/>
          </a:bodyPr>
          <a:lstStyle/>
          <a:p>
            <a:pPr algn="r"/>
            <a:r>
              <a:rPr lang="he-IL" sz="8000" dirty="0"/>
              <a:t>קָדוֹש</a:t>
            </a:r>
          </a:p>
        </p:txBody>
      </p:sp>
      <p:sp>
        <p:nvSpPr>
          <p:cNvPr id="2" name="Tekstvak 1">
            <a:extLst>
              <a:ext uri="{FF2B5EF4-FFF2-40B4-BE49-F238E27FC236}">
                <a16:creationId xmlns:a16="http://schemas.microsoft.com/office/drawing/2014/main" id="{70BFB391-8280-45E1-BA3B-85782A97C9C5}"/>
              </a:ext>
            </a:extLst>
          </p:cNvPr>
          <p:cNvSpPr txBox="1"/>
          <p:nvPr/>
        </p:nvSpPr>
        <p:spPr>
          <a:xfrm>
            <a:off x="4323046" y="5410200"/>
            <a:ext cx="4756354" cy="1138773"/>
          </a:xfrm>
          <a:prstGeom prst="rect">
            <a:avLst/>
          </a:prstGeom>
          <a:noFill/>
        </p:spPr>
        <p:txBody>
          <a:bodyPr wrap="square">
            <a:spAutoFit/>
          </a:bodyPr>
          <a:lstStyle/>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0" i="0" u="none" strike="noStrike" kern="1200" cap="none" spc="0" normalizeH="0" baseline="0" noProof="0" dirty="0">
                <a:ln>
                  <a:noFill/>
                </a:ln>
                <a:solidFill>
                  <a:prstClr val="black"/>
                </a:solidFill>
                <a:effectLst/>
                <a:uLnTx/>
                <a:uFillTx/>
                <a:latin typeface="Gill Sans MT"/>
                <a:ea typeface="+mn-ea"/>
                <a:cs typeface="+mn-cs"/>
              </a:rPr>
              <a:t>Voor wie is het…..?</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0" i="0" u="none" strike="noStrike" kern="1200" cap="none" spc="0" normalizeH="0" baseline="0" noProof="0" dirty="0">
                <a:ln>
                  <a:noFill/>
                </a:ln>
                <a:solidFill>
                  <a:prstClr val="black"/>
                </a:solidFill>
                <a:effectLst/>
                <a:uLnTx/>
                <a:uFillTx/>
                <a:latin typeface="Gill Sans MT"/>
                <a:ea typeface="+mn-ea"/>
                <a:cs typeface="+mn-cs"/>
              </a:rPr>
              <a:t>En waarom is er     ?</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1" i="0" u="none" strike="noStrike" kern="1200" cap="none" spc="0" normalizeH="0" baseline="0" noProof="0" dirty="0">
                <a:ln>
                  <a:noFill/>
                </a:ln>
                <a:solidFill>
                  <a:prstClr val="black"/>
                </a:solidFill>
                <a:effectLst/>
                <a:uLnTx/>
                <a:uFillTx/>
                <a:latin typeface="Gill Sans MT"/>
                <a:ea typeface="+mn-ea"/>
                <a:cs typeface="+mn-cs"/>
              </a:rPr>
              <a:t>Wat is een…..?</a:t>
            </a:r>
          </a:p>
        </p:txBody>
      </p:sp>
      <p:pic>
        <p:nvPicPr>
          <p:cNvPr id="6" name="Afbeelding 5">
            <a:extLst>
              <a:ext uri="{FF2B5EF4-FFF2-40B4-BE49-F238E27FC236}">
                <a16:creationId xmlns:a16="http://schemas.microsoft.com/office/drawing/2014/main" id="{A466C3B1-0515-402A-B886-FA98733BB28C}"/>
              </a:ext>
            </a:extLst>
          </p:cNvPr>
          <p:cNvPicPr>
            <a:picLocks noChangeAspect="1"/>
          </p:cNvPicPr>
          <p:nvPr/>
        </p:nvPicPr>
        <p:blipFill>
          <a:blip r:embed="rId2"/>
          <a:stretch>
            <a:fillRect/>
          </a:stretch>
        </p:blipFill>
        <p:spPr>
          <a:xfrm>
            <a:off x="5940152" y="1447800"/>
            <a:ext cx="2798307" cy="2024047"/>
          </a:xfrm>
          <a:prstGeom prst="rect">
            <a:avLst/>
          </a:prstGeom>
        </p:spPr>
      </p:pic>
      <p:sp>
        <p:nvSpPr>
          <p:cNvPr id="8" name="Tekstvak 7">
            <a:extLst>
              <a:ext uri="{FF2B5EF4-FFF2-40B4-BE49-F238E27FC236}">
                <a16:creationId xmlns:a16="http://schemas.microsoft.com/office/drawing/2014/main" id="{0E3D5E18-CF01-4B75-AC89-2A8999E42849}"/>
              </a:ext>
            </a:extLst>
          </p:cNvPr>
          <p:cNvSpPr txBox="1"/>
          <p:nvPr/>
        </p:nvSpPr>
        <p:spPr>
          <a:xfrm rot="5400000">
            <a:off x="-1651575" y="2299605"/>
            <a:ext cx="4017895" cy="461665"/>
          </a:xfrm>
          <a:prstGeom prst="rect">
            <a:avLst/>
          </a:prstGeom>
          <a:noFill/>
        </p:spPr>
        <p:txBody>
          <a:bodyPr wrap="none" rtlCol="0">
            <a:spAutoFit/>
          </a:bodyPr>
          <a:lstStyle/>
          <a:p>
            <a:r>
              <a:rPr lang="nl-NL" sz="2400" dirty="0"/>
              <a:t>Welke kant beweegt u zich op</a:t>
            </a:r>
            <a:r>
              <a:rPr lang="nl-NL" dirty="0"/>
              <a:t>?</a:t>
            </a:r>
          </a:p>
        </p:txBody>
      </p:sp>
      <p:sp>
        <p:nvSpPr>
          <p:cNvPr id="10" name="Tekstvak 9">
            <a:extLst>
              <a:ext uri="{FF2B5EF4-FFF2-40B4-BE49-F238E27FC236}">
                <a16:creationId xmlns:a16="http://schemas.microsoft.com/office/drawing/2014/main" id="{CA6E678D-0EEB-4A49-AAA8-182ABE476B25}"/>
              </a:ext>
            </a:extLst>
          </p:cNvPr>
          <p:cNvSpPr txBox="1"/>
          <p:nvPr/>
        </p:nvSpPr>
        <p:spPr>
          <a:xfrm>
            <a:off x="588205" y="6315372"/>
            <a:ext cx="3929147" cy="276999"/>
          </a:xfrm>
          <a:prstGeom prst="rect">
            <a:avLst/>
          </a:prstGeom>
          <a:noFill/>
        </p:spPr>
        <p:txBody>
          <a:bodyPr wrap="square" rtlCol="0">
            <a:spAutoFit/>
          </a:bodyPr>
          <a:lstStyle/>
          <a:p>
            <a:r>
              <a:rPr lang="nl-NL" sz="1200" dirty="0">
                <a:solidFill>
                  <a:prstClr val="black"/>
                </a:solidFill>
                <a:latin typeface="Constantia"/>
              </a:rPr>
              <a:t>Bron: Herziene Statenvertaling</a:t>
            </a:r>
          </a:p>
        </p:txBody>
      </p:sp>
    </p:spTree>
    <p:extLst>
      <p:ext uri="{BB962C8B-B14F-4D97-AF65-F5344CB8AC3E}">
        <p14:creationId xmlns:p14="http://schemas.microsoft.com/office/powerpoint/2010/main" val="3428434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35608" y="1447800"/>
            <a:ext cx="4504544" cy="118911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1" u="none" strike="noStrike" kern="1200" cap="none" spc="0" normalizeH="0" baseline="0" noProof="0" dirty="0">
                <a:ln>
                  <a:noFill/>
                </a:ln>
                <a:solidFill>
                  <a:prstClr val="black"/>
                </a:solidFill>
                <a:effectLst/>
                <a:uLnTx/>
                <a:uFillTx/>
                <a:latin typeface="Gill Sans MT"/>
                <a:ea typeface="+mn-ea"/>
                <a:cs typeface="+mn-cs"/>
              </a:rPr>
              <a:t>Wapenrusting Gods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1" u="none" strike="noStrike" kern="1200" cap="none" spc="0" normalizeH="0" baseline="0" noProof="0" dirty="0">
                <a:ln>
                  <a:noFill/>
                </a:ln>
                <a:solidFill>
                  <a:prstClr val="black"/>
                </a:solidFill>
                <a:effectLst/>
                <a:uLnTx/>
                <a:uFillTx/>
                <a:latin typeface="Gill Sans MT"/>
                <a:ea typeface="+mn-ea"/>
                <a:cs typeface="+mn-cs"/>
              </a:rPr>
              <a:t>Voor een heilig en ingewijd priesterschap </a:t>
            </a:r>
          </a:p>
          <a:p>
            <a:pPr marL="82296" indent="0">
              <a:buNone/>
            </a:pPr>
            <a:endParaRPr lang="nl-NL" dirty="0"/>
          </a:p>
          <a:p>
            <a:endParaRPr lang="nl-NL" dirty="0"/>
          </a:p>
          <a:p>
            <a:endParaRPr lang="nl-NL" dirty="0"/>
          </a:p>
        </p:txBody>
      </p:sp>
      <p:sp>
        <p:nvSpPr>
          <p:cNvPr id="4" name="Titel 3"/>
          <p:cNvSpPr>
            <a:spLocks noGrp="1"/>
          </p:cNvSpPr>
          <p:nvPr>
            <p:ph type="title"/>
          </p:nvPr>
        </p:nvSpPr>
        <p:spPr>
          <a:xfrm>
            <a:off x="6698781" y="184419"/>
            <a:ext cx="2234907" cy="1323439"/>
          </a:xfrm>
          <a:prstGeom prst="rect">
            <a:avLst/>
          </a:prstGeom>
        </p:spPr>
        <p:txBody>
          <a:bodyPr wrap="none">
            <a:spAutoFit/>
          </a:bodyPr>
          <a:lstStyle/>
          <a:p>
            <a:pPr algn="r"/>
            <a:r>
              <a:rPr lang="he-IL" sz="8000" dirty="0"/>
              <a:t>קָדוֹש</a:t>
            </a:r>
          </a:p>
        </p:txBody>
      </p:sp>
      <p:pic>
        <p:nvPicPr>
          <p:cNvPr id="6" name="Afbeelding 5">
            <a:extLst>
              <a:ext uri="{FF2B5EF4-FFF2-40B4-BE49-F238E27FC236}">
                <a16:creationId xmlns:a16="http://schemas.microsoft.com/office/drawing/2014/main" id="{F9F557DC-7E6A-44D2-A9A0-9994AB25B065}"/>
              </a:ext>
            </a:extLst>
          </p:cNvPr>
          <p:cNvPicPr>
            <a:picLocks noChangeAspect="1"/>
          </p:cNvPicPr>
          <p:nvPr/>
        </p:nvPicPr>
        <p:blipFill>
          <a:blip r:embed="rId2"/>
          <a:stretch>
            <a:fillRect/>
          </a:stretch>
        </p:blipFill>
        <p:spPr>
          <a:xfrm>
            <a:off x="5940152" y="1447800"/>
            <a:ext cx="2798307" cy="2024047"/>
          </a:xfrm>
          <a:prstGeom prst="rect">
            <a:avLst/>
          </a:prstGeom>
        </p:spPr>
      </p:pic>
      <p:sp>
        <p:nvSpPr>
          <p:cNvPr id="5" name="Rechthoek 4">
            <a:extLst>
              <a:ext uri="{FF2B5EF4-FFF2-40B4-BE49-F238E27FC236}">
                <a16:creationId xmlns:a16="http://schemas.microsoft.com/office/drawing/2014/main" id="{5293777A-7A49-46C5-ADA8-753931A4EBD2}"/>
              </a:ext>
            </a:extLst>
          </p:cNvPr>
          <p:cNvSpPr/>
          <p:nvPr/>
        </p:nvSpPr>
        <p:spPr>
          <a:xfrm>
            <a:off x="1312387" y="2667762"/>
            <a:ext cx="4432536" cy="2677656"/>
          </a:xfrm>
          <a:prstGeom prst="rect">
            <a:avLst/>
          </a:prstGeom>
        </p:spPr>
        <p:txBody>
          <a:bodyPr wrap="square">
            <a:spAutoFit/>
          </a:bodyPr>
          <a:lstStyle/>
          <a:p>
            <a:r>
              <a:rPr lang="nl-NL" sz="2400" dirty="0"/>
              <a:t>Doordat we in Hem zijn geplaats,  een heilig priesterschap hebben ontvangen, komen wij in aanmerking voor de heilige strijd. </a:t>
            </a:r>
          </a:p>
          <a:p>
            <a:endParaRPr lang="nl-NL" sz="2400" dirty="0"/>
          </a:p>
          <a:p>
            <a:r>
              <a:rPr lang="nl-NL" sz="2400" dirty="0"/>
              <a:t>We worden er in uitgedaagd, beproeft en gelouterd! </a:t>
            </a:r>
          </a:p>
        </p:txBody>
      </p:sp>
      <p:sp>
        <p:nvSpPr>
          <p:cNvPr id="15" name="Tekstvak 14">
            <a:extLst>
              <a:ext uri="{FF2B5EF4-FFF2-40B4-BE49-F238E27FC236}">
                <a16:creationId xmlns:a16="http://schemas.microsoft.com/office/drawing/2014/main" id="{D66952A4-05D6-4655-B8C6-F247AF937A6C}"/>
              </a:ext>
            </a:extLst>
          </p:cNvPr>
          <p:cNvSpPr txBox="1"/>
          <p:nvPr/>
        </p:nvSpPr>
        <p:spPr>
          <a:xfrm rot="5400000">
            <a:off x="-1651575" y="2299605"/>
            <a:ext cx="4017895" cy="461665"/>
          </a:xfrm>
          <a:prstGeom prst="rect">
            <a:avLst/>
          </a:prstGeom>
          <a:noFill/>
        </p:spPr>
        <p:txBody>
          <a:bodyPr wrap="none" rtlCol="0">
            <a:spAutoFit/>
          </a:bodyPr>
          <a:lstStyle/>
          <a:p>
            <a:r>
              <a:rPr lang="nl-NL" sz="2400" dirty="0"/>
              <a:t>Welke kant beweegt u zich op</a:t>
            </a:r>
            <a:r>
              <a:rPr lang="nl-NL" dirty="0"/>
              <a:t>?</a:t>
            </a:r>
          </a:p>
        </p:txBody>
      </p:sp>
      <p:sp>
        <p:nvSpPr>
          <p:cNvPr id="17" name="Tekstvak 16">
            <a:extLst>
              <a:ext uri="{FF2B5EF4-FFF2-40B4-BE49-F238E27FC236}">
                <a16:creationId xmlns:a16="http://schemas.microsoft.com/office/drawing/2014/main" id="{B3557D66-9C0F-4FB2-8A43-F31891C04544}"/>
              </a:ext>
            </a:extLst>
          </p:cNvPr>
          <p:cNvSpPr txBox="1"/>
          <p:nvPr/>
        </p:nvSpPr>
        <p:spPr>
          <a:xfrm>
            <a:off x="588205" y="6315372"/>
            <a:ext cx="3929147" cy="276999"/>
          </a:xfrm>
          <a:prstGeom prst="rect">
            <a:avLst/>
          </a:prstGeom>
          <a:noFill/>
        </p:spPr>
        <p:txBody>
          <a:bodyPr wrap="square" rtlCol="0">
            <a:spAutoFit/>
          </a:bodyPr>
          <a:lstStyle/>
          <a:p>
            <a:r>
              <a:rPr lang="nl-NL" sz="1200" dirty="0">
                <a:solidFill>
                  <a:prstClr val="black"/>
                </a:solidFill>
                <a:latin typeface="Constantia"/>
              </a:rPr>
              <a:t>Bron: Herziene Statenvertaling</a:t>
            </a:r>
          </a:p>
        </p:txBody>
      </p:sp>
      <p:sp>
        <p:nvSpPr>
          <p:cNvPr id="19" name="Tekstvak 18">
            <a:extLst>
              <a:ext uri="{FF2B5EF4-FFF2-40B4-BE49-F238E27FC236}">
                <a16:creationId xmlns:a16="http://schemas.microsoft.com/office/drawing/2014/main" id="{2EA87E26-78F7-4AFA-9361-BD69FCDB42EF}"/>
              </a:ext>
            </a:extLst>
          </p:cNvPr>
          <p:cNvSpPr txBox="1"/>
          <p:nvPr/>
        </p:nvSpPr>
        <p:spPr>
          <a:xfrm>
            <a:off x="4323046" y="5410200"/>
            <a:ext cx="4756354" cy="1138773"/>
          </a:xfrm>
          <a:prstGeom prst="rect">
            <a:avLst/>
          </a:prstGeom>
          <a:noFill/>
        </p:spPr>
        <p:txBody>
          <a:bodyPr wrap="square">
            <a:spAutoFit/>
          </a:bodyPr>
          <a:lstStyle/>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i="0" u="none" strike="noStrike" kern="1200" cap="none" spc="0" normalizeH="0" baseline="0" noProof="0" dirty="0">
                <a:ln>
                  <a:noFill/>
                </a:ln>
                <a:solidFill>
                  <a:prstClr val="black"/>
                </a:solidFill>
                <a:effectLst/>
                <a:uLnTx/>
                <a:uFillTx/>
                <a:latin typeface="Gill Sans MT"/>
                <a:ea typeface="+mn-ea"/>
                <a:cs typeface="+mn-cs"/>
              </a:rPr>
              <a:t>Heilig priesterschap</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1" i="0" u="none" strike="noStrike" kern="1200" cap="none" spc="0" normalizeH="0" baseline="0" noProof="0" dirty="0">
                <a:ln>
                  <a:noFill/>
                </a:ln>
                <a:solidFill>
                  <a:prstClr val="black"/>
                </a:solidFill>
                <a:effectLst/>
                <a:uLnTx/>
                <a:uFillTx/>
                <a:latin typeface="Gill Sans MT"/>
                <a:ea typeface="+mn-ea"/>
                <a:cs typeface="+mn-cs"/>
              </a:rPr>
              <a:t>Wapenrusting God</a:t>
            </a:r>
            <a:r>
              <a:rPr kumimoji="0" lang="nl-NL" sz="2000" i="0" u="none" strike="noStrike" kern="1200" cap="none" spc="0" normalizeH="0" baseline="0" noProof="0" dirty="0">
                <a:ln>
                  <a:noFill/>
                </a:ln>
                <a:solidFill>
                  <a:prstClr val="black"/>
                </a:solidFill>
                <a:effectLst/>
                <a:uLnTx/>
                <a:uFillTx/>
                <a:latin typeface="Gill Sans MT"/>
                <a:ea typeface="+mn-ea"/>
                <a:cs typeface="+mn-cs"/>
              </a:rPr>
              <a:t>s</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i="0" u="none" strike="noStrike" kern="1200" cap="none" spc="0" normalizeH="0" baseline="0" noProof="0" dirty="0">
                <a:ln>
                  <a:noFill/>
                </a:ln>
                <a:solidFill>
                  <a:prstClr val="black"/>
                </a:solidFill>
                <a:effectLst/>
                <a:uLnTx/>
                <a:uFillTx/>
                <a:latin typeface="Gill Sans MT"/>
                <a:ea typeface="+mn-ea"/>
                <a:cs typeface="+mn-cs"/>
              </a:rPr>
              <a:t>Levend offer</a:t>
            </a:r>
          </a:p>
        </p:txBody>
      </p:sp>
    </p:spTree>
    <p:extLst>
      <p:ext uri="{BB962C8B-B14F-4D97-AF65-F5344CB8AC3E}">
        <p14:creationId xmlns:p14="http://schemas.microsoft.com/office/powerpoint/2010/main" val="388191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35608" y="1447800"/>
            <a:ext cx="4504544" cy="118911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1" u="none" strike="noStrike" kern="1200" cap="none" spc="0" normalizeH="0" baseline="0" noProof="0" dirty="0">
                <a:ln>
                  <a:noFill/>
                </a:ln>
                <a:solidFill>
                  <a:prstClr val="black"/>
                </a:solidFill>
                <a:effectLst/>
                <a:uLnTx/>
                <a:uFillTx/>
                <a:latin typeface="Gill Sans MT"/>
                <a:ea typeface="+mn-ea"/>
                <a:cs typeface="+mn-cs"/>
              </a:rPr>
              <a:t>Wapenrusting Gods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1" u="none" strike="noStrike" kern="1200" cap="none" spc="0" normalizeH="0" baseline="0" noProof="0" dirty="0">
                <a:ln>
                  <a:noFill/>
                </a:ln>
                <a:solidFill>
                  <a:prstClr val="black"/>
                </a:solidFill>
                <a:effectLst/>
                <a:uLnTx/>
                <a:uFillTx/>
                <a:latin typeface="Gill Sans MT"/>
                <a:ea typeface="+mn-ea"/>
                <a:cs typeface="+mn-cs"/>
              </a:rPr>
              <a:t>Voor een heilig en ingewijd priesterschap </a:t>
            </a:r>
          </a:p>
          <a:p>
            <a:pPr marL="82296" indent="0">
              <a:buNone/>
            </a:pPr>
            <a:endParaRPr lang="nl-NL" dirty="0"/>
          </a:p>
          <a:p>
            <a:endParaRPr lang="nl-NL" dirty="0"/>
          </a:p>
          <a:p>
            <a:endParaRPr lang="nl-NL" dirty="0"/>
          </a:p>
        </p:txBody>
      </p:sp>
      <p:sp>
        <p:nvSpPr>
          <p:cNvPr id="4" name="Titel 3"/>
          <p:cNvSpPr>
            <a:spLocks noGrp="1"/>
          </p:cNvSpPr>
          <p:nvPr>
            <p:ph type="title"/>
          </p:nvPr>
        </p:nvSpPr>
        <p:spPr>
          <a:xfrm>
            <a:off x="6698781" y="184419"/>
            <a:ext cx="2234907" cy="1323439"/>
          </a:xfrm>
          <a:prstGeom prst="rect">
            <a:avLst/>
          </a:prstGeom>
        </p:spPr>
        <p:txBody>
          <a:bodyPr wrap="none">
            <a:spAutoFit/>
          </a:bodyPr>
          <a:lstStyle/>
          <a:p>
            <a:pPr algn="r"/>
            <a:r>
              <a:rPr lang="he-IL" sz="8000" dirty="0"/>
              <a:t>קָדוֹש</a:t>
            </a:r>
          </a:p>
        </p:txBody>
      </p:sp>
      <p:pic>
        <p:nvPicPr>
          <p:cNvPr id="6" name="Afbeelding 5">
            <a:extLst>
              <a:ext uri="{FF2B5EF4-FFF2-40B4-BE49-F238E27FC236}">
                <a16:creationId xmlns:a16="http://schemas.microsoft.com/office/drawing/2014/main" id="{F9F557DC-7E6A-44D2-A9A0-9994AB25B065}"/>
              </a:ext>
            </a:extLst>
          </p:cNvPr>
          <p:cNvPicPr>
            <a:picLocks noChangeAspect="1"/>
          </p:cNvPicPr>
          <p:nvPr/>
        </p:nvPicPr>
        <p:blipFill>
          <a:blip r:embed="rId2"/>
          <a:stretch>
            <a:fillRect/>
          </a:stretch>
        </p:blipFill>
        <p:spPr>
          <a:xfrm>
            <a:off x="5940152" y="1447800"/>
            <a:ext cx="2798307" cy="2024047"/>
          </a:xfrm>
          <a:prstGeom prst="rect">
            <a:avLst/>
          </a:prstGeom>
        </p:spPr>
      </p:pic>
      <p:sp>
        <p:nvSpPr>
          <p:cNvPr id="11" name="Tekstvak 10">
            <a:extLst>
              <a:ext uri="{FF2B5EF4-FFF2-40B4-BE49-F238E27FC236}">
                <a16:creationId xmlns:a16="http://schemas.microsoft.com/office/drawing/2014/main" id="{EB0EF775-034E-4B23-B3C7-9C0EDDC21586}"/>
              </a:ext>
            </a:extLst>
          </p:cNvPr>
          <p:cNvSpPr txBox="1"/>
          <p:nvPr/>
        </p:nvSpPr>
        <p:spPr>
          <a:xfrm>
            <a:off x="981855" y="2290491"/>
            <a:ext cx="4763068" cy="369332"/>
          </a:xfrm>
          <a:prstGeom prst="rect">
            <a:avLst/>
          </a:prstGeom>
          <a:noFill/>
        </p:spPr>
        <p:txBody>
          <a:bodyPr wrap="square">
            <a:spAutoFit/>
          </a:bodyPr>
          <a:lstStyle/>
          <a:p>
            <a:r>
              <a:rPr lang="nl-NL" b="1" dirty="0"/>
              <a:t>Efeze 6:10-12</a:t>
            </a:r>
          </a:p>
        </p:txBody>
      </p:sp>
      <p:sp>
        <p:nvSpPr>
          <p:cNvPr id="10" name="Rechthoek 9">
            <a:extLst>
              <a:ext uri="{FF2B5EF4-FFF2-40B4-BE49-F238E27FC236}">
                <a16:creationId xmlns:a16="http://schemas.microsoft.com/office/drawing/2014/main" id="{935D1080-F686-4028-94FF-5D5D4AB8EA99}"/>
              </a:ext>
            </a:extLst>
          </p:cNvPr>
          <p:cNvSpPr/>
          <p:nvPr/>
        </p:nvSpPr>
        <p:spPr>
          <a:xfrm>
            <a:off x="1190502" y="2969724"/>
            <a:ext cx="4345774" cy="3139321"/>
          </a:xfrm>
          <a:prstGeom prst="rect">
            <a:avLst/>
          </a:prstGeom>
        </p:spPr>
        <p:txBody>
          <a:bodyPr wrap="square">
            <a:spAutoFit/>
          </a:bodyPr>
          <a:lstStyle/>
          <a:p>
            <a:r>
              <a:rPr lang="nl-NL" dirty="0"/>
              <a:t>10. verder, mijn broeders, wordt gesterkt in de Heere en in de sterkte van Zijn macht. 11.Bekleed u met de hele wapenrusting van God, opdat u standhoud kunt houden tegen de listige verleidingen van de duivel. 12 Want wij hebben de strijd niet tegen vlees en bloed, maar tegen de overheden, tegen de machten, tegen de wereldbeheersers van de duisternis van dit tijdperk, tegen de geestelijke machten van het kwaad in de hemelse gewesten.</a:t>
            </a:r>
          </a:p>
        </p:txBody>
      </p:sp>
      <p:sp>
        <p:nvSpPr>
          <p:cNvPr id="15" name="Tekstvak 14">
            <a:extLst>
              <a:ext uri="{FF2B5EF4-FFF2-40B4-BE49-F238E27FC236}">
                <a16:creationId xmlns:a16="http://schemas.microsoft.com/office/drawing/2014/main" id="{D66952A4-05D6-4655-B8C6-F247AF937A6C}"/>
              </a:ext>
            </a:extLst>
          </p:cNvPr>
          <p:cNvSpPr txBox="1"/>
          <p:nvPr/>
        </p:nvSpPr>
        <p:spPr>
          <a:xfrm rot="5400000">
            <a:off x="-1651575" y="2299605"/>
            <a:ext cx="4017895" cy="461665"/>
          </a:xfrm>
          <a:prstGeom prst="rect">
            <a:avLst/>
          </a:prstGeom>
          <a:noFill/>
        </p:spPr>
        <p:txBody>
          <a:bodyPr wrap="none" rtlCol="0">
            <a:spAutoFit/>
          </a:bodyPr>
          <a:lstStyle/>
          <a:p>
            <a:r>
              <a:rPr lang="nl-NL" sz="2400" dirty="0"/>
              <a:t>Welke kant beweegt u zich op</a:t>
            </a:r>
            <a:r>
              <a:rPr lang="nl-NL" dirty="0"/>
              <a:t>?</a:t>
            </a:r>
          </a:p>
        </p:txBody>
      </p:sp>
      <p:sp>
        <p:nvSpPr>
          <p:cNvPr id="17" name="Tekstvak 16">
            <a:extLst>
              <a:ext uri="{FF2B5EF4-FFF2-40B4-BE49-F238E27FC236}">
                <a16:creationId xmlns:a16="http://schemas.microsoft.com/office/drawing/2014/main" id="{B3557D66-9C0F-4FB2-8A43-F31891C04544}"/>
              </a:ext>
            </a:extLst>
          </p:cNvPr>
          <p:cNvSpPr txBox="1"/>
          <p:nvPr/>
        </p:nvSpPr>
        <p:spPr>
          <a:xfrm>
            <a:off x="588205" y="6315372"/>
            <a:ext cx="3929147" cy="276999"/>
          </a:xfrm>
          <a:prstGeom prst="rect">
            <a:avLst/>
          </a:prstGeom>
          <a:noFill/>
        </p:spPr>
        <p:txBody>
          <a:bodyPr wrap="square" rtlCol="0">
            <a:spAutoFit/>
          </a:bodyPr>
          <a:lstStyle/>
          <a:p>
            <a:r>
              <a:rPr lang="nl-NL" sz="1200" dirty="0">
                <a:solidFill>
                  <a:prstClr val="black"/>
                </a:solidFill>
                <a:latin typeface="Constantia"/>
              </a:rPr>
              <a:t>Bron: Herziene Statenvertaling</a:t>
            </a:r>
          </a:p>
        </p:txBody>
      </p:sp>
      <p:sp>
        <p:nvSpPr>
          <p:cNvPr id="2" name="Tekstvak 1">
            <a:extLst>
              <a:ext uri="{FF2B5EF4-FFF2-40B4-BE49-F238E27FC236}">
                <a16:creationId xmlns:a16="http://schemas.microsoft.com/office/drawing/2014/main" id="{F2535A05-D717-45F3-A5FB-0AFB5AFF221B}"/>
              </a:ext>
            </a:extLst>
          </p:cNvPr>
          <p:cNvSpPr txBox="1"/>
          <p:nvPr/>
        </p:nvSpPr>
        <p:spPr>
          <a:xfrm>
            <a:off x="4323046" y="5410200"/>
            <a:ext cx="4756354" cy="1138773"/>
          </a:xfrm>
          <a:prstGeom prst="rect">
            <a:avLst/>
          </a:prstGeom>
          <a:noFill/>
        </p:spPr>
        <p:txBody>
          <a:bodyPr wrap="square">
            <a:spAutoFit/>
          </a:bodyPr>
          <a:lstStyle/>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i="0" u="none" strike="noStrike" kern="1200" cap="none" spc="0" normalizeH="0" baseline="0" noProof="0" dirty="0">
                <a:ln>
                  <a:noFill/>
                </a:ln>
                <a:solidFill>
                  <a:prstClr val="black"/>
                </a:solidFill>
                <a:effectLst/>
                <a:uLnTx/>
                <a:uFillTx/>
                <a:latin typeface="Gill Sans MT"/>
                <a:ea typeface="+mn-ea"/>
                <a:cs typeface="+mn-cs"/>
              </a:rPr>
              <a:t>Heilig priesterschap</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1" i="0" u="none" strike="noStrike" kern="1200" cap="none" spc="0" normalizeH="0" baseline="0" noProof="0" dirty="0">
                <a:ln>
                  <a:noFill/>
                </a:ln>
                <a:solidFill>
                  <a:prstClr val="black"/>
                </a:solidFill>
                <a:effectLst/>
                <a:uLnTx/>
                <a:uFillTx/>
                <a:latin typeface="Gill Sans MT"/>
                <a:ea typeface="+mn-ea"/>
                <a:cs typeface="+mn-cs"/>
              </a:rPr>
              <a:t>Wapenrusting God</a:t>
            </a:r>
            <a:r>
              <a:rPr kumimoji="0" lang="nl-NL" sz="2000" i="0" u="none" strike="noStrike" kern="1200" cap="none" spc="0" normalizeH="0" baseline="0" noProof="0" dirty="0">
                <a:ln>
                  <a:noFill/>
                </a:ln>
                <a:solidFill>
                  <a:prstClr val="black"/>
                </a:solidFill>
                <a:effectLst/>
                <a:uLnTx/>
                <a:uFillTx/>
                <a:latin typeface="Gill Sans MT"/>
                <a:ea typeface="+mn-ea"/>
                <a:cs typeface="+mn-cs"/>
              </a:rPr>
              <a:t>s</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i="0" u="none" strike="noStrike" kern="1200" cap="none" spc="0" normalizeH="0" baseline="0" noProof="0" dirty="0">
                <a:ln>
                  <a:noFill/>
                </a:ln>
                <a:solidFill>
                  <a:prstClr val="black"/>
                </a:solidFill>
                <a:effectLst/>
                <a:uLnTx/>
                <a:uFillTx/>
                <a:latin typeface="Gill Sans MT"/>
                <a:ea typeface="+mn-ea"/>
                <a:cs typeface="+mn-cs"/>
              </a:rPr>
              <a:t>Levend offer</a:t>
            </a:r>
          </a:p>
        </p:txBody>
      </p:sp>
    </p:spTree>
    <p:extLst>
      <p:ext uri="{BB962C8B-B14F-4D97-AF65-F5344CB8AC3E}">
        <p14:creationId xmlns:p14="http://schemas.microsoft.com/office/powerpoint/2010/main" val="270700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35608" y="1447800"/>
            <a:ext cx="4504544" cy="118911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1" u="none" strike="noStrike" kern="1200" cap="none" spc="0" normalizeH="0" baseline="0" noProof="0" dirty="0">
                <a:ln>
                  <a:noFill/>
                </a:ln>
                <a:solidFill>
                  <a:prstClr val="black"/>
                </a:solidFill>
                <a:effectLst/>
                <a:uLnTx/>
                <a:uFillTx/>
                <a:latin typeface="Gill Sans MT"/>
                <a:ea typeface="+mn-ea"/>
                <a:cs typeface="+mn-cs"/>
              </a:rPr>
              <a:t>Wapenrusting Gods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1" u="none" strike="noStrike" kern="1200" cap="none" spc="0" normalizeH="0" baseline="0" noProof="0" dirty="0">
                <a:ln>
                  <a:noFill/>
                </a:ln>
                <a:solidFill>
                  <a:prstClr val="black"/>
                </a:solidFill>
                <a:effectLst/>
                <a:uLnTx/>
                <a:uFillTx/>
                <a:latin typeface="Gill Sans MT"/>
                <a:ea typeface="+mn-ea"/>
                <a:cs typeface="+mn-cs"/>
              </a:rPr>
              <a:t>Voor een heilig en ingewijd priesterschap </a:t>
            </a:r>
          </a:p>
          <a:p>
            <a:pPr marL="82296" indent="0">
              <a:buNone/>
            </a:pPr>
            <a:endParaRPr lang="nl-NL" dirty="0"/>
          </a:p>
          <a:p>
            <a:endParaRPr lang="nl-NL" dirty="0"/>
          </a:p>
          <a:p>
            <a:endParaRPr lang="nl-NL" dirty="0"/>
          </a:p>
        </p:txBody>
      </p:sp>
      <p:sp>
        <p:nvSpPr>
          <p:cNvPr id="4" name="Titel 3"/>
          <p:cNvSpPr>
            <a:spLocks noGrp="1"/>
          </p:cNvSpPr>
          <p:nvPr>
            <p:ph type="title"/>
          </p:nvPr>
        </p:nvSpPr>
        <p:spPr>
          <a:xfrm>
            <a:off x="6698781" y="184419"/>
            <a:ext cx="2234907" cy="1323439"/>
          </a:xfrm>
          <a:prstGeom prst="rect">
            <a:avLst/>
          </a:prstGeom>
        </p:spPr>
        <p:txBody>
          <a:bodyPr wrap="none">
            <a:spAutoFit/>
          </a:bodyPr>
          <a:lstStyle/>
          <a:p>
            <a:pPr algn="r"/>
            <a:r>
              <a:rPr lang="he-IL" sz="8000" dirty="0"/>
              <a:t>קָדוֹש</a:t>
            </a:r>
          </a:p>
        </p:txBody>
      </p:sp>
      <p:pic>
        <p:nvPicPr>
          <p:cNvPr id="6" name="Afbeelding 5">
            <a:extLst>
              <a:ext uri="{FF2B5EF4-FFF2-40B4-BE49-F238E27FC236}">
                <a16:creationId xmlns:a16="http://schemas.microsoft.com/office/drawing/2014/main" id="{F9F557DC-7E6A-44D2-A9A0-9994AB25B065}"/>
              </a:ext>
            </a:extLst>
          </p:cNvPr>
          <p:cNvPicPr>
            <a:picLocks noChangeAspect="1"/>
          </p:cNvPicPr>
          <p:nvPr/>
        </p:nvPicPr>
        <p:blipFill>
          <a:blip r:embed="rId2"/>
          <a:stretch>
            <a:fillRect/>
          </a:stretch>
        </p:blipFill>
        <p:spPr>
          <a:xfrm>
            <a:off x="5940152" y="1447800"/>
            <a:ext cx="2798307" cy="2024047"/>
          </a:xfrm>
          <a:prstGeom prst="rect">
            <a:avLst/>
          </a:prstGeom>
        </p:spPr>
      </p:pic>
      <p:sp>
        <p:nvSpPr>
          <p:cNvPr id="11" name="Tekstvak 10">
            <a:extLst>
              <a:ext uri="{FF2B5EF4-FFF2-40B4-BE49-F238E27FC236}">
                <a16:creationId xmlns:a16="http://schemas.microsoft.com/office/drawing/2014/main" id="{EB0EF775-034E-4B23-B3C7-9C0EDDC21586}"/>
              </a:ext>
            </a:extLst>
          </p:cNvPr>
          <p:cNvSpPr txBox="1"/>
          <p:nvPr/>
        </p:nvSpPr>
        <p:spPr>
          <a:xfrm>
            <a:off x="1171761" y="5571613"/>
            <a:ext cx="4763068" cy="369332"/>
          </a:xfrm>
          <a:prstGeom prst="rect">
            <a:avLst/>
          </a:prstGeom>
          <a:noFill/>
        </p:spPr>
        <p:txBody>
          <a:bodyPr wrap="square">
            <a:spAutoFit/>
          </a:bodyPr>
          <a:lstStyle/>
          <a:p>
            <a:r>
              <a:rPr lang="nl-NL" b="1" dirty="0"/>
              <a:t>Efeze 6:14-17</a:t>
            </a:r>
          </a:p>
        </p:txBody>
      </p:sp>
      <p:sp>
        <p:nvSpPr>
          <p:cNvPr id="10" name="Rechthoek 9">
            <a:extLst>
              <a:ext uri="{FF2B5EF4-FFF2-40B4-BE49-F238E27FC236}">
                <a16:creationId xmlns:a16="http://schemas.microsoft.com/office/drawing/2014/main" id="{935D1080-F686-4028-94FF-5D5D4AB8EA99}"/>
              </a:ext>
            </a:extLst>
          </p:cNvPr>
          <p:cNvSpPr/>
          <p:nvPr/>
        </p:nvSpPr>
        <p:spPr>
          <a:xfrm>
            <a:off x="1240379" y="2519531"/>
            <a:ext cx="4345774" cy="2677656"/>
          </a:xfrm>
          <a:prstGeom prst="rect">
            <a:avLst/>
          </a:prstGeom>
        </p:spPr>
        <p:txBody>
          <a:bodyPr wrap="square">
            <a:spAutoFit/>
          </a:bodyPr>
          <a:lstStyle/>
          <a:p>
            <a:r>
              <a:rPr lang="nl-NL" sz="2400" dirty="0"/>
              <a:t>De geestelijke wapens</a:t>
            </a:r>
          </a:p>
          <a:p>
            <a:endParaRPr lang="nl-NL" dirty="0"/>
          </a:p>
          <a:p>
            <a:pPr marL="285750" indent="-285750">
              <a:buFont typeface="Arial" panose="020B0604020202020204" pitchFamily="34" charset="0"/>
              <a:buChar char="•"/>
            </a:pPr>
            <a:r>
              <a:rPr lang="nl-NL" dirty="0"/>
              <a:t>Waarheid</a:t>
            </a:r>
          </a:p>
          <a:p>
            <a:pPr marL="285750" indent="-285750">
              <a:buFont typeface="Arial" panose="020B0604020202020204" pitchFamily="34" charset="0"/>
              <a:buChar char="•"/>
            </a:pPr>
            <a:r>
              <a:rPr lang="nl-NL" dirty="0"/>
              <a:t>Gerechtigheid</a:t>
            </a:r>
          </a:p>
          <a:p>
            <a:pPr marL="285750" indent="-285750">
              <a:buFont typeface="Arial" panose="020B0604020202020204" pitchFamily="34" charset="0"/>
              <a:buChar char="•"/>
            </a:pPr>
            <a:r>
              <a:rPr lang="nl-NL" dirty="0"/>
              <a:t>Evangelie</a:t>
            </a:r>
          </a:p>
          <a:p>
            <a:pPr marL="285750" indent="-285750">
              <a:buFont typeface="Arial" panose="020B0604020202020204" pitchFamily="34" charset="0"/>
              <a:buChar char="•"/>
            </a:pPr>
            <a:r>
              <a:rPr lang="nl-NL" dirty="0"/>
              <a:t>Geloof</a:t>
            </a:r>
          </a:p>
          <a:p>
            <a:pPr marL="285750" indent="-285750">
              <a:buFont typeface="Arial" panose="020B0604020202020204" pitchFamily="34" charset="0"/>
              <a:buChar char="•"/>
            </a:pPr>
            <a:r>
              <a:rPr lang="nl-NL" dirty="0"/>
              <a:t>Zaligheid</a:t>
            </a:r>
          </a:p>
          <a:p>
            <a:pPr marL="285750" indent="-285750">
              <a:buFont typeface="Arial" panose="020B0604020202020204" pitchFamily="34" charset="0"/>
              <a:buChar char="•"/>
            </a:pPr>
            <a:r>
              <a:rPr lang="nl-NL" dirty="0"/>
              <a:t>Het Woord 	</a:t>
            </a:r>
          </a:p>
          <a:p>
            <a:endParaRPr lang="nl-NL" dirty="0"/>
          </a:p>
        </p:txBody>
      </p:sp>
      <p:sp>
        <p:nvSpPr>
          <p:cNvPr id="15" name="Tekstvak 14">
            <a:extLst>
              <a:ext uri="{FF2B5EF4-FFF2-40B4-BE49-F238E27FC236}">
                <a16:creationId xmlns:a16="http://schemas.microsoft.com/office/drawing/2014/main" id="{D66952A4-05D6-4655-B8C6-F247AF937A6C}"/>
              </a:ext>
            </a:extLst>
          </p:cNvPr>
          <p:cNvSpPr txBox="1"/>
          <p:nvPr/>
        </p:nvSpPr>
        <p:spPr>
          <a:xfrm rot="5400000">
            <a:off x="-1651575" y="2299605"/>
            <a:ext cx="4017895" cy="461665"/>
          </a:xfrm>
          <a:prstGeom prst="rect">
            <a:avLst/>
          </a:prstGeom>
          <a:noFill/>
        </p:spPr>
        <p:txBody>
          <a:bodyPr wrap="none" rtlCol="0">
            <a:spAutoFit/>
          </a:bodyPr>
          <a:lstStyle/>
          <a:p>
            <a:r>
              <a:rPr lang="nl-NL" sz="2400" dirty="0"/>
              <a:t>Welke kant beweegt u zich op</a:t>
            </a:r>
            <a:r>
              <a:rPr lang="nl-NL" dirty="0"/>
              <a:t>?</a:t>
            </a:r>
          </a:p>
        </p:txBody>
      </p:sp>
      <p:sp>
        <p:nvSpPr>
          <p:cNvPr id="17" name="Tekstvak 16">
            <a:extLst>
              <a:ext uri="{FF2B5EF4-FFF2-40B4-BE49-F238E27FC236}">
                <a16:creationId xmlns:a16="http://schemas.microsoft.com/office/drawing/2014/main" id="{B3557D66-9C0F-4FB2-8A43-F31891C04544}"/>
              </a:ext>
            </a:extLst>
          </p:cNvPr>
          <p:cNvSpPr txBox="1"/>
          <p:nvPr/>
        </p:nvSpPr>
        <p:spPr>
          <a:xfrm>
            <a:off x="588205" y="6315372"/>
            <a:ext cx="3929147" cy="276999"/>
          </a:xfrm>
          <a:prstGeom prst="rect">
            <a:avLst/>
          </a:prstGeom>
          <a:noFill/>
        </p:spPr>
        <p:txBody>
          <a:bodyPr wrap="square" rtlCol="0">
            <a:spAutoFit/>
          </a:bodyPr>
          <a:lstStyle/>
          <a:p>
            <a:r>
              <a:rPr lang="nl-NL" sz="1200" dirty="0">
                <a:solidFill>
                  <a:prstClr val="black"/>
                </a:solidFill>
                <a:latin typeface="Constantia"/>
              </a:rPr>
              <a:t>Bron: Herziene Statenvertaling</a:t>
            </a:r>
          </a:p>
        </p:txBody>
      </p:sp>
      <p:sp>
        <p:nvSpPr>
          <p:cNvPr id="2" name="Tekstvak 1">
            <a:extLst>
              <a:ext uri="{FF2B5EF4-FFF2-40B4-BE49-F238E27FC236}">
                <a16:creationId xmlns:a16="http://schemas.microsoft.com/office/drawing/2014/main" id="{8CA664D4-4585-44F9-8346-1EA2AB8F7F9A}"/>
              </a:ext>
            </a:extLst>
          </p:cNvPr>
          <p:cNvSpPr txBox="1"/>
          <p:nvPr/>
        </p:nvSpPr>
        <p:spPr>
          <a:xfrm>
            <a:off x="4323046" y="5410200"/>
            <a:ext cx="4756354" cy="1138773"/>
          </a:xfrm>
          <a:prstGeom prst="rect">
            <a:avLst/>
          </a:prstGeom>
          <a:noFill/>
        </p:spPr>
        <p:txBody>
          <a:bodyPr wrap="square">
            <a:spAutoFit/>
          </a:bodyPr>
          <a:lstStyle/>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i="0" u="none" strike="noStrike" kern="1200" cap="none" spc="0" normalizeH="0" baseline="0" noProof="0" dirty="0">
                <a:ln>
                  <a:noFill/>
                </a:ln>
                <a:solidFill>
                  <a:prstClr val="black"/>
                </a:solidFill>
                <a:effectLst/>
                <a:uLnTx/>
                <a:uFillTx/>
                <a:latin typeface="Gill Sans MT"/>
                <a:ea typeface="+mn-ea"/>
                <a:cs typeface="+mn-cs"/>
              </a:rPr>
              <a:t>Heilig priesterschap</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b="1" i="0" u="none" strike="noStrike" kern="1200" cap="none" spc="0" normalizeH="0" baseline="0" noProof="0" dirty="0">
                <a:ln>
                  <a:noFill/>
                </a:ln>
                <a:solidFill>
                  <a:prstClr val="black"/>
                </a:solidFill>
                <a:effectLst/>
                <a:uLnTx/>
                <a:uFillTx/>
                <a:latin typeface="Gill Sans MT"/>
                <a:ea typeface="+mn-ea"/>
                <a:cs typeface="+mn-cs"/>
              </a:rPr>
              <a:t>Wapenrusting God</a:t>
            </a:r>
            <a:r>
              <a:rPr kumimoji="0" lang="nl-NL" sz="2000" i="0" u="none" strike="noStrike" kern="1200" cap="none" spc="0" normalizeH="0" baseline="0" noProof="0" dirty="0">
                <a:ln>
                  <a:noFill/>
                </a:ln>
                <a:solidFill>
                  <a:prstClr val="black"/>
                </a:solidFill>
                <a:effectLst/>
                <a:uLnTx/>
                <a:uFillTx/>
                <a:latin typeface="Gill Sans MT"/>
                <a:ea typeface="+mn-ea"/>
                <a:cs typeface="+mn-cs"/>
              </a:rPr>
              <a:t>s</a:t>
            </a:r>
          </a:p>
          <a:p>
            <a:pPr marL="2130552" marR="0" lvl="8" indent="-182880" algn="l" defTabSz="914400" rtl="0" eaLnBrk="1" fontAlgn="auto" latinLnBrk="0" hangingPunct="1">
              <a:lnSpc>
                <a:spcPct val="100000"/>
              </a:lnSpc>
              <a:spcBef>
                <a:spcPct val="20000"/>
              </a:spcBef>
              <a:spcAft>
                <a:spcPts val="0"/>
              </a:spcAft>
              <a:buClr>
                <a:srgbClr val="475A8D"/>
              </a:buClr>
              <a:buSzTx/>
              <a:buFont typeface="Wingdings 2"/>
              <a:buChar char=""/>
              <a:tabLst/>
              <a:defRPr/>
            </a:pPr>
            <a:r>
              <a:rPr kumimoji="0" lang="nl-NL" sz="2000" i="0" u="none" strike="noStrike" kern="1200" cap="none" spc="0" normalizeH="0" baseline="0" noProof="0" dirty="0">
                <a:ln>
                  <a:noFill/>
                </a:ln>
                <a:solidFill>
                  <a:prstClr val="black"/>
                </a:solidFill>
                <a:effectLst/>
                <a:uLnTx/>
                <a:uFillTx/>
                <a:latin typeface="Gill Sans MT"/>
                <a:ea typeface="+mn-ea"/>
                <a:cs typeface="+mn-cs"/>
              </a:rPr>
              <a:t>Levend offer</a:t>
            </a:r>
          </a:p>
        </p:txBody>
      </p:sp>
    </p:spTree>
    <p:extLst>
      <p:ext uri="{BB962C8B-B14F-4D97-AF65-F5344CB8AC3E}">
        <p14:creationId xmlns:p14="http://schemas.microsoft.com/office/powerpoint/2010/main" val="2905430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onnewende">
  <a:themeElements>
    <a:clrScheme name="Zonnewend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Zonnewend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onnewend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49D02B9E6D5E499B5E496CECBF7BE8" ma:contentTypeVersion="11" ma:contentTypeDescription="Een nieuw document maken." ma:contentTypeScope="" ma:versionID="3957474de753c5fdb5b93e91347ad24c">
  <xsd:schema xmlns:xsd="http://www.w3.org/2001/XMLSchema" xmlns:xs="http://www.w3.org/2001/XMLSchema" xmlns:p="http://schemas.microsoft.com/office/2006/metadata/properties" xmlns:ns2="38fc09d2-ed94-4998-8132-c406693d83bc" xmlns:ns3="b3a91d28-4fd6-4dbe-bd53-e00285a24342" targetNamespace="http://schemas.microsoft.com/office/2006/metadata/properties" ma:root="true" ma:fieldsID="55d35dbcb658b0c21360c7497294493f" ns2:_="" ns3:_="">
    <xsd:import namespace="38fc09d2-ed94-4998-8132-c406693d83bc"/>
    <xsd:import namespace="b3a91d28-4fd6-4dbe-bd53-e00285a2434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c09d2-ed94-4998-8132-c406693d83b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a91d28-4fd6-4dbe-bd53-e00285a2434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439A36-2C15-458A-BDD8-032C55EA88B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30DC87C-99F7-408E-8BD2-6FFF1B35CEFE}">
  <ds:schemaRefs>
    <ds:schemaRef ds:uri="http://schemas.microsoft.com/sharepoint/v3/contenttype/forms"/>
  </ds:schemaRefs>
</ds:datastoreItem>
</file>

<file path=customXml/itemProps3.xml><?xml version="1.0" encoding="utf-8"?>
<ds:datastoreItem xmlns:ds="http://schemas.openxmlformats.org/officeDocument/2006/customXml" ds:itemID="{161B9E36-7F05-412B-914B-48581D9DDA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fc09d2-ed94-4998-8132-c406693d83bc"/>
    <ds:schemaRef ds:uri="b3a91d28-4fd6-4dbe-bd53-e00285a24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Solstice</Template>
  <TotalTime>33021</TotalTime>
  <Words>827</Words>
  <Application>Microsoft Office PowerPoint</Application>
  <PresentationFormat>Diavoorstelling (4:3)</PresentationFormat>
  <Paragraphs>159</Paragraphs>
  <Slides>13</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13</vt:i4>
      </vt:variant>
    </vt:vector>
  </HeadingPairs>
  <TitlesOfParts>
    <vt:vector size="21" baseType="lpstr">
      <vt:lpstr>Arial</vt:lpstr>
      <vt:lpstr>Calibri</vt:lpstr>
      <vt:lpstr>Constantia</vt:lpstr>
      <vt:lpstr>Gill Sans MT</vt:lpstr>
      <vt:lpstr>Open Sans</vt:lpstr>
      <vt:lpstr>Verdana</vt:lpstr>
      <vt:lpstr>Wingdings 2</vt:lpstr>
      <vt:lpstr>Zonnewende</vt:lpstr>
      <vt:lpstr>  Inleiding</vt:lpstr>
      <vt:lpstr>קָדוֹש</vt:lpstr>
      <vt:lpstr>קָדוֹש</vt:lpstr>
      <vt:lpstr>קָדוֹש</vt:lpstr>
      <vt:lpstr>קָדוֹש</vt:lpstr>
      <vt:lpstr>קָדוֹש</vt:lpstr>
      <vt:lpstr>קָדוֹש</vt:lpstr>
      <vt:lpstr>קָדוֹש</vt:lpstr>
      <vt:lpstr>קָדוֹש</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lampenier</dc:creator>
  <cp:lastModifiedBy>Jan de Boer | Ledlicht &amp; Concept</cp:lastModifiedBy>
  <cp:revision>149</cp:revision>
  <cp:lastPrinted>2019-04-13T05:31:02Z</cp:lastPrinted>
  <dcterms:created xsi:type="dcterms:W3CDTF">2018-09-17T06:37:01Z</dcterms:created>
  <dcterms:modified xsi:type="dcterms:W3CDTF">2020-10-24T06:26:27Z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0x0101005B49D02B9E6D5E499B5E496CECBF7BE8</vt:lpwstr>
  </property>
</Properties>
</file>