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74" r:id="rId3"/>
    <p:sldId id="277" r:id="rId4"/>
    <p:sldId id="291" r:id="rId5"/>
    <p:sldId id="292" r:id="rId6"/>
    <p:sldId id="293" r:id="rId7"/>
    <p:sldId id="294" r:id="rId8"/>
    <p:sldId id="258" r:id="rId9"/>
    <p:sldId id="262" r:id="rId10"/>
    <p:sldId id="263" r:id="rId11"/>
    <p:sldId id="278" r:id="rId12"/>
    <p:sldId id="259" r:id="rId13"/>
    <p:sldId id="260" r:id="rId14"/>
    <p:sldId id="267" r:id="rId15"/>
    <p:sldId id="268" r:id="rId16"/>
    <p:sldId id="276" r:id="rId17"/>
    <p:sldId id="270" r:id="rId18"/>
    <p:sldId id="279" r:id="rId19"/>
    <p:sldId id="271" r:id="rId20"/>
    <p:sldId id="273" r:id="rId21"/>
    <p:sldId id="281" r:id="rId22"/>
    <p:sldId id="288" r:id="rId23"/>
    <p:sldId id="289" r:id="rId24"/>
    <p:sldId id="282" r:id="rId25"/>
    <p:sldId id="272" r:id="rId26"/>
    <p:sldId id="290" r:id="rId27"/>
    <p:sldId id="283" r:id="rId28"/>
    <p:sldId id="284" r:id="rId29"/>
    <p:sldId id="286" r:id="rId30"/>
    <p:sldId id="285" r:id="rId31"/>
    <p:sldId id="264" r:id="rId32"/>
    <p:sldId id="295" r:id="rId33"/>
    <p:sldId id="287" r:id="rId3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B7"/>
    <a:srgbClr val="1B0042"/>
    <a:srgbClr val="11002A"/>
    <a:srgbClr val="1C00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590" autoAdjust="0"/>
  </p:normalViewPr>
  <p:slideViewPr>
    <p:cSldViewPr>
      <p:cViewPr varScale="1">
        <p:scale>
          <a:sx n="61" d="100"/>
          <a:sy n="61" d="100"/>
        </p:scale>
        <p:origin x="-835"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2E2F075C-5D21-4CAA-A9BB-6A749A5DC08A}" type="datetimeFigureOut">
              <a:rPr lang="nl-NL" smtClean="0"/>
              <a:t>18-12-2019</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7C14AEAA-BEE3-4B09-A0D4-8B867973649E}" type="slidenum">
              <a:rPr lang="nl-NL" smtClean="0"/>
              <a:t>‹nr.›</a:t>
            </a:fld>
            <a:endParaRPr lang="nl-NL"/>
          </a:p>
        </p:txBody>
      </p:sp>
    </p:spTree>
    <p:extLst>
      <p:ext uri="{BB962C8B-B14F-4D97-AF65-F5344CB8AC3E}">
        <p14:creationId xmlns:p14="http://schemas.microsoft.com/office/powerpoint/2010/main" val="29118182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1002A"/>
        </a:solidFill>
        <a:effectLst/>
      </p:bgPr>
    </p:bg>
    <p:spTree>
      <p:nvGrpSpPr>
        <p:cNvPr id="1" name=""/>
        <p:cNvGrpSpPr/>
        <p:nvPr/>
      </p:nvGrpSpPr>
      <p:grpSpPr>
        <a:xfrm>
          <a:off x="0" y="0"/>
          <a:ext cx="0" cy="0"/>
          <a:chOff x="0" y="0"/>
          <a:chExt cx="0" cy="0"/>
        </a:xfrm>
      </p:grpSpPr>
      <p:pic>
        <p:nvPicPr>
          <p:cNvPr id="1032"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2" y="44624"/>
            <a:ext cx="9144000"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descr="PHOTO VIA ADOBE IMAGES"/>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 b="49078"/>
          <a:stretch/>
        </p:blipFill>
        <p:spPr bwMode="auto">
          <a:xfrm>
            <a:off x="35496" y="3797724"/>
            <a:ext cx="9090902" cy="3087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58727"/>
      </p:ext>
    </p:extLst>
  </p:cSld>
  <p:clrMap bg1="dk1" tx1="lt1" bg2="dk2" tx2="lt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FFFFB7"/>
          </a:solidFill>
          <a:latin typeface="Viner Hand ITC" panose="03070502030502020203" pitchFamily="66"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www.mayaan.nl/"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351019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836712"/>
            <a:ext cx="9144000" cy="1015663"/>
          </a:xfrm>
          <a:prstGeom prst="rect">
            <a:avLst/>
          </a:prstGeom>
        </p:spPr>
        <p:txBody>
          <a:bodyPr wrap="square">
            <a:spAutoFit/>
          </a:bodyPr>
          <a:lstStyle/>
          <a:p>
            <a:pPr algn="ctr"/>
            <a:r>
              <a:rPr lang="nl-NL" sz="2000" dirty="0" smtClean="0">
                <a:latin typeface="Verdana" panose="020B0604030504040204" pitchFamily="34" charset="0"/>
                <a:ea typeface="Verdana" panose="020B0604030504040204" pitchFamily="34" charset="0"/>
              </a:rPr>
              <a:t>Joh.10:22 </a:t>
            </a:r>
            <a:endParaRPr lang="nl-NL" sz="2000" baseline="30000" dirty="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”Toen </a:t>
            </a:r>
            <a:r>
              <a:rPr lang="nl-NL" sz="2000" dirty="0">
                <a:latin typeface="Verdana" panose="020B0604030504040204" pitchFamily="34" charset="0"/>
                <a:ea typeface="Verdana" panose="020B0604030504040204" pitchFamily="34" charset="0"/>
              </a:rPr>
              <a:t>kwam </a:t>
            </a:r>
            <a:r>
              <a:rPr lang="nl-NL" sz="2000" b="1" dirty="0">
                <a:latin typeface="Verdana" panose="020B0604030504040204" pitchFamily="34" charset="0"/>
                <a:ea typeface="Verdana" panose="020B0604030504040204" pitchFamily="34" charset="0"/>
              </a:rPr>
              <a:t>het</a:t>
            </a:r>
            <a:r>
              <a:rPr lang="nl-NL" sz="2000" dirty="0">
                <a:latin typeface="Verdana" panose="020B0604030504040204" pitchFamily="34" charset="0"/>
                <a:ea typeface="Verdana" panose="020B0604030504040204" pitchFamily="34" charset="0"/>
              </a:rPr>
              <a:t> Vernieuwingsfeest </a:t>
            </a:r>
            <a:r>
              <a:rPr lang="nl-NL" sz="2000" b="1" dirty="0">
                <a:solidFill>
                  <a:srgbClr val="FFFF00"/>
                </a:solidFill>
                <a:latin typeface="Verdana" panose="020B0604030504040204" pitchFamily="34" charset="0"/>
                <a:ea typeface="Verdana" panose="020B0604030504040204" pitchFamily="34" charset="0"/>
              </a:rPr>
              <a:t>te ​Jeruzalem</a:t>
            </a:r>
            <a:r>
              <a:rPr lang="nl-NL" sz="2000" dirty="0">
                <a:latin typeface="Verdana" panose="020B0604030504040204" pitchFamily="34" charset="0"/>
                <a:ea typeface="Verdana" panose="020B0604030504040204" pitchFamily="34" charset="0"/>
              </a:rPr>
              <a:t>; </a:t>
            </a:r>
            <a:endParaRPr lang="nl-NL" sz="2000" dirty="0" smtClean="0">
              <a:latin typeface="Verdana" panose="020B0604030504040204" pitchFamily="34" charset="0"/>
              <a:ea typeface="Verdana" panose="020B0604030504040204" pitchFamily="34" charset="0"/>
            </a:endParaRPr>
          </a:p>
          <a:p>
            <a:pPr algn="ctr"/>
            <a:r>
              <a:rPr lang="nl-NL" sz="2000" b="1" dirty="0" smtClean="0">
                <a:solidFill>
                  <a:srgbClr val="FFFF00"/>
                </a:solidFill>
                <a:latin typeface="Verdana" panose="020B0604030504040204" pitchFamily="34" charset="0"/>
                <a:ea typeface="Verdana" panose="020B0604030504040204" pitchFamily="34" charset="0"/>
              </a:rPr>
              <a:t>het </a:t>
            </a:r>
            <a:r>
              <a:rPr lang="nl-NL" sz="2000" b="1" dirty="0">
                <a:solidFill>
                  <a:srgbClr val="FFFF00"/>
                </a:solidFill>
                <a:latin typeface="Verdana" panose="020B0604030504040204" pitchFamily="34" charset="0"/>
                <a:ea typeface="Verdana" panose="020B0604030504040204" pitchFamily="34" charset="0"/>
              </a:rPr>
              <a:t>was winter</a:t>
            </a:r>
            <a:r>
              <a:rPr lang="nl-NL" sz="2000" dirty="0" smtClean="0">
                <a:latin typeface="Verdana" panose="020B0604030504040204" pitchFamily="34" charset="0"/>
                <a:ea typeface="Verdana" panose="020B0604030504040204" pitchFamily="34" charset="0"/>
              </a:rPr>
              <a:t>.”</a:t>
            </a:r>
            <a:r>
              <a:rPr lang="nl-NL" sz="2000" dirty="0">
                <a:latin typeface="Verdana" panose="020B0604030504040204" pitchFamily="34" charset="0"/>
                <a:ea typeface="Verdana" panose="020B0604030504040204" pitchFamily="34" charset="0"/>
              </a:rPr>
              <a:t> </a:t>
            </a:r>
          </a:p>
        </p:txBody>
      </p:sp>
      <p:graphicFrame>
        <p:nvGraphicFramePr>
          <p:cNvPr id="3" name="Tabel 2"/>
          <p:cNvGraphicFramePr>
            <a:graphicFrameLocks noGrp="1"/>
          </p:cNvGraphicFramePr>
          <p:nvPr>
            <p:extLst>
              <p:ext uri="{D42A27DB-BD31-4B8C-83A1-F6EECF244321}">
                <p14:modId xmlns:p14="http://schemas.microsoft.com/office/powerpoint/2010/main" val="3184375072"/>
              </p:ext>
            </p:extLst>
          </p:nvPr>
        </p:nvGraphicFramePr>
        <p:xfrm>
          <a:off x="570384" y="1988840"/>
          <a:ext cx="8178082" cy="1719669"/>
        </p:xfrm>
        <a:graphic>
          <a:graphicData uri="http://schemas.openxmlformats.org/drawingml/2006/table">
            <a:tbl>
              <a:tblPr/>
              <a:tblGrid>
                <a:gridCol w="1481336"/>
                <a:gridCol w="1296144"/>
                <a:gridCol w="1368152"/>
                <a:gridCol w="1368152"/>
                <a:gridCol w="1288994"/>
                <a:gridCol w="1375304"/>
              </a:tblGrid>
              <a:tr h="1081727">
                <a:tc>
                  <a:txBody>
                    <a:bodyPr/>
                    <a:lstStyle/>
                    <a:p>
                      <a:pPr algn="ctr"/>
                      <a:r>
                        <a:rPr lang="nl-NL" dirty="0" smtClean="0">
                          <a:solidFill>
                            <a:schemeClr val="tx1"/>
                          </a:solidFill>
                          <a:effectLst/>
                          <a:latin typeface="Verdana" panose="020B0604030504040204" pitchFamily="34" charset="0"/>
                          <a:ea typeface="Verdana" panose="020B0604030504040204" pitchFamily="34" charset="0"/>
                        </a:rPr>
                        <a:t>Jeruzalem</a:t>
                      </a:r>
                      <a:endParaRPr lang="nl-NL" dirty="0">
                        <a:solidFill>
                          <a:schemeClr val="tx1"/>
                        </a:solidFill>
                        <a:effectLst/>
                        <a:latin typeface="Verdana" panose="020B0604030504040204" pitchFamily="34" charset="0"/>
                        <a:ea typeface="Verdana" panose="020B0604030504040204" pitchFamily="34" charset="0"/>
                      </a:endParaRPr>
                    </a:p>
                  </a:txBody>
                  <a:tcPr marL="22860" marR="2286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nl-NL" sz="1100" b="1" dirty="0" smtClean="0">
                        <a:solidFill>
                          <a:schemeClr val="tx1"/>
                        </a:solidFill>
                        <a:effectLst/>
                        <a:latin typeface="Verdana" panose="020B0604030504040204" pitchFamily="34" charset="0"/>
                        <a:ea typeface="Verdana" panose="020B0604030504040204" pitchFamily="34" charset="0"/>
                      </a:endParaRPr>
                    </a:p>
                    <a:p>
                      <a:pPr algn="ctr"/>
                      <a:r>
                        <a:rPr lang="nl-NL" sz="1100" b="1" dirty="0" smtClean="0">
                          <a:solidFill>
                            <a:schemeClr val="tx1"/>
                          </a:solidFill>
                          <a:effectLst/>
                          <a:latin typeface="Verdana" panose="020B0604030504040204" pitchFamily="34" charset="0"/>
                          <a:ea typeface="Verdana" panose="020B0604030504040204" pitchFamily="34" charset="0"/>
                        </a:rPr>
                        <a:t>gemiddelde</a:t>
                      </a:r>
                      <a:r>
                        <a:rPr lang="nl-NL" sz="1100" b="1" dirty="0">
                          <a:solidFill>
                            <a:schemeClr val="tx1"/>
                          </a:solidFill>
                          <a:effectLst/>
                          <a:latin typeface="Verdana" panose="020B0604030504040204" pitchFamily="34" charset="0"/>
                          <a:ea typeface="Verdana" panose="020B0604030504040204" pitchFamily="34" charset="0"/>
                        </a:rPr>
                        <a:t> </a:t>
                      </a:r>
                      <a:endParaRPr lang="nl-NL" sz="1100" b="1" dirty="0" smtClean="0">
                        <a:solidFill>
                          <a:schemeClr val="tx1"/>
                        </a:solidFill>
                        <a:effectLst/>
                        <a:latin typeface="Verdana" panose="020B0604030504040204" pitchFamily="34" charset="0"/>
                        <a:ea typeface="Verdana" panose="020B0604030504040204" pitchFamily="34" charset="0"/>
                      </a:endParaRPr>
                    </a:p>
                    <a:p>
                      <a:pPr algn="ctr"/>
                      <a:r>
                        <a:rPr lang="nl-NL" sz="1100" b="1" dirty="0" smtClean="0">
                          <a:solidFill>
                            <a:schemeClr val="tx1"/>
                          </a:solidFill>
                          <a:effectLst/>
                          <a:latin typeface="Verdana" panose="020B0604030504040204" pitchFamily="34" charset="0"/>
                          <a:ea typeface="Verdana" panose="020B0604030504040204" pitchFamily="34" charset="0"/>
                        </a:rPr>
                        <a:t>maximum</a:t>
                      </a:r>
                      <a:r>
                        <a:rPr lang="nl-NL" sz="1100" b="1" dirty="0">
                          <a:solidFill>
                            <a:schemeClr val="tx1"/>
                          </a:solidFill>
                          <a:effectLst/>
                          <a:latin typeface="Verdana" panose="020B0604030504040204" pitchFamily="34" charset="0"/>
                          <a:ea typeface="Verdana" panose="020B0604030504040204" pitchFamily="34" charset="0"/>
                        </a:rPr>
                        <a:t/>
                      </a:r>
                      <a:br>
                        <a:rPr lang="nl-NL" sz="1100" b="1" dirty="0">
                          <a:solidFill>
                            <a:schemeClr val="tx1"/>
                          </a:solidFill>
                          <a:effectLst/>
                          <a:latin typeface="Verdana" panose="020B0604030504040204" pitchFamily="34" charset="0"/>
                          <a:ea typeface="Verdana" panose="020B0604030504040204" pitchFamily="34" charset="0"/>
                        </a:rPr>
                      </a:br>
                      <a:r>
                        <a:rPr lang="nl-NL" sz="1100" b="1" dirty="0">
                          <a:solidFill>
                            <a:schemeClr val="tx1"/>
                          </a:solidFill>
                          <a:effectLst/>
                          <a:latin typeface="Verdana" panose="020B0604030504040204" pitchFamily="34" charset="0"/>
                          <a:ea typeface="Verdana" panose="020B0604030504040204" pitchFamily="34" charset="0"/>
                        </a:rPr>
                        <a:t>temperatuur (°C)</a:t>
                      </a:r>
                      <a:endParaRPr lang="nl-NL" sz="1100" dirty="0">
                        <a:solidFill>
                          <a:schemeClr val="tx1"/>
                        </a:solidFill>
                        <a:effectLst/>
                        <a:latin typeface="Verdana" panose="020B0604030504040204" pitchFamily="34" charset="0"/>
                        <a:ea typeface="Verdana" panose="020B0604030504040204" pitchFamily="34" charset="0"/>
                      </a:endParaRPr>
                    </a:p>
                  </a:txBody>
                  <a:tcPr marL="22860" marR="2286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NL" sz="1100" b="1" dirty="0">
                          <a:solidFill>
                            <a:schemeClr val="tx1"/>
                          </a:solidFill>
                          <a:effectLst/>
                          <a:latin typeface="Verdana" panose="020B0604030504040204" pitchFamily="34" charset="0"/>
                          <a:ea typeface="Verdana" panose="020B0604030504040204" pitchFamily="34" charset="0"/>
                        </a:rPr>
                        <a:t>gemiddelde</a:t>
                      </a:r>
                      <a:br>
                        <a:rPr lang="nl-NL" sz="1100" b="1" dirty="0">
                          <a:solidFill>
                            <a:schemeClr val="tx1"/>
                          </a:solidFill>
                          <a:effectLst/>
                          <a:latin typeface="Verdana" panose="020B0604030504040204" pitchFamily="34" charset="0"/>
                          <a:ea typeface="Verdana" panose="020B0604030504040204" pitchFamily="34" charset="0"/>
                        </a:rPr>
                      </a:br>
                      <a:r>
                        <a:rPr lang="nl-NL" sz="1100" b="1" dirty="0">
                          <a:solidFill>
                            <a:schemeClr val="tx1"/>
                          </a:solidFill>
                          <a:effectLst/>
                          <a:latin typeface="Verdana" panose="020B0604030504040204" pitchFamily="34" charset="0"/>
                          <a:ea typeface="Verdana" panose="020B0604030504040204" pitchFamily="34" charset="0"/>
                        </a:rPr>
                        <a:t>minimum</a:t>
                      </a:r>
                      <a:br>
                        <a:rPr lang="nl-NL" sz="1100" b="1" dirty="0">
                          <a:solidFill>
                            <a:schemeClr val="tx1"/>
                          </a:solidFill>
                          <a:effectLst/>
                          <a:latin typeface="Verdana" panose="020B0604030504040204" pitchFamily="34" charset="0"/>
                          <a:ea typeface="Verdana" panose="020B0604030504040204" pitchFamily="34" charset="0"/>
                        </a:rPr>
                      </a:br>
                      <a:r>
                        <a:rPr lang="nl-NL" sz="1100" b="1" dirty="0">
                          <a:solidFill>
                            <a:schemeClr val="tx1"/>
                          </a:solidFill>
                          <a:effectLst/>
                          <a:latin typeface="Verdana" panose="020B0604030504040204" pitchFamily="34" charset="0"/>
                          <a:ea typeface="Verdana" panose="020B0604030504040204" pitchFamily="34" charset="0"/>
                        </a:rPr>
                        <a:t>temperatuur (°C)</a:t>
                      </a:r>
                      <a:endParaRPr lang="nl-NL" sz="1100" dirty="0">
                        <a:solidFill>
                          <a:schemeClr val="tx1"/>
                        </a:solidFill>
                        <a:effectLst/>
                        <a:latin typeface="Verdana" panose="020B0604030504040204" pitchFamily="34" charset="0"/>
                        <a:ea typeface="Verdana" panose="020B0604030504040204" pitchFamily="34" charset="0"/>
                      </a:endParaRPr>
                    </a:p>
                  </a:txBody>
                  <a:tcPr marL="22860" marR="2286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NL" sz="1100" b="1" dirty="0">
                          <a:solidFill>
                            <a:schemeClr val="tx1"/>
                          </a:solidFill>
                          <a:effectLst/>
                          <a:latin typeface="Verdana" panose="020B0604030504040204" pitchFamily="34" charset="0"/>
                          <a:ea typeface="Verdana" panose="020B0604030504040204" pitchFamily="34" charset="0"/>
                        </a:rPr>
                        <a:t>gemiddeld aantal uren zon</a:t>
                      </a:r>
                      <a:br>
                        <a:rPr lang="nl-NL" sz="1100" b="1" dirty="0">
                          <a:solidFill>
                            <a:schemeClr val="tx1"/>
                          </a:solidFill>
                          <a:effectLst/>
                          <a:latin typeface="Verdana" panose="020B0604030504040204" pitchFamily="34" charset="0"/>
                          <a:ea typeface="Verdana" panose="020B0604030504040204" pitchFamily="34" charset="0"/>
                        </a:rPr>
                      </a:br>
                      <a:r>
                        <a:rPr lang="nl-NL" sz="1100" b="1" dirty="0">
                          <a:solidFill>
                            <a:schemeClr val="tx1"/>
                          </a:solidFill>
                          <a:effectLst/>
                          <a:latin typeface="Verdana" panose="020B0604030504040204" pitchFamily="34" charset="0"/>
                          <a:ea typeface="Verdana" panose="020B0604030504040204" pitchFamily="34" charset="0"/>
                        </a:rPr>
                        <a:t>per dag</a:t>
                      </a:r>
                      <a:endParaRPr lang="nl-NL" sz="1100" dirty="0">
                        <a:solidFill>
                          <a:schemeClr val="tx1"/>
                        </a:solidFill>
                        <a:effectLst/>
                        <a:latin typeface="Verdana" panose="020B0604030504040204" pitchFamily="34" charset="0"/>
                        <a:ea typeface="Verdana" panose="020B0604030504040204" pitchFamily="34" charset="0"/>
                      </a:endParaRPr>
                    </a:p>
                  </a:txBody>
                  <a:tcPr marL="22860" marR="2286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NL" sz="1100" b="1" dirty="0">
                          <a:solidFill>
                            <a:schemeClr val="tx1"/>
                          </a:solidFill>
                          <a:effectLst/>
                          <a:latin typeface="Verdana" panose="020B0604030504040204" pitchFamily="34" charset="0"/>
                          <a:ea typeface="Verdana" panose="020B0604030504040204" pitchFamily="34" charset="0"/>
                        </a:rPr>
                        <a:t>gemiddeld aantal dagen neerslag</a:t>
                      </a:r>
                      <a:br>
                        <a:rPr lang="nl-NL" sz="1100" b="1" dirty="0">
                          <a:solidFill>
                            <a:schemeClr val="tx1"/>
                          </a:solidFill>
                          <a:effectLst/>
                          <a:latin typeface="Verdana" panose="020B0604030504040204" pitchFamily="34" charset="0"/>
                          <a:ea typeface="Verdana" panose="020B0604030504040204" pitchFamily="34" charset="0"/>
                        </a:rPr>
                      </a:br>
                      <a:r>
                        <a:rPr lang="nl-NL" sz="1100" b="1" dirty="0">
                          <a:solidFill>
                            <a:schemeClr val="tx1"/>
                          </a:solidFill>
                          <a:effectLst/>
                          <a:latin typeface="Verdana" panose="020B0604030504040204" pitchFamily="34" charset="0"/>
                          <a:ea typeface="Verdana" panose="020B0604030504040204" pitchFamily="34" charset="0"/>
                        </a:rPr>
                        <a:t>per maand</a:t>
                      </a:r>
                      <a:endParaRPr lang="nl-NL" sz="1100" dirty="0">
                        <a:solidFill>
                          <a:schemeClr val="tx1"/>
                        </a:solidFill>
                        <a:effectLst/>
                        <a:latin typeface="Verdana" panose="020B0604030504040204" pitchFamily="34" charset="0"/>
                        <a:ea typeface="Verdana" panose="020B0604030504040204" pitchFamily="34" charset="0"/>
                      </a:endParaRPr>
                    </a:p>
                  </a:txBody>
                  <a:tcPr marL="22860" marR="2286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NL" sz="1100" b="1" dirty="0" smtClean="0">
                          <a:solidFill>
                            <a:schemeClr val="tx1"/>
                          </a:solidFill>
                          <a:effectLst/>
                          <a:latin typeface="Verdana" panose="020B0604030504040204" pitchFamily="34" charset="0"/>
                          <a:ea typeface="Verdana" panose="020B0604030504040204" pitchFamily="34" charset="0"/>
                        </a:rPr>
                        <a:t>gemiddeld aantal</a:t>
                      </a:r>
                      <a:br>
                        <a:rPr lang="nl-NL" sz="1100" b="1" dirty="0" smtClean="0">
                          <a:solidFill>
                            <a:schemeClr val="tx1"/>
                          </a:solidFill>
                          <a:effectLst/>
                          <a:latin typeface="Verdana" panose="020B0604030504040204" pitchFamily="34" charset="0"/>
                          <a:ea typeface="Verdana" panose="020B0604030504040204" pitchFamily="34" charset="0"/>
                        </a:rPr>
                      </a:br>
                      <a:r>
                        <a:rPr lang="nl-NL" sz="1100" b="1" dirty="0" smtClean="0">
                          <a:solidFill>
                            <a:schemeClr val="tx1"/>
                          </a:solidFill>
                          <a:effectLst/>
                          <a:latin typeface="Verdana" panose="020B0604030504040204" pitchFamily="34" charset="0"/>
                          <a:ea typeface="Verdana" panose="020B0604030504040204" pitchFamily="34" charset="0"/>
                        </a:rPr>
                        <a:t>mm neerslag</a:t>
                      </a:r>
                      <a:br>
                        <a:rPr lang="nl-NL" sz="1100" b="1" dirty="0" smtClean="0">
                          <a:solidFill>
                            <a:schemeClr val="tx1"/>
                          </a:solidFill>
                          <a:effectLst/>
                          <a:latin typeface="Verdana" panose="020B0604030504040204" pitchFamily="34" charset="0"/>
                          <a:ea typeface="Verdana" panose="020B0604030504040204" pitchFamily="34" charset="0"/>
                        </a:rPr>
                      </a:br>
                      <a:r>
                        <a:rPr lang="nl-NL" sz="1100" b="1" dirty="0" smtClean="0">
                          <a:solidFill>
                            <a:schemeClr val="tx1"/>
                          </a:solidFill>
                          <a:effectLst/>
                          <a:latin typeface="Verdana" panose="020B0604030504040204" pitchFamily="34" charset="0"/>
                          <a:ea typeface="Verdana" panose="020B0604030504040204" pitchFamily="34" charset="0"/>
                        </a:rPr>
                        <a:t>per maand</a:t>
                      </a:r>
                      <a:endParaRPr lang="nl-NL" sz="1100" dirty="0">
                        <a:solidFill>
                          <a:schemeClr val="tx1"/>
                        </a:solidFill>
                        <a:effectLst/>
                        <a:latin typeface="Verdana" panose="020B0604030504040204" pitchFamily="34" charset="0"/>
                        <a:ea typeface="Verdana" panose="020B0604030504040204" pitchFamily="34" charset="0"/>
                      </a:endParaRPr>
                    </a:p>
                  </a:txBody>
                  <a:tcPr marL="22860" marR="2286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37942">
                <a:tc>
                  <a:txBody>
                    <a:bodyPr/>
                    <a:lstStyle/>
                    <a:p>
                      <a:pPr algn="ctr"/>
                      <a:r>
                        <a:rPr lang="nl-NL" sz="2000" b="1" dirty="0" smtClean="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Dec.</a:t>
                      </a:r>
                      <a:endParaRPr lang="nl-NL" sz="20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22860" marR="2286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NL" sz="2000" b="1" dirty="0">
                          <a:solidFill>
                            <a:srgbClr val="FFFFB7"/>
                          </a:solidFill>
                          <a:effectLst/>
                          <a:latin typeface="Verdana" panose="020B0604030504040204" pitchFamily="34" charset="0"/>
                          <a:ea typeface="Verdana" panose="020B0604030504040204" pitchFamily="34" charset="0"/>
                          <a:cs typeface="Times New Roman" panose="02020603050405020304" pitchFamily="18" charset="0"/>
                        </a:rPr>
                        <a:t>15</a:t>
                      </a:r>
                    </a:p>
                  </a:txBody>
                  <a:tcPr marL="22860" marR="2286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NL" sz="2000" b="1" dirty="0">
                          <a:solidFill>
                            <a:srgbClr val="FFFFB7"/>
                          </a:solidFill>
                          <a:effectLst/>
                          <a:latin typeface="Verdana" panose="020B0604030504040204" pitchFamily="34" charset="0"/>
                          <a:ea typeface="Verdana" panose="020B0604030504040204" pitchFamily="34" charset="0"/>
                          <a:cs typeface="Times New Roman" panose="02020603050405020304" pitchFamily="18" charset="0"/>
                        </a:rPr>
                        <a:t>6</a:t>
                      </a:r>
                    </a:p>
                  </a:txBody>
                  <a:tcPr marL="22860" marR="2286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NL" sz="20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6</a:t>
                      </a:r>
                    </a:p>
                  </a:txBody>
                  <a:tcPr marL="22860" marR="2286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NL" sz="20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12</a:t>
                      </a:r>
                    </a:p>
                  </a:txBody>
                  <a:tcPr marL="22860" marR="2286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NL" sz="1800" b="1" i="0" kern="1200" dirty="0" smtClean="0">
                          <a:solidFill>
                            <a:srgbClr val="FFFFB7"/>
                          </a:solidFill>
                          <a:effectLst/>
                          <a:latin typeface="+mn-lt"/>
                          <a:ea typeface="+mn-ea"/>
                          <a:cs typeface="+mn-cs"/>
                        </a:rPr>
                        <a:t>101-200 mm</a:t>
                      </a:r>
                      <a:endParaRPr lang="nl-NL" sz="2000" b="1" dirty="0">
                        <a:solidFill>
                          <a:srgbClr val="FFFFB7"/>
                        </a:solidFill>
                        <a:effectLst/>
                        <a:latin typeface="Verdana" panose="020B0604030504040204" pitchFamily="34" charset="0"/>
                        <a:ea typeface="Verdana" panose="020B0604030504040204" pitchFamily="34" charset="0"/>
                        <a:cs typeface="Times New Roman" panose="02020603050405020304" pitchFamily="18" charset="0"/>
                      </a:endParaRPr>
                    </a:p>
                  </a:txBody>
                  <a:tcPr marL="22860" marR="2286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4" name="Tabel 3"/>
          <p:cNvGraphicFramePr>
            <a:graphicFrameLocks noGrp="1"/>
          </p:cNvGraphicFramePr>
          <p:nvPr>
            <p:extLst>
              <p:ext uri="{D42A27DB-BD31-4B8C-83A1-F6EECF244321}">
                <p14:modId xmlns:p14="http://schemas.microsoft.com/office/powerpoint/2010/main" val="903585002"/>
              </p:ext>
            </p:extLst>
          </p:nvPr>
        </p:nvGraphicFramePr>
        <p:xfrm>
          <a:off x="518866" y="3922752"/>
          <a:ext cx="8229598" cy="1234440"/>
        </p:xfrm>
        <a:graphic>
          <a:graphicData uri="http://schemas.openxmlformats.org/drawingml/2006/table">
            <a:tbl>
              <a:tblPr/>
              <a:tblGrid>
                <a:gridCol w="1531088"/>
                <a:gridCol w="1339702"/>
                <a:gridCol w="1339702"/>
                <a:gridCol w="1339702"/>
                <a:gridCol w="1339702"/>
                <a:gridCol w="1339702"/>
              </a:tblGrid>
              <a:tr h="114300">
                <a:tc>
                  <a:txBody>
                    <a:bodyPr/>
                    <a:lstStyle/>
                    <a:p>
                      <a:pPr algn="ctr"/>
                      <a:r>
                        <a:rPr lang="nl-NL" dirty="0" smtClean="0">
                          <a:solidFill>
                            <a:schemeClr val="tx1"/>
                          </a:solidFill>
                          <a:effectLst/>
                          <a:latin typeface="Verdana" panose="020B0604030504040204" pitchFamily="34" charset="0"/>
                          <a:ea typeface="Verdana" panose="020B0604030504040204" pitchFamily="34" charset="0"/>
                        </a:rPr>
                        <a:t>Bethlehem</a:t>
                      </a:r>
                      <a:endParaRPr lang="nl-NL" dirty="0">
                        <a:solidFill>
                          <a:schemeClr val="tx1"/>
                        </a:solidFill>
                        <a:effectLst/>
                        <a:latin typeface="Verdana" panose="020B0604030504040204" pitchFamily="34" charset="0"/>
                        <a:ea typeface="Verdana" panose="020B0604030504040204" pitchFamily="34" charset="0"/>
                      </a:endParaRPr>
                    </a:p>
                  </a:txBody>
                  <a:tcPr marL="22860" marR="2286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nl-NL" sz="1100" b="1" dirty="0" smtClean="0">
                        <a:solidFill>
                          <a:schemeClr val="tx1"/>
                        </a:solidFill>
                        <a:effectLst/>
                        <a:latin typeface="Verdana" panose="020B0604030504040204" pitchFamily="34" charset="0"/>
                        <a:ea typeface="Verdana" panose="020B0604030504040204" pitchFamily="34" charset="0"/>
                      </a:endParaRPr>
                    </a:p>
                    <a:p>
                      <a:pPr algn="ctr"/>
                      <a:r>
                        <a:rPr lang="nl-NL" sz="1100" b="1" dirty="0" smtClean="0">
                          <a:solidFill>
                            <a:schemeClr val="tx1"/>
                          </a:solidFill>
                          <a:effectLst/>
                          <a:latin typeface="Verdana" panose="020B0604030504040204" pitchFamily="34" charset="0"/>
                          <a:ea typeface="Verdana" panose="020B0604030504040204" pitchFamily="34" charset="0"/>
                        </a:rPr>
                        <a:t>gemiddelde</a:t>
                      </a:r>
                      <a:r>
                        <a:rPr lang="nl-NL" sz="1100" b="1" dirty="0">
                          <a:solidFill>
                            <a:schemeClr val="tx1"/>
                          </a:solidFill>
                          <a:effectLst/>
                          <a:latin typeface="Verdana" panose="020B0604030504040204" pitchFamily="34" charset="0"/>
                          <a:ea typeface="Verdana" panose="020B0604030504040204" pitchFamily="34" charset="0"/>
                        </a:rPr>
                        <a:t> </a:t>
                      </a:r>
                      <a:endParaRPr lang="nl-NL" sz="1100" b="1" dirty="0" smtClean="0">
                        <a:solidFill>
                          <a:schemeClr val="tx1"/>
                        </a:solidFill>
                        <a:effectLst/>
                        <a:latin typeface="Verdana" panose="020B0604030504040204" pitchFamily="34" charset="0"/>
                        <a:ea typeface="Verdana" panose="020B0604030504040204" pitchFamily="34" charset="0"/>
                      </a:endParaRPr>
                    </a:p>
                    <a:p>
                      <a:pPr algn="ctr"/>
                      <a:r>
                        <a:rPr lang="nl-NL" sz="1100" b="1" dirty="0" smtClean="0">
                          <a:solidFill>
                            <a:schemeClr val="tx1"/>
                          </a:solidFill>
                          <a:effectLst/>
                          <a:latin typeface="Verdana" panose="020B0604030504040204" pitchFamily="34" charset="0"/>
                          <a:ea typeface="Verdana" panose="020B0604030504040204" pitchFamily="34" charset="0"/>
                        </a:rPr>
                        <a:t>maximum</a:t>
                      </a:r>
                      <a:r>
                        <a:rPr lang="nl-NL" sz="1100" b="1" dirty="0">
                          <a:solidFill>
                            <a:schemeClr val="tx1"/>
                          </a:solidFill>
                          <a:effectLst/>
                          <a:latin typeface="Verdana" panose="020B0604030504040204" pitchFamily="34" charset="0"/>
                          <a:ea typeface="Verdana" panose="020B0604030504040204" pitchFamily="34" charset="0"/>
                        </a:rPr>
                        <a:t/>
                      </a:r>
                      <a:br>
                        <a:rPr lang="nl-NL" sz="1100" b="1" dirty="0">
                          <a:solidFill>
                            <a:schemeClr val="tx1"/>
                          </a:solidFill>
                          <a:effectLst/>
                          <a:latin typeface="Verdana" panose="020B0604030504040204" pitchFamily="34" charset="0"/>
                          <a:ea typeface="Verdana" panose="020B0604030504040204" pitchFamily="34" charset="0"/>
                        </a:rPr>
                      </a:br>
                      <a:r>
                        <a:rPr lang="nl-NL" sz="1100" b="1" dirty="0">
                          <a:solidFill>
                            <a:schemeClr val="tx1"/>
                          </a:solidFill>
                          <a:effectLst/>
                          <a:latin typeface="Verdana" panose="020B0604030504040204" pitchFamily="34" charset="0"/>
                          <a:ea typeface="Verdana" panose="020B0604030504040204" pitchFamily="34" charset="0"/>
                        </a:rPr>
                        <a:t>temperatuur (°C)</a:t>
                      </a:r>
                      <a:endParaRPr lang="nl-NL" sz="1100" dirty="0">
                        <a:solidFill>
                          <a:schemeClr val="tx1"/>
                        </a:solidFill>
                        <a:effectLst/>
                        <a:latin typeface="Verdana" panose="020B0604030504040204" pitchFamily="34" charset="0"/>
                        <a:ea typeface="Verdana" panose="020B0604030504040204" pitchFamily="34" charset="0"/>
                      </a:endParaRPr>
                    </a:p>
                  </a:txBody>
                  <a:tcPr marL="22860" marR="2286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NL" sz="1100" b="1" dirty="0">
                          <a:solidFill>
                            <a:schemeClr val="tx1"/>
                          </a:solidFill>
                          <a:effectLst/>
                          <a:latin typeface="Verdana" panose="020B0604030504040204" pitchFamily="34" charset="0"/>
                          <a:ea typeface="Verdana" panose="020B0604030504040204" pitchFamily="34" charset="0"/>
                        </a:rPr>
                        <a:t>gemiddelde</a:t>
                      </a:r>
                      <a:br>
                        <a:rPr lang="nl-NL" sz="1100" b="1" dirty="0">
                          <a:solidFill>
                            <a:schemeClr val="tx1"/>
                          </a:solidFill>
                          <a:effectLst/>
                          <a:latin typeface="Verdana" panose="020B0604030504040204" pitchFamily="34" charset="0"/>
                          <a:ea typeface="Verdana" panose="020B0604030504040204" pitchFamily="34" charset="0"/>
                        </a:rPr>
                      </a:br>
                      <a:r>
                        <a:rPr lang="nl-NL" sz="1100" b="1" dirty="0">
                          <a:solidFill>
                            <a:schemeClr val="tx1"/>
                          </a:solidFill>
                          <a:effectLst/>
                          <a:latin typeface="Verdana" panose="020B0604030504040204" pitchFamily="34" charset="0"/>
                          <a:ea typeface="Verdana" panose="020B0604030504040204" pitchFamily="34" charset="0"/>
                        </a:rPr>
                        <a:t>minimum</a:t>
                      </a:r>
                      <a:br>
                        <a:rPr lang="nl-NL" sz="1100" b="1" dirty="0">
                          <a:solidFill>
                            <a:schemeClr val="tx1"/>
                          </a:solidFill>
                          <a:effectLst/>
                          <a:latin typeface="Verdana" panose="020B0604030504040204" pitchFamily="34" charset="0"/>
                          <a:ea typeface="Verdana" panose="020B0604030504040204" pitchFamily="34" charset="0"/>
                        </a:rPr>
                      </a:br>
                      <a:r>
                        <a:rPr lang="nl-NL" sz="1100" b="1" dirty="0">
                          <a:solidFill>
                            <a:schemeClr val="tx1"/>
                          </a:solidFill>
                          <a:effectLst/>
                          <a:latin typeface="Verdana" panose="020B0604030504040204" pitchFamily="34" charset="0"/>
                          <a:ea typeface="Verdana" panose="020B0604030504040204" pitchFamily="34" charset="0"/>
                        </a:rPr>
                        <a:t>temperatuur (°C)</a:t>
                      </a:r>
                      <a:endParaRPr lang="nl-NL" sz="1100" dirty="0">
                        <a:solidFill>
                          <a:schemeClr val="tx1"/>
                        </a:solidFill>
                        <a:effectLst/>
                        <a:latin typeface="Verdana" panose="020B0604030504040204" pitchFamily="34" charset="0"/>
                        <a:ea typeface="Verdana" panose="020B0604030504040204" pitchFamily="34" charset="0"/>
                      </a:endParaRPr>
                    </a:p>
                  </a:txBody>
                  <a:tcPr marL="22860" marR="2286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NL" sz="1100" b="1" dirty="0">
                          <a:solidFill>
                            <a:schemeClr val="tx1"/>
                          </a:solidFill>
                          <a:effectLst/>
                          <a:latin typeface="Verdana" panose="020B0604030504040204" pitchFamily="34" charset="0"/>
                          <a:ea typeface="Verdana" panose="020B0604030504040204" pitchFamily="34" charset="0"/>
                        </a:rPr>
                        <a:t>gemiddeld aantal uren zon</a:t>
                      </a:r>
                      <a:br>
                        <a:rPr lang="nl-NL" sz="1100" b="1" dirty="0">
                          <a:solidFill>
                            <a:schemeClr val="tx1"/>
                          </a:solidFill>
                          <a:effectLst/>
                          <a:latin typeface="Verdana" panose="020B0604030504040204" pitchFamily="34" charset="0"/>
                          <a:ea typeface="Verdana" panose="020B0604030504040204" pitchFamily="34" charset="0"/>
                        </a:rPr>
                      </a:br>
                      <a:r>
                        <a:rPr lang="nl-NL" sz="1100" b="1" dirty="0">
                          <a:solidFill>
                            <a:schemeClr val="tx1"/>
                          </a:solidFill>
                          <a:effectLst/>
                          <a:latin typeface="Verdana" panose="020B0604030504040204" pitchFamily="34" charset="0"/>
                          <a:ea typeface="Verdana" panose="020B0604030504040204" pitchFamily="34" charset="0"/>
                        </a:rPr>
                        <a:t>per dag</a:t>
                      </a:r>
                      <a:endParaRPr lang="nl-NL" sz="1100" dirty="0">
                        <a:solidFill>
                          <a:schemeClr val="tx1"/>
                        </a:solidFill>
                        <a:effectLst/>
                        <a:latin typeface="Verdana" panose="020B0604030504040204" pitchFamily="34" charset="0"/>
                        <a:ea typeface="Verdana" panose="020B0604030504040204" pitchFamily="34" charset="0"/>
                      </a:endParaRPr>
                    </a:p>
                  </a:txBody>
                  <a:tcPr marL="22860" marR="2286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NL" sz="1100" b="1" dirty="0">
                          <a:solidFill>
                            <a:schemeClr val="tx1"/>
                          </a:solidFill>
                          <a:effectLst/>
                          <a:latin typeface="Verdana" panose="020B0604030504040204" pitchFamily="34" charset="0"/>
                          <a:ea typeface="Verdana" panose="020B0604030504040204" pitchFamily="34" charset="0"/>
                        </a:rPr>
                        <a:t>gemiddeld aantal dagen neerslag</a:t>
                      </a:r>
                      <a:br>
                        <a:rPr lang="nl-NL" sz="1100" b="1" dirty="0">
                          <a:solidFill>
                            <a:schemeClr val="tx1"/>
                          </a:solidFill>
                          <a:effectLst/>
                          <a:latin typeface="Verdana" panose="020B0604030504040204" pitchFamily="34" charset="0"/>
                          <a:ea typeface="Verdana" panose="020B0604030504040204" pitchFamily="34" charset="0"/>
                        </a:rPr>
                      </a:br>
                      <a:r>
                        <a:rPr lang="nl-NL" sz="1100" b="1" dirty="0">
                          <a:solidFill>
                            <a:schemeClr val="tx1"/>
                          </a:solidFill>
                          <a:effectLst/>
                          <a:latin typeface="Verdana" panose="020B0604030504040204" pitchFamily="34" charset="0"/>
                          <a:ea typeface="Verdana" panose="020B0604030504040204" pitchFamily="34" charset="0"/>
                        </a:rPr>
                        <a:t>per maand</a:t>
                      </a:r>
                      <a:endParaRPr lang="nl-NL" sz="1100" dirty="0">
                        <a:solidFill>
                          <a:schemeClr val="tx1"/>
                        </a:solidFill>
                        <a:effectLst/>
                        <a:latin typeface="Verdana" panose="020B0604030504040204" pitchFamily="34" charset="0"/>
                        <a:ea typeface="Verdana" panose="020B0604030504040204" pitchFamily="34" charset="0"/>
                      </a:endParaRPr>
                    </a:p>
                  </a:txBody>
                  <a:tcPr marL="22860" marR="2286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NL" sz="1100" b="1" dirty="0" smtClean="0">
                          <a:solidFill>
                            <a:schemeClr val="tx1"/>
                          </a:solidFill>
                          <a:effectLst/>
                          <a:latin typeface="Verdana" panose="020B0604030504040204" pitchFamily="34" charset="0"/>
                          <a:ea typeface="Verdana" panose="020B0604030504040204" pitchFamily="34" charset="0"/>
                        </a:rPr>
                        <a:t>gemiddeld aantal</a:t>
                      </a:r>
                      <a:br>
                        <a:rPr lang="nl-NL" sz="1100" b="1" dirty="0" smtClean="0">
                          <a:solidFill>
                            <a:schemeClr val="tx1"/>
                          </a:solidFill>
                          <a:effectLst/>
                          <a:latin typeface="Verdana" panose="020B0604030504040204" pitchFamily="34" charset="0"/>
                          <a:ea typeface="Verdana" panose="020B0604030504040204" pitchFamily="34" charset="0"/>
                        </a:rPr>
                      </a:br>
                      <a:r>
                        <a:rPr lang="nl-NL" sz="1100" b="1" dirty="0" smtClean="0">
                          <a:solidFill>
                            <a:schemeClr val="tx1"/>
                          </a:solidFill>
                          <a:effectLst/>
                          <a:latin typeface="Verdana" panose="020B0604030504040204" pitchFamily="34" charset="0"/>
                          <a:ea typeface="Verdana" panose="020B0604030504040204" pitchFamily="34" charset="0"/>
                        </a:rPr>
                        <a:t>mm neerslag</a:t>
                      </a:r>
                      <a:br>
                        <a:rPr lang="nl-NL" sz="1100" b="1" dirty="0" smtClean="0">
                          <a:solidFill>
                            <a:schemeClr val="tx1"/>
                          </a:solidFill>
                          <a:effectLst/>
                          <a:latin typeface="Verdana" panose="020B0604030504040204" pitchFamily="34" charset="0"/>
                          <a:ea typeface="Verdana" panose="020B0604030504040204" pitchFamily="34" charset="0"/>
                        </a:rPr>
                      </a:br>
                      <a:r>
                        <a:rPr lang="nl-NL" sz="1100" b="1" dirty="0" smtClean="0">
                          <a:solidFill>
                            <a:schemeClr val="tx1"/>
                          </a:solidFill>
                          <a:effectLst/>
                          <a:latin typeface="Verdana" panose="020B0604030504040204" pitchFamily="34" charset="0"/>
                          <a:ea typeface="Verdana" panose="020B0604030504040204" pitchFamily="34" charset="0"/>
                        </a:rPr>
                        <a:t>per maand</a:t>
                      </a:r>
                      <a:endParaRPr lang="nl-NL" sz="1100" dirty="0">
                        <a:solidFill>
                          <a:schemeClr val="tx1"/>
                        </a:solidFill>
                        <a:effectLst/>
                        <a:latin typeface="Verdana" panose="020B0604030504040204" pitchFamily="34" charset="0"/>
                        <a:ea typeface="Verdana" panose="020B0604030504040204" pitchFamily="34" charset="0"/>
                      </a:endParaRPr>
                    </a:p>
                  </a:txBody>
                  <a:tcPr marL="22860" marR="2286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4300">
                <a:tc>
                  <a:txBody>
                    <a:bodyPr/>
                    <a:lstStyle/>
                    <a:p>
                      <a:pPr algn="ctr"/>
                      <a:r>
                        <a:rPr lang="nl-NL" sz="2000" b="1" dirty="0" smtClean="0">
                          <a:solidFill>
                            <a:schemeClr val="tx1"/>
                          </a:solidFill>
                          <a:effectLst/>
                          <a:latin typeface="Verdana" panose="020B0604030504040204" pitchFamily="34" charset="0"/>
                          <a:ea typeface="Verdana" panose="020B0604030504040204" pitchFamily="34" charset="0"/>
                        </a:rPr>
                        <a:t>Dec.</a:t>
                      </a:r>
                      <a:endParaRPr lang="nl-NL" sz="2000" dirty="0">
                        <a:solidFill>
                          <a:schemeClr val="tx1"/>
                        </a:solidFill>
                        <a:effectLst/>
                        <a:latin typeface="Verdana" panose="020B0604030504040204" pitchFamily="34" charset="0"/>
                        <a:ea typeface="Verdana" panose="020B0604030504040204" pitchFamily="34" charset="0"/>
                      </a:endParaRPr>
                    </a:p>
                  </a:txBody>
                  <a:tcPr marL="22860" marR="2286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NL" sz="2000">
                          <a:solidFill>
                            <a:schemeClr val="tx1"/>
                          </a:solidFill>
                          <a:effectLst/>
                          <a:latin typeface="Verdana" panose="020B0604030504040204" pitchFamily="34" charset="0"/>
                          <a:ea typeface="Verdana" panose="020B0604030504040204" pitchFamily="34" charset="0"/>
                        </a:rPr>
                        <a:t>15</a:t>
                      </a:r>
                    </a:p>
                  </a:txBody>
                  <a:tcPr marL="22860" marR="2286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NL" sz="2000" dirty="0">
                          <a:solidFill>
                            <a:schemeClr val="tx1"/>
                          </a:solidFill>
                          <a:effectLst/>
                          <a:latin typeface="Verdana" panose="020B0604030504040204" pitchFamily="34" charset="0"/>
                          <a:ea typeface="Verdana" panose="020B0604030504040204" pitchFamily="34" charset="0"/>
                        </a:rPr>
                        <a:t>6</a:t>
                      </a:r>
                    </a:p>
                  </a:txBody>
                  <a:tcPr marL="22860" marR="2286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NL" sz="2000">
                          <a:solidFill>
                            <a:schemeClr val="tx1"/>
                          </a:solidFill>
                          <a:effectLst/>
                          <a:latin typeface="Verdana" panose="020B0604030504040204" pitchFamily="34" charset="0"/>
                          <a:ea typeface="Verdana" panose="020B0604030504040204" pitchFamily="34" charset="0"/>
                        </a:rPr>
                        <a:t>6</a:t>
                      </a:r>
                    </a:p>
                  </a:txBody>
                  <a:tcPr marL="22860" marR="2286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NL" sz="2000" dirty="0">
                          <a:solidFill>
                            <a:schemeClr val="tx1"/>
                          </a:solidFill>
                          <a:effectLst/>
                          <a:latin typeface="Verdana" panose="020B0604030504040204" pitchFamily="34" charset="0"/>
                          <a:ea typeface="Verdana" panose="020B0604030504040204" pitchFamily="34" charset="0"/>
                        </a:rPr>
                        <a:t>12</a:t>
                      </a:r>
                    </a:p>
                  </a:txBody>
                  <a:tcPr marL="22860" marR="2286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NL" sz="1800" b="0" i="0" kern="1200" dirty="0" smtClean="0">
                          <a:solidFill>
                            <a:schemeClr val="tx1"/>
                          </a:solidFill>
                          <a:effectLst/>
                          <a:latin typeface="+mn-lt"/>
                          <a:ea typeface="+mn-ea"/>
                          <a:cs typeface="+mn-cs"/>
                        </a:rPr>
                        <a:t>61-100 mm</a:t>
                      </a:r>
                      <a:endParaRPr lang="nl-NL" sz="2000" dirty="0">
                        <a:solidFill>
                          <a:schemeClr val="tx1"/>
                        </a:solidFill>
                        <a:effectLst/>
                        <a:latin typeface="Verdana" panose="020B0604030504040204" pitchFamily="34" charset="0"/>
                        <a:ea typeface="Verdana" panose="020B0604030504040204" pitchFamily="34" charset="0"/>
                      </a:endParaRPr>
                    </a:p>
                  </a:txBody>
                  <a:tcPr marL="22860" marR="2286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93122427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836712"/>
            <a:ext cx="9144000" cy="1015663"/>
          </a:xfrm>
          <a:prstGeom prst="rect">
            <a:avLst/>
          </a:prstGeom>
        </p:spPr>
        <p:txBody>
          <a:bodyPr wrap="square">
            <a:spAutoFit/>
          </a:bodyPr>
          <a:lstStyle/>
          <a:p>
            <a:pPr algn="ctr"/>
            <a:r>
              <a:rPr lang="nl-NL" sz="2000" dirty="0" smtClean="0">
                <a:latin typeface="Verdana" panose="020B0604030504040204" pitchFamily="34" charset="0"/>
                <a:ea typeface="Verdana" panose="020B0604030504040204" pitchFamily="34" charset="0"/>
              </a:rPr>
              <a:t>Joh.10:22 </a:t>
            </a:r>
            <a:endParaRPr lang="nl-NL" sz="2000" baseline="30000" dirty="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”Toen </a:t>
            </a:r>
            <a:r>
              <a:rPr lang="nl-NL" sz="2000" dirty="0">
                <a:latin typeface="Verdana" panose="020B0604030504040204" pitchFamily="34" charset="0"/>
                <a:ea typeface="Verdana" panose="020B0604030504040204" pitchFamily="34" charset="0"/>
              </a:rPr>
              <a:t>kwam </a:t>
            </a:r>
            <a:r>
              <a:rPr lang="nl-NL" sz="2000" b="1" dirty="0">
                <a:latin typeface="Verdana" panose="020B0604030504040204" pitchFamily="34" charset="0"/>
                <a:ea typeface="Verdana" panose="020B0604030504040204" pitchFamily="34" charset="0"/>
              </a:rPr>
              <a:t>het</a:t>
            </a:r>
            <a:r>
              <a:rPr lang="nl-NL" sz="2000" dirty="0">
                <a:latin typeface="Verdana" panose="020B0604030504040204" pitchFamily="34" charset="0"/>
                <a:ea typeface="Verdana" panose="020B0604030504040204" pitchFamily="34" charset="0"/>
              </a:rPr>
              <a:t> Vernieuwingsfeest </a:t>
            </a:r>
            <a:r>
              <a:rPr lang="nl-NL" sz="2000" b="1" dirty="0">
                <a:solidFill>
                  <a:srgbClr val="FFFF00"/>
                </a:solidFill>
                <a:latin typeface="Verdana" panose="020B0604030504040204" pitchFamily="34" charset="0"/>
                <a:ea typeface="Verdana" panose="020B0604030504040204" pitchFamily="34" charset="0"/>
              </a:rPr>
              <a:t>te ​Jeruzalem</a:t>
            </a:r>
            <a:r>
              <a:rPr lang="nl-NL" sz="2000" dirty="0">
                <a:latin typeface="Verdana" panose="020B0604030504040204" pitchFamily="34" charset="0"/>
                <a:ea typeface="Verdana" panose="020B0604030504040204" pitchFamily="34" charset="0"/>
              </a:rPr>
              <a:t>; </a:t>
            </a:r>
            <a:endParaRPr lang="nl-NL" sz="2000" dirty="0" smtClean="0">
              <a:latin typeface="Verdana" panose="020B0604030504040204" pitchFamily="34" charset="0"/>
              <a:ea typeface="Verdana" panose="020B0604030504040204" pitchFamily="34" charset="0"/>
            </a:endParaRPr>
          </a:p>
          <a:p>
            <a:pPr algn="ctr"/>
            <a:r>
              <a:rPr lang="nl-NL" sz="2000" b="1" dirty="0" smtClean="0">
                <a:solidFill>
                  <a:srgbClr val="FFFF00"/>
                </a:solidFill>
                <a:latin typeface="Verdana" panose="020B0604030504040204" pitchFamily="34" charset="0"/>
                <a:ea typeface="Verdana" panose="020B0604030504040204" pitchFamily="34" charset="0"/>
              </a:rPr>
              <a:t>het </a:t>
            </a:r>
            <a:r>
              <a:rPr lang="nl-NL" sz="2000" b="1" dirty="0">
                <a:solidFill>
                  <a:srgbClr val="FFFF00"/>
                </a:solidFill>
                <a:latin typeface="Verdana" panose="020B0604030504040204" pitchFamily="34" charset="0"/>
                <a:ea typeface="Verdana" panose="020B0604030504040204" pitchFamily="34" charset="0"/>
              </a:rPr>
              <a:t>was winter</a:t>
            </a:r>
            <a:r>
              <a:rPr lang="nl-NL" sz="2000" dirty="0" smtClean="0">
                <a:latin typeface="Verdana" panose="020B0604030504040204" pitchFamily="34" charset="0"/>
                <a:ea typeface="Verdana" panose="020B0604030504040204" pitchFamily="34" charset="0"/>
              </a:rPr>
              <a:t>.”</a:t>
            </a:r>
            <a:r>
              <a:rPr lang="nl-NL" sz="2000" dirty="0">
                <a:latin typeface="Verdana" panose="020B0604030504040204" pitchFamily="34" charset="0"/>
                <a:ea typeface="Verdana" panose="020B0604030504040204" pitchFamily="34" charset="0"/>
              </a:rPr>
              <a:t> </a:t>
            </a: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 y="2563019"/>
            <a:ext cx="8729663"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514412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erusalem Model at the Israel Museum.  The Beautiful Gate (gold doors) is seen with Solomon's Porch being located on the inside of the eastern wall of the Temple Mou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006922"/>
            <a:ext cx="6408605" cy="480645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Rechthoek 3"/>
          <p:cNvSpPr/>
          <p:nvPr/>
        </p:nvSpPr>
        <p:spPr>
          <a:xfrm>
            <a:off x="179512" y="1035883"/>
            <a:ext cx="8640960" cy="1015663"/>
          </a:xfrm>
          <a:prstGeom prst="rect">
            <a:avLst/>
          </a:prstGeom>
        </p:spPr>
        <p:txBody>
          <a:bodyPr wrap="square">
            <a:spAutoFit/>
          </a:bodyPr>
          <a:lstStyle/>
          <a:p>
            <a:pPr algn="ctr"/>
            <a:r>
              <a:rPr lang="nl-NL" sz="2000" dirty="0" smtClean="0">
                <a:latin typeface="Verdana" panose="020B0604030504040204" pitchFamily="34" charset="0"/>
                <a:ea typeface="Verdana" panose="020B0604030504040204" pitchFamily="34" charset="0"/>
              </a:rPr>
              <a:t>Joh.10:23</a:t>
            </a:r>
          </a:p>
          <a:p>
            <a:pPr algn="ctr"/>
            <a:r>
              <a:rPr lang="nl-NL" sz="2000" dirty="0" smtClean="0">
                <a:latin typeface="Verdana" panose="020B0604030504040204" pitchFamily="34" charset="0"/>
                <a:ea typeface="Verdana" panose="020B0604030504040204" pitchFamily="34" charset="0"/>
              </a:rPr>
              <a:t>”En </a:t>
            </a:r>
            <a:r>
              <a:rPr lang="nl-NL" sz="2000" dirty="0">
                <a:latin typeface="Verdana" panose="020B0604030504040204" pitchFamily="34" charset="0"/>
                <a:ea typeface="Verdana" panose="020B0604030504040204" pitchFamily="34" charset="0"/>
              </a:rPr>
              <a:t>​Jezus​ </a:t>
            </a:r>
            <a:r>
              <a:rPr lang="nl-NL" sz="2000" b="1" dirty="0">
                <a:solidFill>
                  <a:srgbClr val="FFFFB7"/>
                </a:solidFill>
                <a:latin typeface="Verdana" panose="020B0604030504040204" pitchFamily="34" charset="0"/>
                <a:ea typeface="Verdana" panose="020B0604030504040204" pitchFamily="34" charset="0"/>
              </a:rPr>
              <a:t>wandelde</a:t>
            </a:r>
            <a:r>
              <a:rPr lang="nl-NL" sz="2000" dirty="0">
                <a:latin typeface="Verdana" panose="020B0604030504040204" pitchFamily="34" charset="0"/>
                <a:ea typeface="Verdana" panose="020B0604030504040204" pitchFamily="34" charset="0"/>
              </a:rPr>
              <a:t> in de ​tempel, </a:t>
            </a:r>
            <a:endParaRPr lang="nl-NL" sz="2000" dirty="0" smtClean="0">
              <a:latin typeface="Verdana" panose="020B0604030504040204" pitchFamily="34" charset="0"/>
              <a:ea typeface="Verdana" panose="020B0604030504040204" pitchFamily="34" charset="0"/>
            </a:endParaRPr>
          </a:p>
          <a:p>
            <a:pPr algn="ctr"/>
            <a:r>
              <a:rPr lang="nl-NL" sz="2000" b="1" dirty="0" smtClean="0">
                <a:solidFill>
                  <a:srgbClr val="FFFFB7"/>
                </a:solidFill>
                <a:latin typeface="Verdana" panose="020B0604030504040204" pitchFamily="34" charset="0"/>
                <a:ea typeface="Verdana" panose="020B0604030504040204" pitchFamily="34" charset="0"/>
              </a:rPr>
              <a:t>in</a:t>
            </a:r>
            <a:r>
              <a:rPr lang="nl-NL" sz="2000" dirty="0" smtClean="0">
                <a:latin typeface="Verdana" panose="020B0604030504040204" pitchFamily="34" charset="0"/>
                <a:ea typeface="Verdana" panose="020B0604030504040204" pitchFamily="34" charset="0"/>
              </a:rPr>
              <a:t> </a:t>
            </a:r>
            <a:r>
              <a:rPr lang="nl-NL" sz="2000" b="1" dirty="0">
                <a:solidFill>
                  <a:srgbClr val="FFFFB7"/>
                </a:solidFill>
                <a:latin typeface="Verdana" panose="020B0604030504040204" pitchFamily="34" charset="0"/>
                <a:ea typeface="Verdana" panose="020B0604030504040204" pitchFamily="34" charset="0"/>
              </a:rPr>
              <a:t>de zuilengang van ​Salomo</a:t>
            </a:r>
            <a:r>
              <a:rPr lang="nl-NL" sz="2000" dirty="0" smtClean="0">
                <a:latin typeface="Verdana" panose="020B0604030504040204" pitchFamily="34" charset="0"/>
                <a:ea typeface="Verdana" panose="020B0604030504040204" pitchFamily="34" charset="0"/>
              </a:rPr>
              <a:t>.”</a:t>
            </a:r>
            <a:r>
              <a:rPr lang="nl-NL" sz="2000" dirty="0">
                <a:latin typeface="Verdana" panose="020B0604030504040204" pitchFamily="34" charset="0"/>
                <a:ea typeface="Verdana" panose="020B0604030504040204" pitchFamily="34" charset="0"/>
              </a:rPr>
              <a:t> </a:t>
            </a:r>
          </a:p>
        </p:txBody>
      </p:sp>
      <p:sp>
        <p:nvSpPr>
          <p:cNvPr id="7" name="Rechthoek 6"/>
          <p:cNvSpPr/>
          <p:nvPr/>
        </p:nvSpPr>
        <p:spPr>
          <a:xfrm>
            <a:off x="-36512" y="4740502"/>
            <a:ext cx="6408605" cy="646331"/>
          </a:xfrm>
          <a:prstGeom prst="rect">
            <a:avLst/>
          </a:prstGeom>
        </p:spPr>
        <p:txBody>
          <a:bodyPr wrap="square">
            <a:spAutoFit/>
          </a:bodyPr>
          <a:lstStyle/>
          <a:p>
            <a:pPr algn="ctr"/>
            <a:r>
              <a:rPr lang="nl-NL" b="1" i="0" dirty="0" smtClean="0">
                <a:solidFill>
                  <a:schemeClr val="bg1"/>
                </a:solidFill>
                <a:effectLst/>
                <a:latin typeface="Verdana" panose="020B0604030504040204" pitchFamily="34" charset="0"/>
                <a:ea typeface="Verdana" panose="020B0604030504040204" pitchFamily="34" charset="0"/>
              </a:rPr>
              <a:t>Joh.10:23 </a:t>
            </a:r>
          </a:p>
          <a:p>
            <a:pPr algn="ctr"/>
            <a:r>
              <a:rPr lang="nl-NL" b="1" i="0" dirty="0" smtClean="0">
                <a:solidFill>
                  <a:schemeClr val="bg1"/>
                </a:solidFill>
                <a:effectLst/>
                <a:latin typeface="Verdana" panose="020B0604030504040204" pitchFamily="34" charset="0"/>
                <a:ea typeface="Verdana" panose="020B0604030504040204" pitchFamily="34" charset="0"/>
              </a:rPr>
              <a:t>“Jezus heeft heen en weer gewandeld</a:t>
            </a:r>
            <a:r>
              <a:rPr lang="nl-NL" b="1" dirty="0" smtClean="0">
                <a:solidFill>
                  <a:schemeClr val="bg1"/>
                </a:solidFill>
                <a:latin typeface="Verdana" panose="020B0604030504040204" pitchFamily="34" charset="0"/>
                <a:ea typeface="Verdana" panose="020B0604030504040204" pitchFamily="34" charset="0"/>
              </a:rPr>
              <a:t>” </a:t>
            </a:r>
            <a:r>
              <a:rPr lang="nl-NL" sz="1600" dirty="0" smtClean="0">
                <a:solidFill>
                  <a:schemeClr val="bg1"/>
                </a:solidFill>
                <a:latin typeface="Verdana" panose="020B0604030504040204" pitchFamily="34" charset="0"/>
                <a:ea typeface="Verdana" panose="020B0604030504040204" pitchFamily="34" charset="0"/>
              </a:rPr>
              <a:t>(NV)</a:t>
            </a:r>
            <a:endParaRPr lang="nl-NL" sz="1600" dirty="0">
              <a:solidFill>
                <a:schemeClr val="bg1"/>
              </a:solidFill>
              <a:latin typeface="Verdana" panose="020B0604030504040204" pitchFamily="34" charset="0"/>
              <a:ea typeface="Verdana" panose="020B0604030504040204" pitchFamily="34"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19" y="2020949"/>
            <a:ext cx="2359025"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3840" y="4554485"/>
            <a:ext cx="1347787"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2870" y="3147530"/>
            <a:ext cx="1609725"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87958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fade">
                                      <p:cBhvr>
                                        <p:cTn id="13" dur="500"/>
                                        <p:tgtEl>
                                          <p:spTgt spid="512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123"/>
                                        </p:tgtEl>
                                        <p:attrNameLst>
                                          <p:attrName>style.visibility</p:attrName>
                                        </p:attrNameLst>
                                      </p:cBhvr>
                                      <p:to>
                                        <p:strVal val="visible"/>
                                      </p:to>
                                    </p:set>
                                    <p:anim calcmode="lin" valueType="num">
                                      <p:cBhvr additive="base">
                                        <p:cTn id="18" dur="500" fill="hold"/>
                                        <p:tgtEl>
                                          <p:spTgt spid="5123"/>
                                        </p:tgtEl>
                                        <p:attrNameLst>
                                          <p:attrName>ppt_x</p:attrName>
                                        </p:attrNameLst>
                                      </p:cBhvr>
                                      <p:tavLst>
                                        <p:tav tm="0">
                                          <p:val>
                                            <p:strVal val="#ppt_x"/>
                                          </p:val>
                                        </p:tav>
                                        <p:tav tm="100000">
                                          <p:val>
                                            <p:strVal val="#ppt_x"/>
                                          </p:val>
                                        </p:tav>
                                      </p:tavLst>
                                    </p:anim>
                                    <p:anim calcmode="lin" valueType="num">
                                      <p:cBhvr additive="base">
                                        <p:cTn id="19"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125"/>
                                        </p:tgtEl>
                                        <p:attrNameLst>
                                          <p:attrName>style.visibility</p:attrName>
                                        </p:attrNameLst>
                                      </p:cBhvr>
                                      <p:to>
                                        <p:strVal val="visible"/>
                                      </p:to>
                                    </p:set>
                                    <p:anim calcmode="lin" valueType="num">
                                      <p:cBhvr additive="base">
                                        <p:cTn id="24" dur="500" fill="hold"/>
                                        <p:tgtEl>
                                          <p:spTgt spid="5125"/>
                                        </p:tgtEl>
                                        <p:attrNameLst>
                                          <p:attrName>ppt_x</p:attrName>
                                        </p:attrNameLst>
                                      </p:cBhvr>
                                      <p:tavLst>
                                        <p:tav tm="0">
                                          <p:val>
                                            <p:strVal val="#ppt_x"/>
                                          </p:val>
                                        </p:tav>
                                        <p:tav tm="100000">
                                          <p:val>
                                            <p:strVal val="#ppt_x"/>
                                          </p:val>
                                        </p:tav>
                                      </p:tavLst>
                                    </p:anim>
                                    <p:anim calcmode="lin" valueType="num">
                                      <p:cBhvr additive="base">
                                        <p:cTn id="25"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124"/>
                                        </p:tgtEl>
                                        <p:attrNameLst>
                                          <p:attrName>style.visibility</p:attrName>
                                        </p:attrNameLst>
                                      </p:cBhvr>
                                      <p:to>
                                        <p:strVal val="visible"/>
                                      </p:to>
                                    </p:set>
                                    <p:anim calcmode="lin" valueType="num">
                                      <p:cBhvr additive="base">
                                        <p:cTn id="30" dur="500" fill="hold"/>
                                        <p:tgtEl>
                                          <p:spTgt spid="5124"/>
                                        </p:tgtEl>
                                        <p:attrNameLst>
                                          <p:attrName>ppt_x</p:attrName>
                                        </p:attrNameLst>
                                      </p:cBhvr>
                                      <p:tavLst>
                                        <p:tav tm="0">
                                          <p:val>
                                            <p:strVal val="#ppt_x"/>
                                          </p:val>
                                        </p:tav>
                                        <p:tav tm="100000">
                                          <p:val>
                                            <p:strVal val="#ppt_x"/>
                                          </p:val>
                                        </p:tav>
                                      </p:tavLst>
                                    </p:anim>
                                    <p:anim calcmode="lin" valueType="num">
                                      <p:cBhvr additive="base">
                                        <p:cTn id="31"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79512" y="1035883"/>
            <a:ext cx="8640960" cy="1323439"/>
          </a:xfrm>
          <a:prstGeom prst="rect">
            <a:avLst/>
          </a:prstGeom>
        </p:spPr>
        <p:txBody>
          <a:bodyPr wrap="square">
            <a:spAutoFit/>
          </a:bodyPr>
          <a:lstStyle/>
          <a:p>
            <a:pPr algn="ctr"/>
            <a:r>
              <a:rPr lang="nl-NL" sz="2000" dirty="0" smtClean="0">
                <a:latin typeface="Verdana" panose="020B0604030504040204" pitchFamily="34" charset="0"/>
                <a:ea typeface="Verdana" panose="020B0604030504040204" pitchFamily="34" charset="0"/>
              </a:rPr>
              <a:t>Joh.10:24</a:t>
            </a:r>
          </a:p>
          <a:p>
            <a:pPr algn="ctr"/>
            <a:r>
              <a:rPr lang="nl-NL" sz="2000" dirty="0" smtClean="0">
                <a:latin typeface="Verdana" panose="020B0604030504040204" pitchFamily="34" charset="0"/>
                <a:ea typeface="Verdana" panose="020B0604030504040204" pitchFamily="34" charset="0"/>
              </a:rPr>
              <a:t>”De </a:t>
            </a:r>
            <a:r>
              <a:rPr lang="nl-NL" sz="2000" dirty="0">
                <a:latin typeface="Verdana" panose="020B0604030504040204" pitchFamily="34" charset="0"/>
                <a:ea typeface="Verdana" panose="020B0604030504040204" pitchFamily="34" charset="0"/>
              </a:rPr>
              <a:t>​Joden​ dan omringden Hem en zeiden tot Hem: </a:t>
            </a:r>
            <a:endParaRPr lang="nl-NL" sz="2000" dirty="0" smtClean="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Hoelang </a:t>
            </a:r>
            <a:r>
              <a:rPr lang="nl-NL" sz="2000" dirty="0">
                <a:latin typeface="Verdana" panose="020B0604030504040204" pitchFamily="34" charset="0"/>
                <a:ea typeface="Verdana" panose="020B0604030504040204" pitchFamily="34" charset="0"/>
              </a:rPr>
              <a:t>houdt Gij </a:t>
            </a:r>
            <a:r>
              <a:rPr lang="nl-NL" sz="2000" b="1" dirty="0">
                <a:solidFill>
                  <a:srgbClr val="FFFFB7"/>
                </a:solidFill>
                <a:latin typeface="Verdana" panose="020B0604030504040204" pitchFamily="34" charset="0"/>
                <a:ea typeface="Verdana" panose="020B0604030504040204" pitchFamily="34" charset="0"/>
              </a:rPr>
              <a:t>onze ziel nog in spanning</a:t>
            </a:r>
            <a:r>
              <a:rPr lang="nl-NL" sz="2000" dirty="0">
                <a:latin typeface="Verdana" panose="020B0604030504040204" pitchFamily="34" charset="0"/>
                <a:ea typeface="Verdana" panose="020B0604030504040204" pitchFamily="34" charset="0"/>
              </a:rPr>
              <a:t>? </a:t>
            </a:r>
            <a:endParaRPr lang="nl-NL" sz="2000" dirty="0" smtClean="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Indien </a:t>
            </a:r>
            <a:r>
              <a:rPr lang="nl-NL" sz="2000" dirty="0">
                <a:latin typeface="Verdana" panose="020B0604030504040204" pitchFamily="34" charset="0"/>
                <a:ea typeface="Verdana" panose="020B0604030504040204" pitchFamily="34" charset="0"/>
              </a:rPr>
              <a:t>Gij de ​Christus​ zijt, zeg het ons ronduit</a:t>
            </a:r>
            <a:r>
              <a:rPr lang="nl-NL" sz="2000" dirty="0" smtClean="0">
                <a:latin typeface="Verdana" panose="020B0604030504040204" pitchFamily="34" charset="0"/>
                <a:ea typeface="Verdana" panose="020B0604030504040204" pitchFamily="34" charset="0"/>
              </a:rPr>
              <a:t>.”</a:t>
            </a:r>
            <a:r>
              <a:rPr lang="nl-NL" sz="2000" dirty="0">
                <a:latin typeface="Verdana" panose="020B0604030504040204" pitchFamily="34" charset="0"/>
                <a:ea typeface="Verdana" panose="020B0604030504040204" pitchFamily="34" charset="0"/>
              </a:rPr>
              <a:t> </a:t>
            </a:r>
          </a:p>
        </p:txBody>
      </p:sp>
      <p:sp>
        <p:nvSpPr>
          <p:cNvPr id="2" name="Tekstvak 1"/>
          <p:cNvSpPr txBox="1"/>
          <p:nvPr/>
        </p:nvSpPr>
        <p:spPr>
          <a:xfrm>
            <a:off x="21837" y="3933056"/>
            <a:ext cx="9144000" cy="830997"/>
          </a:xfrm>
          <a:prstGeom prst="rect">
            <a:avLst/>
          </a:prstGeom>
          <a:noFill/>
        </p:spPr>
        <p:txBody>
          <a:bodyPr wrap="square" rtlCol="0">
            <a:spAutoFit/>
          </a:bodyPr>
          <a:lstStyle/>
          <a:p>
            <a:pPr algn="ctr"/>
            <a:r>
              <a:rPr lang="nl-NL" sz="2400" b="1" dirty="0" smtClean="0">
                <a:latin typeface="Verdana" panose="020B0604030504040204" pitchFamily="34" charset="0"/>
                <a:ea typeface="Verdana" panose="020B0604030504040204" pitchFamily="34" charset="0"/>
              </a:rPr>
              <a:t>Waarom stelden ze deze vraag </a:t>
            </a:r>
          </a:p>
          <a:p>
            <a:pPr algn="ctr"/>
            <a:r>
              <a:rPr lang="nl-NL" sz="2400" b="1" dirty="0" smtClean="0">
                <a:latin typeface="Verdana" panose="020B0604030504040204" pitchFamily="34" charset="0"/>
                <a:ea typeface="Verdana" panose="020B0604030504040204" pitchFamily="34" charset="0"/>
              </a:rPr>
              <a:t>op deze bijzondere dag van </a:t>
            </a:r>
            <a:r>
              <a:rPr lang="nl-NL" sz="2400" b="1" dirty="0" err="1" smtClean="0">
                <a:latin typeface="Verdana" panose="020B0604030504040204" pitchFamily="34" charset="0"/>
                <a:ea typeface="Verdana" panose="020B0604030504040204" pitchFamily="34" charset="0"/>
              </a:rPr>
              <a:t>Chanoekah</a:t>
            </a:r>
            <a:r>
              <a:rPr lang="nl-NL" sz="2400" b="1" dirty="0" smtClean="0">
                <a:latin typeface="Verdana" panose="020B0604030504040204" pitchFamily="34" charset="0"/>
                <a:ea typeface="Verdana" panose="020B0604030504040204" pitchFamily="34" charset="0"/>
              </a:rPr>
              <a:t>?</a:t>
            </a:r>
            <a:endParaRPr lang="nl-NL" sz="2400" b="1" dirty="0">
              <a:latin typeface="Verdana" panose="020B0604030504040204" pitchFamily="34" charset="0"/>
              <a:ea typeface="Verdana" panose="020B0604030504040204" pitchFamily="34" charset="0"/>
            </a:endParaRPr>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8713" y="2359322"/>
            <a:ext cx="3773487"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15367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7"/>
                                        </p:tgtEl>
                                        <p:attrNameLst>
                                          <p:attrName>style.visibility</p:attrName>
                                        </p:attrNameLst>
                                      </p:cBhvr>
                                      <p:to>
                                        <p:strVal val="visible"/>
                                      </p:to>
                                    </p:set>
                                    <p:anim calcmode="lin" valueType="num">
                                      <p:cBhvr additive="base">
                                        <p:cTn id="13" dur="500" fill="hold"/>
                                        <p:tgtEl>
                                          <p:spTgt spid="4097"/>
                                        </p:tgtEl>
                                        <p:attrNameLst>
                                          <p:attrName>ppt_x</p:attrName>
                                        </p:attrNameLst>
                                      </p:cBhvr>
                                      <p:tavLst>
                                        <p:tav tm="0">
                                          <p:val>
                                            <p:strVal val="#ppt_x"/>
                                          </p:val>
                                        </p:tav>
                                        <p:tav tm="100000">
                                          <p:val>
                                            <p:strVal val="#ppt_x"/>
                                          </p:val>
                                        </p:tav>
                                      </p:tavLst>
                                    </p:anim>
                                    <p:anim calcmode="lin" valueType="num">
                                      <p:cBhvr additive="base">
                                        <p:cTn id="14" dur="500" fill="hold"/>
                                        <p:tgtEl>
                                          <p:spTgt spid="409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467544" y="1340768"/>
            <a:ext cx="8280920" cy="769441"/>
          </a:xfrm>
          <a:prstGeom prst="rect">
            <a:avLst/>
          </a:prstGeom>
          <a:noFill/>
        </p:spPr>
        <p:txBody>
          <a:bodyPr wrap="square" rtlCol="0">
            <a:spAutoFit/>
          </a:bodyPr>
          <a:lstStyle/>
          <a:p>
            <a:pPr algn="ctr"/>
            <a:r>
              <a:rPr lang="nl-NL" sz="2400" dirty="0" smtClean="0">
                <a:latin typeface="Verdana" panose="020B0604030504040204" pitchFamily="34" charset="0"/>
                <a:ea typeface="Verdana" panose="020B0604030504040204" pitchFamily="34" charset="0"/>
              </a:rPr>
              <a:t>Hiervoor gaan we naar de profeet </a:t>
            </a:r>
            <a:r>
              <a:rPr lang="nl-NL" sz="2400" b="1" dirty="0" smtClean="0">
                <a:solidFill>
                  <a:srgbClr val="FFFFB7"/>
                </a:solidFill>
                <a:latin typeface="Verdana" panose="020B0604030504040204" pitchFamily="34" charset="0"/>
                <a:ea typeface="Verdana" panose="020B0604030504040204" pitchFamily="34" charset="0"/>
              </a:rPr>
              <a:t>Haggai</a:t>
            </a:r>
          </a:p>
          <a:p>
            <a:pPr algn="ctr"/>
            <a:r>
              <a:rPr lang="nl-NL" sz="2000" i="1" dirty="0" smtClean="0">
                <a:latin typeface="Verdana" panose="020B0604030504040204" pitchFamily="34" charset="0"/>
                <a:ea typeface="Verdana" panose="020B0604030504040204" pitchFamily="34" charset="0"/>
              </a:rPr>
              <a:t>(c.a. 520 v.Chr.)</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1844824"/>
            <a:ext cx="8278813"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3330103"/>
            <a:ext cx="8278813"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638817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2"/>
                                        </p:tgtEl>
                                        <p:attrNameLst>
                                          <p:attrName>style.visibility</p:attrName>
                                        </p:attrNameLst>
                                      </p:cBhvr>
                                      <p:to>
                                        <p:strVal val="visible"/>
                                      </p:to>
                                    </p:set>
                                    <p:anim calcmode="lin" valueType="num">
                                      <p:cBhvr additive="base">
                                        <p:cTn id="13" dur="500" fill="hold"/>
                                        <p:tgtEl>
                                          <p:spTgt spid="10242"/>
                                        </p:tgtEl>
                                        <p:attrNameLst>
                                          <p:attrName>ppt_x</p:attrName>
                                        </p:attrNameLst>
                                      </p:cBhvr>
                                      <p:tavLst>
                                        <p:tav tm="0">
                                          <p:val>
                                            <p:strVal val="#ppt_x"/>
                                          </p:val>
                                        </p:tav>
                                        <p:tav tm="100000">
                                          <p:val>
                                            <p:strVal val="#ppt_x"/>
                                          </p:val>
                                        </p:tav>
                                      </p:tavLst>
                                    </p:anim>
                                    <p:anim calcmode="lin" valueType="num">
                                      <p:cBhvr additive="base">
                                        <p:cTn id="14"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3"/>
                                        </p:tgtEl>
                                        <p:attrNameLst>
                                          <p:attrName>style.visibility</p:attrName>
                                        </p:attrNameLst>
                                      </p:cBhvr>
                                      <p:to>
                                        <p:strVal val="visible"/>
                                      </p:to>
                                    </p:set>
                                    <p:anim calcmode="lin" valueType="num">
                                      <p:cBhvr additive="base">
                                        <p:cTn id="19" dur="500" fill="hold"/>
                                        <p:tgtEl>
                                          <p:spTgt spid="10243"/>
                                        </p:tgtEl>
                                        <p:attrNameLst>
                                          <p:attrName>ppt_x</p:attrName>
                                        </p:attrNameLst>
                                      </p:cBhvr>
                                      <p:tavLst>
                                        <p:tav tm="0">
                                          <p:val>
                                            <p:strVal val="#ppt_x"/>
                                          </p:val>
                                        </p:tav>
                                        <p:tav tm="100000">
                                          <p:val>
                                            <p:strVal val="#ppt_x"/>
                                          </p:val>
                                        </p:tav>
                                      </p:tavLst>
                                    </p:anim>
                                    <p:anim calcmode="lin" valueType="num">
                                      <p:cBhvr additive="base">
                                        <p:cTn id="20"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44645" y="980728"/>
            <a:ext cx="9108000" cy="1631216"/>
          </a:xfrm>
          <a:prstGeom prst="rect">
            <a:avLst/>
          </a:prstGeom>
          <a:noFill/>
        </p:spPr>
        <p:txBody>
          <a:bodyPr wrap="square" rtlCol="0">
            <a:spAutoFit/>
          </a:bodyPr>
          <a:lstStyle/>
          <a:p>
            <a:pPr algn="ctr"/>
            <a:r>
              <a:rPr lang="nl-NL" sz="2000" i="1" dirty="0" smtClean="0">
                <a:latin typeface="Verdana" panose="020B0604030504040204" pitchFamily="34" charset="0"/>
                <a:ea typeface="Verdana" panose="020B0604030504040204" pitchFamily="34" charset="0"/>
              </a:rPr>
              <a:t>Hag.2:2 </a:t>
            </a:r>
          </a:p>
          <a:p>
            <a:pPr algn="ctr"/>
            <a:r>
              <a:rPr lang="nl-NL" sz="2000" i="1" dirty="0" smtClean="0">
                <a:latin typeface="Verdana" panose="020B0604030504040204" pitchFamily="34" charset="0"/>
                <a:ea typeface="Verdana" panose="020B0604030504040204" pitchFamily="34" charset="0"/>
              </a:rPr>
              <a:t>“</a:t>
            </a:r>
            <a:r>
              <a:rPr lang="nl-NL" sz="2000" i="1" dirty="0">
                <a:latin typeface="Verdana" panose="020B0604030504040204" pitchFamily="34" charset="0"/>
                <a:ea typeface="Verdana" panose="020B0604030504040204" pitchFamily="34" charset="0"/>
              </a:rPr>
              <a:t>In de </a:t>
            </a:r>
            <a:r>
              <a:rPr lang="nl-NL" sz="2000" b="1" i="1" dirty="0">
                <a:solidFill>
                  <a:srgbClr val="FFFFB7"/>
                </a:solidFill>
                <a:latin typeface="Verdana" panose="020B0604030504040204" pitchFamily="34" charset="0"/>
                <a:ea typeface="Verdana" panose="020B0604030504040204" pitchFamily="34" charset="0"/>
              </a:rPr>
              <a:t>zevende maand, op de eenentwintigste </a:t>
            </a:r>
            <a:r>
              <a:rPr lang="nl-NL" sz="2000" i="1" dirty="0">
                <a:latin typeface="Verdana" panose="020B0604030504040204" pitchFamily="34" charset="0"/>
                <a:ea typeface="Verdana" panose="020B0604030504040204" pitchFamily="34" charset="0"/>
              </a:rPr>
              <a:t>dier maand, kwam het woord des </a:t>
            </a:r>
            <a:r>
              <a:rPr lang="nl-NL" sz="2000" i="1" cap="small" dirty="0">
                <a:latin typeface="Verdana" panose="020B0604030504040204" pitchFamily="34" charset="0"/>
                <a:ea typeface="Verdana" panose="020B0604030504040204" pitchFamily="34" charset="0"/>
              </a:rPr>
              <a:t>Heren</a:t>
            </a:r>
            <a:r>
              <a:rPr lang="nl-NL" sz="2000" i="1" dirty="0">
                <a:latin typeface="Verdana" panose="020B0604030504040204" pitchFamily="34" charset="0"/>
                <a:ea typeface="Verdana" panose="020B0604030504040204" pitchFamily="34" charset="0"/>
              </a:rPr>
              <a:t> door de dienst van de ​profeet​ ​Haggai​ aldus</a:t>
            </a:r>
            <a:r>
              <a:rPr lang="nl-NL" sz="2000" i="1" dirty="0" smtClean="0">
                <a:latin typeface="Verdana" panose="020B0604030504040204" pitchFamily="34" charset="0"/>
                <a:ea typeface="Verdana" panose="020B0604030504040204" pitchFamily="34" charset="0"/>
              </a:rPr>
              <a:t>:”</a:t>
            </a:r>
          </a:p>
          <a:p>
            <a:pPr algn="ctr"/>
            <a:r>
              <a:rPr lang="nl-NL" sz="2000" b="1" dirty="0" smtClean="0">
                <a:solidFill>
                  <a:srgbClr val="FFFFB7"/>
                </a:solidFill>
                <a:latin typeface="Verdana" panose="020B0604030504040204" pitchFamily="34" charset="0"/>
                <a:ea typeface="Verdana" panose="020B0604030504040204" pitchFamily="34" charset="0"/>
              </a:rPr>
              <a:t>21 </a:t>
            </a:r>
            <a:r>
              <a:rPr lang="nl-NL" sz="2000" b="1" dirty="0" err="1" smtClean="0">
                <a:solidFill>
                  <a:srgbClr val="FFFFB7"/>
                </a:solidFill>
                <a:latin typeface="Verdana" panose="020B0604030504040204" pitchFamily="34" charset="0"/>
                <a:ea typeface="Verdana" panose="020B0604030504040204" pitchFamily="34" charset="0"/>
              </a:rPr>
              <a:t>Tisjri</a:t>
            </a:r>
            <a:r>
              <a:rPr lang="nl-NL" sz="2000" b="1" dirty="0" smtClean="0">
                <a:solidFill>
                  <a:srgbClr val="FFFFB7"/>
                </a:solidFill>
                <a:latin typeface="Verdana" panose="020B0604030504040204" pitchFamily="34" charset="0"/>
                <a:ea typeface="Verdana" panose="020B0604030504040204" pitchFamily="34" charset="0"/>
              </a:rPr>
              <a:t> (7</a:t>
            </a:r>
            <a:r>
              <a:rPr lang="nl-NL" sz="2000" b="1" baseline="30000" dirty="0" smtClean="0">
                <a:solidFill>
                  <a:srgbClr val="FFFFB7"/>
                </a:solidFill>
                <a:latin typeface="Verdana" panose="020B0604030504040204" pitchFamily="34" charset="0"/>
                <a:ea typeface="Verdana" panose="020B0604030504040204" pitchFamily="34" charset="0"/>
              </a:rPr>
              <a:t>e</a:t>
            </a:r>
            <a:r>
              <a:rPr lang="nl-NL" sz="2000" b="1" dirty="0" smtClean="0">
                <a:solidFill>
                  <a:srgbClr val="FFFFB7"/>
                </a:solidFill>
                <a:latin typeface="Verdana" panose="020B0604030504040204" pitchFamily="34" charset="0"/>
                <a:ea typeface="Verdana" panose="020B0604030504040204" pitchFamily="34" charset="0"/>
              </a:rPr>
              <a:t> dag Soekot, </a:t>
            </a:r>
            <a:r>
              <a:rPr lang="nl-NL" sz="2000" b="1" dirty="0" err="1" smtClean="0">
                <a:solidFill>
                  <a:srgbClr val="FFFFB7"/>
                </a:solidFill>
                <a:latin typeface="Verdana" panose="020B0604030504040204" pitchFamily="34" charset="0"/>
                <a:ea typeface="Verdana" panose="020B0604030504040204" pitchFamily="34" charset="0"/>
              </a:rPr>
              <a:t>Hosjana</a:t>
            </a:r>
            <a:r>
              <a:rPr lang="nl-NL" sz="2000" b="1" dirty="0" smtClean="0">
                <a:solidFill>
                  <a:srgbClr val="FFFFB7"/>
                </a:solidFill>
                <a:latin typeface="Verdana" panose="020B0604030504040204" pitchFamily="34" charset="0"/>
                <a:ea typeface="Verdana" panose="020B0604030504040204" pitchFamily="34" charset="0"/>
              </a:rPr>
              <a:t> </a:t>
            </a:r>
            <a:r>
              <a:rPr lang="nl-NL" sz="2000" b="1" dirty="0" err="1" smtClean="0">
                <a:solidFill>
                  <a:srgbClr val="FFFFB7"/>
                </a:solidFill>
                <a:latin typeface="Verdana" panose="020B0604030504040204" pitchFamily="34" charset="0"/>
                <a:ea typeface="Verdana" panose="020B0604030504040204" pitchFamily="34" charset="0"/>
              </a:rPr>
              <a:t>rabba</a:t>
            </a:r>
            <a:r>
              <a:rPr lang="nl-NL" sz="2000" b="1" dirty="0" smtClean="0">
                <a:solidFill>
                  <a:srgbClr val="FFFFB7"/>
                </a:solidFill>
                <a:latin typeface="Verdana" panose="020B0604030504040204" pitchFamily="34" charset="0"/>
                <a:ea typeface="Verdana" panose="020B0604030504040204" pitchFamily="34" charset="0"/>
              </a:rPr>
              <a:t>)</a:t>
            </a:r>
          </a:p>
        </p:txBody>
      </p:sp>
      <p:sp>
        <p:nvSpPr>
          <p:cNvPr id="4" name="Tekstvak 3"/>
          <p:cNvSpPr txBox="1"/>
          <p:nvPr/>
        </p:nvSpPr>
        <p:spPr>
          <a:xfrm>
            <a:off x="72512" y="2896488"/>
            <a:ext cx="9108000" cy="1631216"/>
          </a:xfrm>
          <a:prstGeom prst="rect">
            <a:avLst/>
          </a:prstGeom>
          <a:noFill/>
        </p:spPr>
        <p:txBody>
          <a:bodyPr wrap="square" rtlCol="0">
            <a:spAutoFit/>
          </a:bodyPr>
          <a:lstStyle/>
          <a:p>
            <a:pPr algn="ctr"/>
            <a:r>
              <a:rPr lang="nl-NL" sz="2000" i="1" dirty="0" smtClean="0">
                <a:latin typeface="Verdana" panose="020B0604030504040204" pitchFamily="34" charset="0"/>
                <a:ea typeface="Verdana" panose="020B0604030504040204" pitchFamily="34" charset="0"/>
              </a:rPr>
              <a:t>Hag.2:11 </a:t>
            </a:r>
          </a:p>
          <a:p>
            <a:pPr algn="ctr"/>
            <a:r>
              <a:rPr lang="nl-NL" sz="2000" i="1" dirty="0" smtClean="0">
                <a:latin typeface="Verdana" panose="020B0604030504040204" pitchFamily="34" charset="0"/>
                <a:ea typeface="Verdana" panose="020B0604030504040204" pitchFamily="34" charset="0"/>
              </a:rPr>
              <a:t>“</a:t>
            </a:r>
            <a:r>
              <a:rPr lang="nl-NL" sz="2000" i="1" dirty="0">
                <a:latin typeface="Verdana" panose="020B0604030504040204" pitchFamily="34" charset="0"/>
                <a:ea typeface="Verdana" panose="020B0604030504040204" pitchFamily="34" charset="0"/>
              </a:rPr>
              <a:t>Op de </a:t>
            </a:r>
            <a:r>
              <a:rPr lang="nl-NL" sz="2000" b="1" i="1" dirty="0">
                <a:solidFill>
                  <a:srgbClr val="FFFFB7"/>
                </a:solidFill>
                <a:latin typeface="Verdana" panose="020B0604030504040204" pitchFamily="34" charset="0"/>
                <a:ea typeface="Verdana" panose="020B0604030504040204" pitchFamily="34" charset="0"/>
              </a:rPr>
              <a:t>vierentwintigste dag van de negende maand </a:t>
            </a:r>
            <a:r>
              <a:rPr lang="nl-NL" sz="2000" i="1" dirty="0">
                <a:latin typeface="Verdana" panose="020B0604030504040204" pitchFamily="34" charset="0"/>
                <a:ea typeface="Verdana" panose="020B0604030504040204" pitchFamily="34" charset="0"/>
              </a:rPr>
              <a:t>in het tweede jaar van Darius kwam het woord des </a:t>
            </a:r>
            <a:r>
              <a:rPr lang="nl-NL" sz="2000" i="1" cap="small" dirty="0">
                <a:latin typeface="Verdana" panose="020B0604030504040204" pitchFamily="34" charset="0"/>
                <a:ea typeface="Verdana" panose="020B0604030504040204" pitchFamily="34" charset="0"/>
              </a:rPr>
              <a:t>Heren</a:t>
            </a:r>
            <a:r>
              <a:rPr lang="nl-NL" sz="2000" i="1" dirty="0">
                <a:latin typeface="Verdana" panose="020B0604030504040204" pitchFamily="34" charset="0"/>
                <a:ea typeface="Verdana" panose="020B0604030504040204" pitchFamily="34" charset="0"/>
              </a:rPr>
              <a:t> tot de ​profeet​ ​Haggai​ aldus</a:t>
            </a:r>
            <a:r>
              <a:rPr lang="nl-NL" sz="2000" i="1" dirty="0" smtClean="0">
                <a:latin typeface="Verdana" panose="020B0604030504040204" pitchFamily="34" charset="0"/>
                <a:ea typeface="Verdana" panose="020B0604030504040204" pitchFamily="34" charset="0"/>
              </a:rPr>
              <a:t>:”</a:t>
            </a:r>
          </a:p>
          <a:p>
            <a:pPr algn="ctr"/>
            <a:r>
              <a:rPr lang="nl-NL" sz="2000" b="1" dirty="0" smtClean="0">
                <a:solidFill>
                  <a:srgbClr val="FFFFB7"/>
                </a:solidFill>
                <a:latin typeface="Verdana" panose="020B0604030504040204" pitchFamily="34" charset="0"/>
                <a:ea typeface="Verdana" panose="020B0604030504040204" pitchFamily="34" charset="0"/>
              </a:rPr>
              <a:t>24 </a:t>
            </a:r>
            <a:r>
              <a:rPr lang="nl-NL" sz="2000" b="1" dirty="0" err="1" smtClean="0">
                <a:solidFill>
                  <a:srgbClr val="FFFFB7"/>
                </a:solidFill>
                <a:latin typeface="Verdana" panose="020B0604030504040204" pitchFamily="34" charset="0"/>
                <a:ea typeface="Verdana" panose="020B0604030504040204" pitchFamily="34" charset="0"/>
              </a:rPr>
              <a:t>Kisjlev</a:t>
            </a:r>
            <a:r>
              <a:rPr lang="nl-NL" sz="2000" b="1" dirty="0" smtClean="0">
                <a:solidFill>
                  <a:srgbClr val="FFFFB7"/>
                </a:solidFill>
                <a:latin typeface="Verdana" panose="020B0604030504040204" pitchFamily="34" charset="0"/>
                <a:ea typeface="Verdana" panose="020B0604030504040204" pitchFamily="34" charset="0"/>
              </a:rPr>
              <a:t> (</a:t>
            </a:r>
            <a:r>
              <a:rPr lang="nl-NL" sz="2000" b="1" dirty="0" err="1" smtClean="0">
                <a:solidFill>
                  <a:srgbClr val="FFFFB7"/>
                </a:solidFill>
                <a:latin typeface="Verdana" panose="020B0604030504040204" pitchFamily="34" charset="0"/>
                <a:ea typeface="Verdana" panose="020B0604030504040204" pitchFamily="34" charset="0"/>
              </a:rPr>
              <a:t>Chanoekah</a:t>
            </a:r>
            <a:r>
              <a:rPr lang="nl-NL" sz="2000" b="1" dirty="0" smtClean="0">
                <a:latin typeface="Verdana" panose="020B0604030504040204" pitchFamily="34" charset="0"/>
                <a:ea typeface="Verdana" panose="020B0604030504040204" pitchFamily="34" charset="0"/>
              </a:rPr>
              <a:t>)</a:t>
            </a:r>
          </a:p>
        </p:txBody>
      </p:sp>
      <p:sp>
        <p:nvSpPr>
          <p:cNvPr id="8" name="Tekstvak 7"/>
          <p:cNvSpPr txBox="1"/>
          <p:nvPr/>
        </p:nvSpPr>
        <p:spPr>
          <a:xfrm>
            <a:off x="5580112" y="971436"/>
            <a:ext cx="3563384" cy="369332"/>
          </a:xfrm>
          <a:prstGeom prst="rect">
            <a:avLst/>
          </a:prstGeom>
          <a:noFill/>
        </p:spPr>
        <p:txBody>
          <a:bodyPr wrap="square" rtlCol="0">
            <a:spAutoFit/>
          </a:bodyPr>
          <a:lstStyle/>
          <a:p>
            <a:pPr algn="ctr"/>
            <a:r>
              <a:rPr lang="nl-NL" b="1" dirty="0" smtClean="0">
                <a:solidFill>
                  <a:srgbClr val="FFFFB7"/>
                </a:solidFill>
                <a:latin typeface="Verdana" panose="020B0604030504040204" pitchFamily="34" charset="0"/>
                <a:ea typeface="Verdana" panose="020B0604030504040204" pitchFamily="34" charset="0"/>
              </a:rPr>
              <a:t>Herstel v.d. Tempel</a:t>
            </a:r>
          </a:p>
        </p:txBody>
      </p:sp>
      <p:sp>
        <p:nvSpPr>
          <p:cNvPr id="9" name="Tekstvak 8"/>
          <p:cNvSpPr txBox="1"/>
          <p:nvPr/>
        </p:nvSpPr>
        <p:spPr>
          <a:xfrm>
            <a:off x="5292080" y="2896488"/>
            <a:ext cx="3563384" cy="369332"/>
          </a:xfrm>
          <a:prstGeom prst="rect">
            <a:avLst/>
          </a:prstGeom>
          <a:noFill/>
        </p:spPr>
        <p:txBody>
          <a:bodyPr wrap="square" rtlCol="0">
            <a:spAutoFit/>
          </a:bodyPr>
          <a:lstStyle/>
          <a:p>
            <a:pPr algn="ctr"/>
            <a:r>
              <a:rPr lang="nl-NL" b="1" dirty="0" smtClean="0">
                <a:solidFill>
                  <a:srgbClr val="FFFFB7"/>
                </a:solidFill>
                <a:latin typeface="Verdana" panose="020B0604030504040204" pitchFamily="34" charset="0"/>
                <a:ea typeface="Verdana" panose="020B0604030504040204" pitchFamily="34" charset="0"/>
              </a:rPr>
              <a:t>Tempel ingewijd</a:t>
            </a:r>
          </a:p>
        </p:txBody>
      </p:sp>
      <p:graphicFrame>
        <p:nvGraphicFramePr>
          <p:cNvPr id="11" name="Tabel 10"/>
          <p:cNvGraphicFramePr>
            <a:graphicFrameLocks noGrp="1"/>
          </p:cNvGraphicFramePr>
          <p:nvPr>
            <p:extLst>
              <p:ext uri="{D42A27DB-BD31-4B8C-83A1-F6EECF244321}">
                <p14:modId xmlns:p14="http://schemas.microsoft.com/office/powerpoint/2010/main" val="4121960362"/>
              </p:ext>
            </p:extLst>
          </p:nvPr>
        </p:nvGraphicFramePr>
        <p:xfrm>
          <a:off x="72515" y="4781704"/>
          <a:ext cx="9070980" cy="874216"/>
        </p:xfrm>
        <a:graphic>
          <a:graphicData uri="http://schemas.openxmlformats.org/drawingml/2006/table">
            <a:tbl>
              <a:tblPr firstRow="1" bandRow="1">
                <a:tableStyleId>{5C22544A-7EE6-4342-B048-85BDC9FD1C3A}</a:tableStyleId>
              </a:tblPr>
              <a:tblGrid>
                <a:gridCol w="755915"/>
                <a:gridCol w="755915"/>
                <a:gridCol w="683399"/>
                <a:gridCol w="828431"/>
                <a:gridCol w="755915"/>
                <a:gridCol w="575894"/>
                <a:gridCol w="792088"/>
                <a:gridCol w="1008112"/>
                <a:gridCol w="720080"/>
                <a:gridCol w="683401"/>
                <a:gridCol w="755915"/>
                <a:gridCol w="755915"/>
              </a:tblGrid>
              <a:tr h="447496">
                <a:tc>
                  <a:txBody>
                    <a:bodyPr/>
                    <a:lstStyle/>
                    <a:p>
                      <a:pPr algn="ctr"/>
                      <a:r>
                        <a:rPr lang="nl-NL" sz="2000" b="1" dirty="0" smtClean="0">
                          <a:solidFill>
                            <a:schemeClr val="tx1"/>
                          </a:solidFill>
                          <a:latin typeface="Verdana" panose="020B0604030504040204" pitchFamily="34" charset="0"/>
                          <a:ea typeface="Verdana" panose="020B0604030504040204" pitchFamily="34" charset="0"/>
                        </a:rPr>
                        <a:t>1</a:t>
                      </a:r>
                      <a:endParaRPr lang="nl-NL" sz="2000" b="1" dirty="0">
                        <a:solidFill>
                          <a:schemeClr val="tx1"/>
                        </a:solidFill>
                        <a:latin typeface="Verdana" panose="020B0604030504040204" pitchFamily="34" charset="0"/>
                        <a:ea typeface="Verdana" panose="020B0604030504040204" pitchFamily="34" charset="0"/>
                      </a:endParaRPr>
                    </a:p>
                  </a:txBody>
                  <a:tcPr>
                    <a:solidFill>
                      <a:schemeClr val="bg2">
                        <a:lumMod val="50000"/>
                      </a:schemeClr>
                    </a:solidFill>
                  </a:tcPr>
                </a:tc>
                <a:tc>
                  <a:txBody>
                    <a:bodyPr/>
                    <a:lstStyle/>
                    <a:p>
                      <a:pPr algn="ctr"/>
                      <a:r>
                        <a:rPr lang="nl-NL" sz="2000" b="1" dirty="0" smtClean="0">
                          <a:solidFill>
                            <a:schemeClr val="tx1"/>
                          </a:solidFill>
                          <a:latin typeface="Verdana" panose="020B0604030504040204" pitchFamily="34" charset="0"/>
                          <a:ea typeface="Verdana" panose="020B0604030504040204" pitchFamily="34" charset="0"/>
                        </a:rPr>
                        <a:t>2</a:t>
                      </a:r>
                      <a:endParaRPr lang="nl-NL" sz="2000" b="1" dirty="0">
                        <a:solidFill>
                          <a:schemeClr val="tx1"/>
                        </a:solidFill>
                        <a:latin typeface="Verdana" panose="020B0604030504040204" pitchFamily="34" charset="0"/>
                        <a:ea typeface="Verdana" panose="020B0604030504040204" pitchFamily="34" charset="0"/>
                      </a:endParaRPr>
                    </a:p>
                  </a:txBody>
                  <a:tcPr>
                    <a:solidFill>
                      <a:schemeClr val="bg2">
                        <a:lumMod val="50000"/>
                      </a:schemeClr>
                    </a:solidFill>
                  </a:tcPr>
                </a:tc>
                <a:tc>
                  <a:txBody>
                    <a:bodyPr/>
                    <a:lstStyle/>
                    <a:p>
                      <a:pPr algn="ctr"/>
                      <a:r>
                        <a:rPr lang="nl-NL" sz="2000" b="1" dirty="0" smtClean="0">
                          <a:solidFill>
                            <a:schemeClr val="tx1"/>
                          </a:solidFill>
                          <a:latin typeface="Verdana" panose="020B0604030504040204" pitchFamily="34" charset="0"/>
                          <a:ea typeface="Verdana" panose="020B0604030504040204" pitchFamily="34" charset="0"/>
                        </a:rPr>
                        <a:t>3</a:t>
                      </a:r>
                      <a:endParaRPr lang="nl-NL" sz="2000" b="1" dirty="0">
                        <a:solidFill>
                          <a:schemeClr val="tx1"/>
                        </a:solidFill>
                        <a:latin typeface="Verdana" panose="020B0604030504040204" pitchFamily="34" charset="0"/>
                        <a:ea typeface="Verdana" panose="020B0604030504040204" pitchFamily="34" charset="0"/>
                      </a:endParaRPr>
                    </a:p>
                  </a:txBody>
                  <a:tcPr>
                    <a:solidFill>
                      <a:schemeClr val="bg2">
                        <a:lumMod val="50000"/>
                      </a:schemeClr>
                    </a:solidFill>
                  </a:tcPr>
                </a:tc>
                <a:tc>
                  <a:txBody>
                    <a:bodyPr/>
                    <a:lstStyle/>
                    <a:p>
                      <a:pPr algn="ctr"/>
                      <a:r>
                        <a:rPr lang="nl-NL" sz="2000" b="1" dirty="0" smtClean="0">
                          <a:solidFill>
                            <a:schemeClr val="tx1"/>
                          </a:solidFill>
                          <a:latin typeface="Verdana" panose="020B0604030504040204" pitchFamily="34" charset="0"/>
                          <a:ea typeface="Verdana" panose="020B0604030504040204" pitchFamily="34" charset="0"/>
                        </a:rPr>
                        <a:t>4</a:t>
                      </a:r>
                      <a:endParaRPr lang="nl-NL" sz="2000" b="1" dirty="0">
                        <a:solidFill>
                          <a:schemeClr val="tx1"/>
                        </a:solidFill>
                        <a:latin typeface="Verdana" panose="020B0604030504040204" pitchFamily="34" charset="0"/>
                        <a:ea typeface="Verdana" panose="020B0604030504040204" pitchFamily="34" charset="0"/>
                      </a:endParaRPr>
                    </a:p>
                  </a:txBody>
                  <a:tcPr>
                    <a:solidFill>
                      <a:schemeClr val="bg2">
                        <a:lumMod val="50000"/>
                      </a:schemeClr>
                    </a:solidFill>
                  </a:tcPr>
                </a:tc>
                <a:tc>
                  <a:txBody>
                    <a:bodyPr/>
                    <a:lstStyle/>
                    <a:p>
                      <a:pPr algn="ctr"/>
                      <a:r>
                        <a:rPr lang="nl-NL" sz="2000" b="1" dirty="0" smtClean="0">
                          <a:solidFill>
                            <a:schemeClr val="tx1"/>
                          </a:solidFill>
                          <a:latin typeface="Verdana" panose="020B0604030504040204" pitchFamily="34" charset="0"/>
                          <a:ea typeface="Verdana" panose="020B0604030504040204" pitchFamily="34" charset="0"/>
                        </a:rPr>
                        <a:t>5</a:t>
                      </a:r>
                      <a:endParaRPr lang="nl-NL" sz="2000" b="1" dirty="0">
                        <a:solidFill>
                          <a:schemeClr val="tx1"/>
                        </a:solidFill>
                        <a:latin typeface="Verdana" panose="020B0604030504040204" pitchFamily="34" charset="0"/>
                        <a:ea typeface="Verdana" panose="020B0604030504040204" pitchFamily="34" charset="0"/>
                      </a:endParaRPr>
                    </a:p>
                  </a:txBody>
                  <a:tcPr>
                    <a:solidFill>
                      <a:schemeClr val="bg2">
                        <a:lumMod val="50000"/>
                      </a:schemeClr>
                    </a:solidFill>
                  </a:tcPr>
                </a:tc>
                <a:tc>
                  <a:txBody>
                    <a:bodyPr/>
                    <a:lstStyle/>
                    <a:p>
                      <a:pPr algn="ctr"/>
                      <a:r>
                        <a:rPr lang="nl-NL" sz="2000" b="1" dirty="0" smtClean="0">
                          <a:solidFill>
                            <a:schemeClr val="tx1"/>
                          </a:solidFill>
                          <a:latin typeface="Verdana" panose="020B0604030504040204" pitchFamily="34" charset="0"/>
                          <a:ea typeface="Verdana" panose="020B0604030504040204" pitchFamily="34" charset="0"/>
                        </a:rPr>
                        <a:t>6</a:t>
                      </a:r>
                      <a:endParaRPr lang="nl-NL" sz="2000" b="1" dirty="0">
                        <a:solidFill>
                          <a:schemeClr val="tx1"/>
                        </a:solidFill>
                        <a:latin typeface="Verdana" panose="020B0604030504040204" pitchFamily="34" charset="0"/>
                        <a:ea typeface="Verdana" panose="020B0604030504040204" pitchFamily="34" charset="0"/>
                      </a:endParaRPr>
                    </a:p>
                  </a:txBody>
                  <a:tcPr>
                    <a:solidFill>
                      <a:schemeClr val="bg2">
                        <a:lumMod val="50000"/>
                      </a:schemeClr>
                    </a:solidFill>
                  </a:tcPr>
                </a:tc>
                <a:tc>
                  <a:txBody>
                    <a:bodyPr/>
                    <a:lstStyle/>
                    <a:p>
                      <a:pPr algn="ctr"/>
                      <a:r>
                        <a:rPr lang="nl-NL" sz="2000" b="1" dirty="0" smtClean="0">
                          <a:solidFill>
                            <a:schemeClr val="tx1"/>
                          </a:solidFill>
                          <a:latin typeface="Verdana" panose="020B0604030504040204" pitchFamily="34" charset="0"/>
                          <a:ea typeface="Verdana" panose="020B0604030504040204" pitchFamily="34" charset="0"/>
                        </a:rPr>
                        <a:t>7</a:t>
                      </a:r>
                      <a:endParaRPr lang="nl-NL" sz="2000" b="1" dirty="0">
                        <a:solidFill>
                          <a:schemeClr val="tx1"/>
                        </a:solidFill>
                        <a:latin typeface="Verdana" panose="020B0604030504040204" pitchFamily="34" charset="0"/>
                        <a:ea typeface="Verdana" panose="020B0604030504040204" pitchFamily="34" charset="0"/>
                      </a:endParaRPr>
                    </a:p>
                  </a:txBody>
                  <a:tcP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2000" b="1" dirty="0" smtClean="0">
                          <a:solidFill>
                            <a:schemeClr val="tx1"/>
                          </a:solidFill>
                          <a:latin typeface="Verdana" panose="020B0604030504040204" pitchFamily="34" charset="0"/>
                          <a:ea typeface="Verdana" panose="020B0604030504040204" pitchFamily="34" charset="0"/>
                        </a:rPr>
                        <a:t>8</a:t>
                      </a:r>
                      <a:endParaRPr lang="nl-NL" sz="2000" b="1" dirty="0" smtClean="0">
                        <a:solidFill>
                          <a:schemeClr val="tx1"/>
                        </a:solidFill>
                        <a:latin typeface="Verdana" panose="020B0604030504040204" pitchFamily="34" charset="0"/>
                        <a:ea typeface="Verdana" panose="020B0604030504040204" pitchFamily="34" charset="0"/>
                      </a:endParaRPr>
                    </a:p>
                  </a:txBody>
                  <a:tcPr>
                    <a:solidFill>
                      <a:srgbClr val="C00000"/>
                    </a:solidFill>
                  </a:tcPr>
                </a:tc>
                <a:tc>
                  <a:txBody>
                    <a:bodyPr/>
                    <a:lstStyle/>
                    <a:p>
                      <a:pPr algn="ctr"/>
                      <a:r>
                        <a:rPr lang="nl-NL" sz="2000" b="1" dirty="0" smtClean="0">
                          <a:solidFill>
                            <a:schemeClr val="tx1"/>
                          </a:solidFill>
                          <a:latin typeface="Verdana" panose="020B0604030504040204" pitchFamily="34" charset="0"/>
                          <a:ea typeface="Verdana" panose="020B0604030504040204" pitchFamily="34" charset="0"/>
                        </a:rPr>
                        <a:t>9</a:t>
                      </a:r>
                      <a:endParaRPr lang="nl-NL" sz="2000" b="1" dirty="0">
                        <a:solidFill>
                          <a:schemeClr val="tx1"/>
                        </a:solidFill>
                        <a:latin typeface="Verdana" panose="020B0604030504040204" pitchFamily="34" charset="0"/>
                        <a:ea typeface="Verdana" panose="020B0604030504040204" pitchFamily="34" charset="0"/>
                      </a:endParaRPr>
                    </a:p>
                  </a:txBody>
                  <a:tcPr>
                    <a:solidFill>
                      <a:srgbClr val="C00000"/>
                    </a:solidFill>
                  </a:tcPr>
                </a:tc>
                <a:tc>
                  <a:txBody>
                    <a:bodyPr/>
                    <a:lstStyle/>
                    <a:p>
                      <a:pPr algn="ctr"/>
                      <a:r>
                        <a:rPr lang="nl-NL" sz="2000" b="1" dirty="0" smtClean="0">
                          <a:solidFill>
                            <a:schemeClr val="tx1"/>
                          </a:solidFill>
                          <a:latin typeface="Verdana" panose="020B0604030504040204" pitchFamily="34" charset="0"/>
                          <a:ea typeface="Verdana" panose="020B0604030504040204" pitchFamily="34" charset="0"/>
                        </a:rPr>
                        <a:t>10</a:t>
                      </a:r>
                      <a:endParaRPr lang="nl-NL" sz="2000" b="1" dirty="0">
                        <a:solidFill>
                          <a:schemeClr val="tx1"/>
                        </a:solidFill>
                        <a:latin typeface="Verdana" panose="020B0604030504040204" pitchFamily="34" charset="0"/>
                        <a:ea typeface="Verdana" panose="020B0604030504040204" pitchFamily="34" charset="0"/>
                      </a:endParaRPr>
                    </a:p>
                  </a:txBody>
                  <a:tcPr>
                    <a:solidFill>
                      <a:schemeClr val="bg2">
                        <a:lumMod val="50000"/>
                      </a:schemeClr>
                    </a:solidFill>
                  </a:tcPr>
                </a:tc>
                <a:tc>
                  <a:txBody>
                    <a:bodyPr/>
                    <a:lstStyle/>
                    <a:p>
                      <a:pPr algn="ctr"/>
                      <a:r>
                        <a:rPr lang="nl-NL" sz="2000" b="1" dirty="0" smtClean="0">
                          <a:solidFill>
                            <a:schemeClr val="tx1"/>
                          </a:solidFill>
                          <a:latin typeface="Verdana" panose="020B0604030504040204" pitchFamily="34" charset="0"/>
                          <a:ea typeface="Verdana" panose="020B0604030504040204" pitchFamily="34" charset="0"/>
                        </a:rPr>
                        <a:t>11</a:t>
                      </a:r>
                      <a:endParaRPr lang="nl-NL" sz="2000" b="1" dirty="0">
                        <a:solidFill>
                          <a:schemeClr val="tx1"/>
                        </a:solidFill>
                        <a:latin typeface="Verdana" panose="020B0604030504040204" pitchFamily="34" charset="0"/>
                        <a:ea typeface="Verdana" panose="020B0604030504040204" pitchFamily="34" charset="0"/>
                      </a:endParaRPr>
                    </a:p>
                  </a:txBody>
                  <a:tcPr>
                    <a:solidFill>
                      <a:schemeClr val="bg2">
                        <a:lumMod val="50000"/>
                      </a:schemeClr>
                    </a:solidFill>
                  </a:tcPr>
                </a:tc>
                <a:tc>
                  <a:txBody>
                    <a:bodyPr/>
                    <a:lstStyle/>
                    <a:p>
                      <a:pPr algn="ctr"/>
                      <a:r>
                        <a:rPr lang="nl-NL" sz="2000" b="1" dirty="0" smtClean="0">
                          <a:solidFill>
                            <a:schemeClr val="tx1"/>
                          </a:solidFill>
                          <a:latin typeface="Verdana" panose="020B0604030504040204" pitchFamily="34" charset="0"/>
                          <a:ea typeface="Verdana" panose="020B0604030504040204" pitchFamily="34" charset="0"/>
                        </a:rPr>
                        <a:t>12</a:t>
                      </a:r>
                      <a:endParaRPr lang="nl-NL" sz="2000" b="1" dirty="0">
                        <a:solidFill>
                          <a:schemeClr val="tx1"/>
                        </a:solidFill>
                        <a:latin typeface="Verdana" panose="020B0604030504040204" pitchFamily="34" charset="0"/>
                        <a:ea typeface="Verdana" panose="020B0604030504040204" pitchFamily="34" charset="0"/>
                      </a:endParaRPr>
                    </a:p>
                  </a:txBody>
                  <a:tcPr>
                    <a:solidFill>
                      <a:schemeClr val="bg2">
                        <a:lumMod val="50000"/>
                      </a:schemeClr>
                    </a:solidFill>
                  </a:tcPr>
                </a:tc>
              </a:tr>
              <a:tr h="370840">
                <a:tc>
                  <a:txBody>
                    <a:bodyPr/>
                    <a:lstStyle/>
                    <a:p>
                      <a:pPr algn="ctr"/>
                      <a:r>
                        <a:rPr lang="nl-NL" sz="1100" b="1" dirty="0" err="1" smtClean="0">
                          <a:solidFill>
                            <a:schemeClr val="tx1"/>
                          </a:solidFill>
                          <a:latin typeface="Verdana" panose="020B0604030504040204" pitchFamily="34" charset="0"/>
                          <a:ea typeface="Verdana" panose="020B0604030504040204" pitchFamily="34" charset="0"/>
                        </a:rPr>
                        <a:t>Nisan</a:t>
                      </a:r>
                      <a:endParaRPr lang="nl-NL" sz="1100" b="1" dirty="0" smtClean="0">
                        <a:solidFill>
                          <a:schemeClr val="tx1"/>
                        </a:solidFill>
                        <a:latin typeface="Verdana" panose="020B0604030504040204" pitchFamily="34" charset="0"/>
                        <a:ea typeface="Verdana" panose="020B0604030504040204" pitchFamily="34" charset="0"/>
                      </a:endParaRPr>
                    </a:p>
                    <a:p>
                      <a:pPr algn="ctr"/>
                      <a:r>
                        <a:rPr lang="nl-NL" sz="1100" b="1" dirty="0" err="1" smtClean="0">
                          <a:solidFill>
                            <a:schemeClr val="tx1"/>
                          </a:solidFill>
                          <a:latin typeface="Verdana" panose="020B0604030504040204" pitchFamily="34" charset="0"/>
                          <a:ea typeface="Verdana" panose="020B0604030504040204" pitchFamily="34" charset="0"/>
                        </a:rPr>
                        <a:t>Abib</a:t>
                      </a:r>
                      <a:endParaRPr lang="nl-NL" sz="1100" b="1" dirty="0">
                        <a:solidFill>
                          <a:schemeClr val="tx1"/>
                        </a:solidFill>
                        <a:latin typeface="Verdana" panose="020B0604030504040204" pitchFamily="34" charset="0"/>
                        <a:ea typeface="Verdana" panose="020B0604030504040204" pitchFamily="34" charset="0"/>
                      </a:endParaRPr>
                    </a:p>
                  </a:txBody>
                  <a:tcPr>
                    <a:solidFill>
                      <a:schemeClr val="bg2">
                        <a:lumMod val="50000"/>
                      </a:schemeClr>
                    </a:solidFill>
                  </a:tcPr>
                </a:tc>
                <a:tc>
                  <a:txBody>
                    <a:bodyPr/>
                    <a:lstStyle/>
                    <a:p>
                      <a:pPr algn="ctr"/>
                      <a:r>
                        <a:rPr lang="nl-NL" sz="1100" b="1" dirty="0" err="1" smtClean="0">
                          <a:solidFill>
                            <a:schemeClr val="tx1"/>
                          </a:solidFill>
                          <a:latin typeface="Verdana" panose="020B0604030504040204" pitchFamily="34" charset="0"/>
                          <a:ea typeface="Verdana" panose="020B0604030504040204" pitchFamily="34" charset="0"/>
                        </a:rPr>
                        <a:t>Ijar</a:t>
                      </a:r>
                      <a:endParaRPr lang="nl-NL" sz="1100" b="1" dirty="0" smtClean="0">
                        <a:solidFill>
                          <a:schemeClr val="tx1"/>
                        </a:solidFill>
                        <a:latin typeface="Verdana" panose="020B0604030504040204" pitchFamily="34" charset="0"/>
                        <a:ea typeface="Verdana" panose="020B0604030504040204" pitchFamily="34" charset="0"/>
                      </a:endParaRPr>
                    </a:p>
                    <a:p>
                      <a:pPr algn="ctr"/>
                      <a:r>
                        <a:rPr lang="nl-NL" sz="1100" b="1" dirty="0" err="1" smtClean="0">
                          <a:solidFill>
                            <a:schemeClr val="tx1"/>
                          </a:solidFill>
                          <a:latin typeface="Verdana" panose="020B0604030504040204" pitchFamily="34" charset="0"/>
                          <a:ea typeface="Verdana" panose="020B0604030504040204" pitchFamily="34" charset="0"/>
                        </a:rPr>
                        <a:t>Ziv</a:t>
                      </a:r>
                      <a:endParaRPr lang="nl-NL" sz="1100" b="1" dirty="0">
                        <a:solidFill>
                          <a:schemeClr val="tx1"/>
                        </a:solidFill>
                        <a:latin typeface="Verdana" panose="020B0604030504040204" pitchFamily="34" charset="0"/>
                        <a:ea typeface="Verdana" panose="020B0604030504040204" pitchFamily="34" charset="0"/>
                      </a:endParaRPr>
                    </a:p>
                  </a:txBody>
                  <a:tcPr>
                    <a:solidFill>
                      <a:schemeClr val="bg2">
                        <a:lumMod val="50000"/>
                      </a:schemeClr>
                    </a:solidFill>
                  </a:tcPr>
                </a:tc>
                <a:tc>
                  <a:txBody>
                    <a:bodyPr/>
                    <a:lstStyle/>
                    <a:p>
                      <a:pPr algn="ctr"/>
                      <a:r>
                        <a:rPr lang="nl-NL" sz="1100" b="1" dirty="0" err="1" smtClean="0">
                          <a:solidFill>
                            <a:schemeClr val="tx1"/>
                          </a:solidFill>
                          <a:latin typeface="Verdana" panose="020B0604030504040204" pitchFamily="34" charset="0"/>
                          <a:ea typeface="Verdana" panose="020B0604030504040204" pitchFamily="34" charset="0"/>
                        </a:rPr>
                        <a:t>Sivan</a:t>
                      </a:r>
                      <a:endParaRPr lang="nl-NL" sz="1100" b="1" dirty="0">
                        <a:solidFill>
                          <a:schemeClr val="tx1"/>
                        </a:solidFill>
                        <a:latin typeface="Verdana" panose="020B0604030504040204" pitchFamily="34" charset="0"/>
                        <a:ea typeface="Verdana" panose="020B0604030504040204" pitchFamily="34" charset="0"/>
                      </a:endParaRPr>
                    </a:p>
                  </a:txBody>
                  <a:tcPr>
                    <a:solidFill>
                      <a:schemeClr val="bg2">
                        <a:lumMod val="50000"/>
                      </a:schemeClr>
                    </a:solidFill>
                  </a:tcPr>
                </a:tc>
                <a:tc>
                  <a:txBody>
                    <a:bodyPr/>
                    <a:lstStyle/>
                    <a:p>
                      <a:pPr algn="ctr"/>
                      <a:r>
                        <a:rPr lang="nl-NL" sz="1100" b="1" dirty="0" err="1" smtClean="0">
                          <a:solidFill>
                            <a:schemeClr val="tx1"/>
                          </a:solidFill>
                          <a:latin typeface="Verdana" panose="020B0604030504040204" pitchFamily="34" charset="0"/>
                          <a:ea typeface="Verdana" panose="020B0604030504040204" pitchFamily="34" charset="0"/>
                        </a:rPr>
                        <a:t>Tamoez</a:t>
                      </a:r>
                      <a:endParaRPr lang="nl-NL" sz="1100" b="1" dirty="0">
                        <a:solidFill>
                          <a:schemeClr val="tx1"/>
                        </a:solidFill>
                        <a:latin typeface="Verdana" panose="020B0604030504040204" pitchFamily="34" charset="0"/>
                        <a:ea typeface="Verdana" panose="020B0604030504040204" pitchFamily="34" charset="0"/>
                      </a:endParaRPr>
                    </a:p>
                  </a:txBody>
                  <a:tcPr>
                    <a:solidFill>
                      <a:schemeClr val="bg2">
                        <a:lumMod val="50000"/>
                      </a:schemeClr>
                    </a:solidFill>
                  </a:tcPr>
                </a:tc>
                <a:tc>
                  <a:txBody>
                    <a:bodyPr/>
                    <a:lstStyle/>
                    <a:p>
                      <a:pPr algn="ctr"/>
                      <a:r>
                        <a:rPr lang="nl-NL" sz="1100" b="1" dirty="0" smtClean="0">
                          <a:solidFill>
                            <a:schemeClr val="tx1"/>
                          </a:solidFill>
                          <a:latin typeface="Verdana" panose="020B0604030504040204" pitchFamily="34" charset="0"/>
                          <a:ea typeface="Verdana" panose="020B0604030504040204" pitchFamily="34" charset="0"/>
                        </a:rPr>
                        <a:t>Av</a:t>
                      </a:r>
                      <a:endParaRPr lang="nl-NL" sz="1100" b="1" dirty="0">
                        <a:solidFill>
                          <a:schemeClr val="tx1"/>
                        </a:solidFill>
                        <a:latin typeface="Verdana" panose="020B0604030504040204" pitchFamily="34" charset="0"/>
                        <a:ea typeface="Verdana" panose="020B0604030504040204" pitchFamily="34" charset="0"/>
                      </a:endParaRPr>
                    </a:p>
                  </a:txBody>
                  <a:tcPr>
                    <a:solidFill>
                      <a:schemeClr val="bg2">
                        <a:lumMod val="50000"/>
                      </a:schemeClr>
                    </a:solidFill>
                  </a:tcPr>
                </a:tc>
                <a:tc>
                  <a:txBody>
                    <a:bodyPr/>
                    <a:lstStyle/>
                    <a:p>
                      <a:pPr algn="ctr"/>
                      <a:r>
                        <a:rPr lang="nl-NL" sz="1100" b="1" dirty="0" err="1" smtClean="0">
                          <a:solidFill>
                            <a:schemeClr val="tx1"/>
                          </a:solidFill>
                          <a:latin typeface="Verdana" panose="020B0604030504040204" pitchFamily="34" charset="0"/>
                          <a:ea typeface="Verdana" panose="020B0604030504040204" pitchFamily="34" charset="0"/>
                        </a:rPr>
                        <a:t>Eloel</a:t>
                      </a:r>
                      <a:endParaRPr lang="nl-NL" sz="1100" b="1" dirty="0">
                        <a:solidFill>
                          <a:schemeClr val="tx1"/>
                        </a:solidFill>
                        <a:latin typeface="Verdana" panose="020B0604030504040204" pitchFamily="34" charset="0"/>
                        <a:ea typeface="Verdana" panose="020B0604030504040204" pitchFamily="34" charset="0"/>
                      </a:endParaRPr>
                    </a:p>
                  </a:txBody>
                  <a:tcPr>
                    <a:solidFill>
                      <a:schemeClr val="bg2">
                        <a:lumMod val="50000"/>
                      </a:schemeClr>
                    </a:solidFill>
                  </a:tcPr>
                </a:tc>
                <a:tc>
                  <a:txBody>
                    <a:bodyPr/>
                    <a:lstStyle/>
                    <a:p>
                      <a:pPr algn="ctr"/>
                      <a:r>
                        <a:rPr lang="nl-NL" sz="1100" b="1" dirty="0" err="1" smtClean="0">
                          <a:solidFill>
                            <a:schemeClr val="tx1"/>
                          </a:solidFill>
                          <a:latin typeface="Verdana" panose="020B0604030504040204" pitchFamily="34" charset="0"/>
                          <a:ea typeface="Verdana" panose="020B0604030504040204" pitchFamily="34" charset="0"/>
                        </a:rPr>
                        <a:t>Tisjri</a:t>
                      </a:r>
                      <a:endParaRPr lang="nl-NL" sz="1100" b="1" dirty="0" smtClean="0">
                        <a:solidFill>
                          <a:schemeClr val="tx1"/>
                        </a:solidFill>
                        <a:latin typeface="Verdana" panose="020B0604030504040204" pitchFamily="34" charset="0"/>
                        <a:ea typeface="Verdana" panose="020B0604030504040204" pitchFamily="34" charset="0"/>
                      </a:endParaRPr>
                    </a:p>
                    <a:p>
                      <a:pPr algn="ctr"/>
                      <a:r>
                        <a:rPr lang="nl-NL" sz="1100" b="1" dirty="0" err="1" smtClean="0">
                          <a:solidFill>
                            <a:schemeClr val="tx1"/>
                          </a:solidFill>
                          <a:latin typeface="Verdana" panose="020B0604030504040204" pitchFamily="34" charset="0"/>
                          <a:ea typeface="Verdana" panose="020B0604030504040204" pitchFamily="34" charset="0"/>
                        </a:rPr>
                        <a:t>Etanim</a:t>
                      </a:r>
                      <a:endParaRPr lang="nl-NL" sz="1100" b="1" dirty="0">
                        <a:solidFill>
                          <a:schemeClr val="tx1"/>
                        </a:solidFill>
                        <a:latin typeface="Verdana" panose="020B0604030504040204" pitchFamily="34" charset="0"/>
                        <a:ea typeface="Verdana" panose="020B0604030504040204" pitchFamily="34" charset="0"/>
                      </a:endParaRPr>
                    </a:p>
                  </a:txBody>
                  <a:tcPr>
                    <a:solidFill>
                      <a:srgbClr val="C00000"/>
                    </a:solidFill>
                  </a:tcPr>
                </a:tc>
                <a:tc>
                  <a:txBody>
                    <a:bodyPr/>
                    <a:lstStyle/>
                    <a:p>
                      <a:pPr algn="ctr"/>
                      <a:r>
                        <a:rPr lang="nl-NL" sz="1100" b="1" dirty="0" smtClean="0">
                          <a:solidFill>
                            <a:schemeClr val="tx1"/>
                          </a:solidFill>
                          <a:latin typeface="Verdana" panose="020B0604030504040204" pitchFamily="34" charset="0"/>
                          <a:ea typeface="Verdana" panose="020B0604030504040204" pitchFamily="34" charset="0"/>
                        </a:rPr>
                        <a:t>Chesjwan</a:t>
                      </a:r>
                    </a:p>
                    <a:p>
                      <a:pPr algn="ctr"/>
                      <a:r>
                        <a:rPr lang="nl-NL" sz="1100" b="1" dirty="0" smtClean="0">
                          <a:solidFill>
                            <a:schemeClr val="tx1"/>
                          </a:solidFill>
                          <a:latin typeface="Verdana" panose="020B0604030504040204" pitchFamily="34" charset="0"/>
                          <a:ea typeface="Verdana" panose="020B0604030504040204" pitchFamily="34" charset="0"/>
                        </a:rPr>
                        <a:t>Boel</a:t>
                      </a:r>
                      <a:endParaRPr lang="nl-NL" sz="1100" b="1" dirty="0">
                        <a:solidFill>
                          <a:schemeClr val="tx1"/>
                        </a:solidFill>
                        <a:latin typeface="Verdana" panose="020B0604030504040204" pitchFamily="34" charset="0"/>
                        <a:ea typeface="Verdana" panose="020B0604030504040204" pitchFamily="34" charset="0"/>
                      </a:endParaRPr>
                    </a:p>
                  </a:txBody>
                  <a:tcPr>
                    <a:solidFill>
                      <a:srgbClr val="C00000"/>
                    </a:solidFill>
                  </a:tcPr>
                </a:tc>
                <a:tc>
                  <a:txBody>
                    <a:bodyPr/>
                    <a:lstStyle/>
                    <a:p>
                      <a:pPr algn="ctr"/>
                      <a:r>
                        <a:rPr lang="nl-NL" sz="1100" b="1" dirty="0" err="1" smtClean="0">
                          <a:solidFill>
                            <a:schemeClr val="tx1"/>
                          </a:solidFill>
                          <a:latin typeface="Verdana" panose="020B0604030504040204" pitchFamily="34" charset="0"/>
                          <a:ea typeface="Verdana" panose="020B0604030504040204" pitchFamily="34" charset="0"/>
                        </a:rPr>
                        <a:t>Kisjlev</a:t>
                      </a:r>
                      <a:endParaRPr lang="nl-NL" sz="1100" b="1" dirty="0">
                        <a:solidFill>
                          <a:schemeClr val="tx1"/>
                        </a:solidFill>
                        <a:latin typeface="Verdana" panose="020B0604030504040204" pitchFamily="34" charset="0"/>
                        <a:ea typeface="Verdana" panose="020B0604030504040204" pitchFamily="34" charset="0"/>
                      </a:endParaRPr>
                    </a:p>
                  </a:txBody>
                  <a:tcPr>
                    <a:solidFill>
                      <a:srgbClr val="C00000"/>
                    </a:solidFill>
                  </a:tcPr>
                </a:tc>
                <a:tc>
                  <a:txBody>
                    <a:bodyPr/>
                    <a:lstStyle/>
                    <a:p>
                      <a:pPr algn="ctr"/>
                      <a:r>
                        <a:rPr lang="nl-NL" sz="1100" b="1" dirty="0" err="1" smtClean="0">
                          <a:solidFill>
                            <a:schemeClr val="tx1"/>
                          </a:solidFill>
                          <a:latin typeface="Verdana" panose="020B0604030504040204" pitchFamily="34" charset="0"/>
                          <a:ea typeface="Verdana" panose="020B0604030504040204" pitchFamily="34" charset="0"/>
                        </a:rPr>
                        <a:t>Tewet</a:t>
                      </a:r>
                      <a:endParaRPr lang="nl-NL" sz="1100" b="1" dirty="0">
                        <a:solidFill>
                          <a:schemeClr val="tx1"/>
                        </a:solidFill>
                        <a:latin typeface="Verdana" panose="020B0604030504040204" pitchFamily="34" charset="0"/>
                        <a:ea typeface="Verdana" panose="020B0604030504040204" pitchFamily="34" charset="0"/>
                      </a:endParaRPr>
                    </a:p>
                  </a:txBody>
                  <a:tcPr>
                    <a:solidFill>
                      <a:schemeClr val="bg2">
                        <a:lumMod val="50000"/>
                      </a:schemeClr>
                    </a:solidFill>
                  </a:tcPr>
                </a:tc>
                <a:tc>
                  <a:txBody>
                    <a:bodyPr/>
                    <a:lstStyle/>
                    <a:p>
                      <a:pPr algn="ctr"/>
                      <a:r>
                        <a:rPr lang="nl-NL" sz="1100" b="1" dirty="0" err="1" smtClean="0">
                          <a:solidFill>
                            <a:schemeClr val="tx1"/>
                          </a:solidFill>
                          <a:latin typeface="Verdana" panose="020B0604030504040204" pitchFamily="34" charset="0"/>
                          <a:ea typeface="Verdana" panose="020B0604030504040204" pitchFamily="34" charset="0"/>
                        </a:rPr>
                        <a:t>Sjewat</a:t>
                      </a:r>
                      <a:endParaRPr lang="nl-NL" sz="1100" b="1" dirty="0">
                        <a:solidFill>
                          <a:schemeClr val="tx1"/>
                        </a:solidFill>
                        <a:latin typeface="Verdana" panose="020B0604030504040204" pitchFamily="34" charset="0"/>
                        <a:ea typeface="Verdana" panose="020B0604030504040204" pitchFamily="34" charset="0"/>
                      </a:endParaRPr>
                    </a:p>
                  </a:txBody>
                  <a:tcPr>
                    <a:solidFill>
                      <a:schemeClr val="bg2">
                        <a:lumMod val="50000"/>
                      </a:schemeClr>
                    </a:solidFill>
                  </a:tcPr>
                </a:tc>
                <a:tc>
                  <a:txBody>
                    <a:bodyPr/>
                    <a:lstStyle/>
                    <a:p>
                      <a:pPr algn="ctr"/>
                      <a:r>
                        <a:rPr lang="nl-NL" sz="1100" b="1" dirty="0" err="1" smtClean="0">
                          <a:solidFill>
                            <a:schemeClr val="tx1"/>
                          </a:solidFill>
                          <a:latin typeface="Verdana" panose="020B0604030504040204" pitchFamily="34" charset="0"/>
                          <a:ea typeface="Verdana" panose="020B0604030504040204" pitchFamily="34" charset="0"/>
                        </a:rPr>
                        <a:t>Adar</a:t>
                      </a:r>
                      <a:endParaRPr lang="nl-NL" sz="1100" b="1" dirty="0">
                        <a:solidFill>
                          <a:schemeClr val="tx1"/>
                        </a:solidFill>
                        <a:latin typeface="Verdana" panose="020B0604030504040204" pitchFamily="34" charset="0"/>
                        <a:ea typeface="Verdana" panose="020B0604030504040204" pitchFamily="34" charset="0"/>
                      </a:endParaRPr>
                    </a:p>
                  </a:txBody>
                  <a:tcPr>
                    <a:solidFill>
                      <a:schemeClr val="bg2">
                        <a:lumMod val="50000"/>
                      </a:schemeClr>
                    </a:solidFill>
                  </a:tcPr>
                </a:tc>
              </a:tr>
            </a:tbl>
          </a:graphicData>
        </a:graphic>
      </p:graphicFrame>
    </p:spTree>
    <p:extLst>
      <p:ext uri="{BB962C8B-B14F-4D97-AF65-F5344CB8AC3E}">
        <p14:creationId xmlns:p14="http://schemas.microsoft.com/office/powerpoint/2010/main" val="109913176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0-#ppt_h/2"/>
                                          </p:val>
                                        </p:tav>
                                        <p:tav tm="100000">
                                          <p:val>
                                            <p:strVal val="#ppt_y"/>
                                          </p:val>
                                        </p:tav>
                                      </p:tavLst>
                                    </p:anim>
                                  </p:childTnLst>
                                </p:cTn>
                              </p:par>
                            </p:childTnLst>
                          </p:cTn>
                        </p:par>
                        <p:par>
                          <p:cTn id="20" fill="hold">
                            <p:stCondLst>
                              <p:cond delay="500"/>
                            </p:stCondLst>
                            <p:childTnLst>
                              <p:par>
                                <p:cTn id="21" presetID="2"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8533" y="1052736"/>
            <a:ext cx="9108000" cy="4105909"/>
          </a:xfrm>
          <a:prstGeom prst="rect">
            <a:avLst/>
          </a:prstGeom>
          <a:noFill/>
        </p:spPr>
        <p:txBody>
          <a:bodyPr wrap="square" lIns="216000" tIns="180000" rIns="216000" rtlCol="0">
            <a:spAutoFit/>
          </a:bodyPr>
          <a:lstStyle/>
          <a:p>
            <a:pPr algn="ctr"/>
            <a:r>
              <a:rPr lang="nl-NL" sz="3200" b="1" dirty="0" smtClean="0">
                <a:latin typeface="Verdana" panose="020B0604030504040204" pitchFamily="34" charset="0"/>
                <a:ea typeface="Verdana" panose="020B0604030504040204" pitchFamily="34" charset="0"/>
              </a:rPr>
              <a:t>Een uitgestelde </a:t>
            </a:r>
            <a:r>
              <a:rPr lang="nl-NL" sz="3200" b="1" dirty="0" err="1" smtClean="0">
                <a:latin typeface="Verdana" panose="020B0604030504040204" pitchFamily="34" charset="0"/>
                <a:ea typeface="Verdana" panose="020B0604030504040204" pitchFamily="34" charset="0"/>
              </a:rPr>
              <a:t>Soekotviering</a:t>
            </a:r>
            <a:endParaRPr lang="nl-NL" sz="3200" b="1" dirty="0" smtClean="0">
              <a:latin typeface="Verdana" panose="020B0604030504040204" pitchFamily="34" charset="0"/>
              <a:ea typeface="Verdana" panose="020B0604030504040204" pitchFamily="34" charset="0"/>
            </a:endParaRPr>
          </a:p>
          <a:p>
            <a:pPr algn="ctr"/>
            <a:endParaRPr lang="nl-NL" sz="2000" b="1" dirty="0" smtClean="0">
              <a:latin typeface="Verdana" panose="020B0604030504040204" pitchFamily="34" charset="0"/>
              <a:ea typeface="Verdana" panose="020B0604030504040204" pitchFamily="34" charset="0"/>
            </a:endParaRPr>
          </a:p>
          <a:p>
            <a:pPr algn="ctr"/>
            <a:r>
              <a:rPr lang="nl-NL" sz="2000" b="1" dirty="0" smtClean="0">
                <a:latin typeface="Verdana" panose="020B0604030504040204" pitchFamily="34" charset="0"/>
                <a:ea typeface="Verdana" panose="020B0604030504040204" pitchFamily="34" charset="0"/>
              </a:rPr>
              <a:t>2 Makkabeeën 10</a:t>
            </a:r>
          </a:p>
          <a:p>
            <a:r>
              <a:rPr lang="nl-NL" sz="2000" b="1" dirty="0" smtClean="0">
                <a:latin typeface="Verdana" panose="020B0604030504040204" pitchFamily="34" charset="0"/>
                <a:ea typeface="Verdana" panose="020B0604030504040204" pitchFamily="34" charset="0"/>
              </a:rPr>
              <a:t>5 “</a:t>
            </a:r>
            <a:r>
              <a:rPr lang="nl-NL" sz="2000" dirty="0" smtClean="0">
                <a:latin typeface="Verdana" panose="020B0604030504040204" pitchFamily="34" charset="0"/>
                <a:ea typeface="Verdana" panose="020B0604030504040204" pitchFamily="34" charset="0"/>
              </a:rPr>
              <a:t>En </a:t>
            </a:r>
            <a:r>
              <a:rPr lang="nl-NL" sz="2000" dirty="0">
                <a:latin typeface="Verdana" panose="020B0604030504040204" pitchFamily="34" charset="0"/>
                <a:ea typeface="Verdana" panose="020B0604030504040204" pitchFamily="34" charset="0"/>
              </a:rPr>
              <a:t>het gebeurde op dezelfde dag dat de tempel door de vreemde heidenen ontheiligd is geweest de reiniging van de tempel geschiedde, namelijk </a:t>
            </a:r>
            <a:r>
              <a:rPr lang="nl-NL" sz="2000" b="1" dirty="0">
                <a:solidFill>
                  <a:srgbClr val="FFFFB7"/>
                </a:solidFill>
                <a:latin typeface="Verdana" panose="020B0604030504040204" pitchFamily="34" charset="0"/>
                <a:ea typeface="Verdana" panose="020B0604030504040204" pitchFamily="34" charset="0"/>
              </a:rPr>
              <a:t>op de vijfentwintigste der maand</a:t>
            </a:r>
            <a:r>
              <a:rPr lang="nl-NL" sz="2000" dirty="0">
                <a:latin typeface="Verdana" panose="020B0604030504040204" pitchFamily="34" charset="0"/>
                <a:ea typeface="Verdana" panose="020B0604030504040204" pitchFamily="34" charset="0"/>
              </a:rPr>
              <a:t>, die </a:t>
            </a:r>
            <a:r>
              <a:rPr lang="nl-NL" sz="2000" dirty="0" err="1">
                <a:latin typeface="Verdana" panose="020B0604030504040204" pitchFamily="34" charset="0"/>
                <a:ea typeface="Verdana" panose="020B0604030504040204" pitchFamily="34" charset="0"/>
              </a:rPr>
              <a:t>Chasleu</a:t>
            </a:r>
            <a:r>
              <a:rPr lang="nl-NL" sz="2000" dirty="0">
                <a:latin typeface="Verdana" panose="020B0604030504040204" pitchFamily="34" charset="0"/>
                <a:ea typeface="Verdana" panose="020B0604030504040204" pitchFamily="34" charset="0"/>
              </a:rPr>
              <a:t> </a:t>
            </a:r>
            <a:r>
              <a:rPr lang="nl-NL" sz="2000" dirty="0" smtClean="0">
                <a:latin typeface="Verdana" panose="020B0604030504040204" pitchFamily="34" charset="0"/>
                <a:ea typeface="Verdana" panose="020B0604030504040204" pitchFamily="34" charset="0"/>
              </a:rPr>
              <a:t>(</a:t>
            </a:r>
            <a:r>
              <a:rPr lang="nl-NL" sz="2000" dirty="0" err="1" smtClean="0">
                <a:latin typeface="Verdana" panose="020B0604030504040204" pitchFamily="34" charset="0"/>
                <a:ea typeface="Verdana" panose="020B0604030504040204" pitchFamily="34" charset="0"/>
              </a:rPr>
              <a:t>Kislew</a:t>
            </a:r>
            <a:r>
              <a:rPr lang="nl-NL" sz="2000" dirty="0" smtClean="0">
                <a:latin typeface="Verdana" panose="020B0604030504040204" pitchFamily="34" charset="0"/>
                <a:ea typeface="Verdana" panose="020B0604030504040204" pitchFamily="34" charset="0"/>
              </a:rPr>
              <a:t>) is</a:t>
            </a:r>
            <a:r>
              <a:rPr lang="nl-NL" sz="2000" dirty="0">
                <a:latin typeface="Verdana" panose="020B0604030504040204" pitchFamily="34" charset="0"/>
                <a:ea typeface="Verdana" panose="020B0604030504040204" pitchFamily="34" charset="0"/>
              </a:rPr>
              <a:t>.</a:t>
            </a:r>
          </a:p>
          <a:p>
            <a:r>
              <a:rPr lang="nl-NL" sz="2000" dirty="0">
                <a:latin typeface="Verdana" panose="020B0604030504040204" pitchFamily="34" charset="0"/>
                <a:ea typeface="Verdana" panose="020B0604030504040204" pitchFamily="34" charset="0"/>
              </a:rPr>
              <a:t>6 En zij vierden met vreugde acht dagen, </a:t>
            </a:r>
            <a:r>
              <a:rPr lang="nl-NL" sz="2000" b="1" dirty="0">
                <a:solidFill>
                  <a:srgbClr val="FFFFB7"/>
                </a:solidFill>
                <a:latin typeface="Verdana" panose="020B0604030504040204" pitchFamily="34" charset="0"/>
                <a:ea typeface="Verdana" panose="020B0604030504040204" pitchFamily="34" charset="0"/>
              </a:rPr>
              <a:t>naar de wijze der loofhutten</a:t>
            </a:r>
            <a:r>
              <a:rPr lang="nl-NL" sz="2000" dirty="0">
                <a:latin typeface="Verdana" panose="020B0604030504040204" pitchFamily="34" charset="0"/>
                <a:ea typeface="Verdana" panose="020B0604030504040204" pitchFamily="34" charset="0"/>
              </a:rPr>
              <a:t>, gedachtenis hoe zij een weinig tijds tevoren op het feest der loofhutten, op de bergen en in de spelonken, gelijk de wilde beesten, in eenzaamheid geweest waren</a:t>
            </a:r>
            <a:r>
              <a:rPr lang="nl-NL" sz="2000" dirty="0" smtClean="0">
                <a:latin typeface="Verdana" panose="020B0604030504040204" pitchFamily="34" charset="0"/>
                <a:ea typeface="Verdana" panose="020B0604030504040204" pitchFamily="34" charset="0"/>
              </a:rPr>
              <a:t>.”</a:t>
            </a:r>
            <a:endParaRPr lang="nl-NL" sz="2000" dirty="0">
              <a:latin typeface="Verdana" panose="020B0604030504040204" pitchFamily="34" charset="0"/>
              <a:ea typeface="Verdana" panose="020B0604030504040204" pitchFamily="34" charset="0"/>
            </a:endParaRPr>
          </a:p>
          <a:p>
            <a:pPr algn="ctr"/>
            <a:endParaRPr lang="nl-NL" sz="2000" b="1" dirty="0" smtClean="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7460263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72008" y="5085184"/>
            <a:ext cx="9036000" cy="830997"/>
          </a:xfrm>
          <a:prstGeom prst="rect">
            <a:avLst/>
          </a:prstGeom>
          <a:solidFill>
            <a:srgbClr val="11002A"/>
          </a:solidFill>
        </p:spPr>
        <p:txBody>
          <a:bodyPr wrap="square" rtlCol="0">
            <a:spAutoFit/>
          </a:bodyPr>
          <a:lstStyle/>
          <a:p>
            <a:pPr algn="ctr"/>
            <a:r>
              <a:rPr lang="nl-NL" sz="2400" b="1" dirty="0" smtClean="0">
                <a:latin typeface="Verdana" panose="020B0604030504040204" pitchFamily="34" charset="0"/>
                <a:ea typeface="Verdana" panose="020B0604030504040204" pitchFamily="34" charset="0"/>
              </a:rPr>
              <a:t>Kan heiligheid overgedragen worden? </a:t>
            </a:r>
          </a:p>
          <a:p>
            <a:pPr algn="ctr"/>
            <a:r>
              <a:rPr lang="nl-NL" sz="2400" b="1" dirty="0" smtClean="0">
                <a:latin typeface="Verdana" panose="020B0604030504040204" pitchFamily="34" charset="0"/>
                <a:ea typeface="Verdana" panose="020B0604030504040204" pitchFamily="34" charset="0"/>
              </a:rPr>
              <a:t>NEE</a:t>
            </a:r>
            <a:endParaRPr lang="nl-NL" sz="2400" b="1" dirty="0">
              <a:latin typeface="Verdana" panose="020B0604030504040204" pitchFamily="34" charset="0"/>
              <a:ea typeface="Verdana" panose="020B0604030504040204" pitchFamily="34" charset="0"/>
            </a:endParaRPr>
          </a:p>
        </p:txBody>
      </p:sp>
      <p:sp>
        <p:nvSpPr>
          <p:cNvPr id="4" name="Tekstvak 3"/>
          <p:cNvSpPr txBox="1"/>
          <p:nvPr/>
        </p:nvSpPr>
        <p:spPr>
          <a:xfrm>
            <a:off x="68327" y="5877272"/>
            <a:ext cx="9036000" cy="1044000"/>
          </a:xfrm>
          <a:prstGeom prst="rect">
            <a:avLst/>
          </a:prstGeom>
          <a:solidFill>
            <a:srgbClr val="11002A"/>
          </a:solidFill>
        </p:spPr>
        <p:txBody>
          <a:bodyPr wrap="square" rtlCol="0">
            <a:spAutoFit/>
          </a:bodyPr>
          <a:lstStyle/>
          <a:p>
            <a:pPr algn="ctr"/>
            <a:r>
              <a:rPr lang="nl-NL" sz="2400" b="1" dirty="0" smtClean="0">
                <a:latin typeface="Verdana" panose="020B0604030504040204" pitchFamily="34" charset="0"/>
                <a:ea typeface="Verdana" panose="020B0604030504040204" pitchFamily="34" charset="0"/>
              </a:rPr>
              <a:t>Kan onreinheid overgedragen worden? </a:t>
            </a:r>
          </a:p>
          <a:p>
            <a:pPr algn="ctr"/>
            <a:r>
              <a:rPr lang="nl-NL" sz="2400" b="1" dirty="0" smtClean="0">
                <a:latin typeface="Verdana" panose="020B0604030504040204" pitchFamily="34" charset="0"/>
                <a:ea typeface="Verdana" panose="020B0604030504040204" pitchFamily="34" charset="0"/>
              </a:rPr>
              <a:t>JA</a:t>
            </a:r>
            <a:endParaRPr lang="nl-NL" sz="2400" b="1" dirty="0">
              <a:latin typeface="Verdana" panose="020B0604030504040204" pitchFamily="34" charset="0"/>
              <a:ea typeface="Verdana" panose="020B0604030504040204" pitchFamily="34" charset="0"/>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764704"/>
            <a:ext cx="9259888"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628811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fbeeldingsresultaat voor pig sacrifice temple jerusalem&quot;"/>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47664" y="2211514"/>
            <a:ext cx="5904656" cy="467387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68327" y="1124744"/>
            <a:ext cx="9036000" cy="1044000"/>
          </a:xfrm>
          <a:prstGeom prst="rect">
            <a:avLst/>
          </a:prstGeom>
          <a:noFill/>
        </p:spPr>
        <p:txBody>
          <a:bodyPr wrap="square" rtlCol="0">
            <a:spAutoFit/>
          </a:bodyPr>
          <a:lstStyle/>
          <a:p>
            <a:pPr algn="ctr"/>
            <a:r>
              <a:rPr lang="nl-NL" sz="2400" b="1" dirty="0" smtClean="0">
                <a:latin typeface="Verdana" panose="020B0604030504040204" pitchFamily="34" charset="0"/>
                <a:ea typeface="Verdana" panose="020B0604030504040204" pitchFamily="34" charset="0"/>
              </a:rPr>
              <a:t>Kan onreinheid overgedragen worden? </a:t>
            </a:r>
          </a:p>
          <a:p>
            <a:pPr algn="ctr"/>
            <a:r>
              <a:rPr lang="nl-NL" sz="2400" b="1" dirty="0" smtClean="0">
                <a:latin typeface="Verdana" panose="020B0604030504040204" pitchFamily="34" charset="0"/>
                <a:ea typeface="Verdana" panose="020B0604030504040204" pitchFamily="34" charset="0"/>
              </a:rPr>
              <a:t>JA</a:t>
            </a:r>
            <a:endParaRPr lang="nl-NL" sz="24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0609959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836712"/>
            <a:ext cx="9144000" cy="6186309"/>
          </a:xfrm>
          <a:prstGeom prst="rect">
            <a:avLst/>
          </a:prstGeom>
          <a:solidFill>
            <a:schemeClr val="bg1"/>
          </a:solidFill>
        </p:spPr>
        <p:txBody>
          <a:bodyPr wrap="square">
            <a:spAutoFit/>
          </a:bodyPr>
          <a:lstStyle/>
          <a:p>
            <a:pPr algn="ctr"/>
            <a:r>
              <a:rPr lang="nl-NL" dirty="0" smtClean="0">
                <a:latin typeface="Verdana" panose="020B0604030504040204" pitchFamily="34" charset="0"/>
                <a:ea typeface="Verdana" panose="020B0604030504040204" pitchFamily="34" charset="0"/>
              </a:rPr>
              <a:t>Haggai 2:15-19</a:t>
            </a:r>
          </a:p>
          <a:p>
            <a:pPr algn="ctr"/>
            <a:r>
              <a:rPr lang="nl-NL" dirty="0" smtClean="0">
                <a:solidFill>
                  <a:srgbClr val="FFFFB7"/>
                </a:solidFill>
                <a:latin typeface="Verdana" panose="020B0604030504040204" pitchFamily="34" charset="0"/>
                <a:ea typeface="Verdana" panose="020B0604030504040204" pitchFamily="34" charset="0"/>
              </a:rPr>
              <a:t>“Maar </a:t>
            </a:r>
            <a:r>
              <a:rPr lang="nl-NL" b="1" dirty="0">
                <a:solidFill>
                  <a:srgbClr val="FFC000"/>
                </a:solidFill>
                <a:latin typeface="Verdana" panose="020B0604030504040204" pitchFamily="34" charset="0"/>
                <a:ea typeface="Verdana" panose="020B0604030504040204" pitchFamily="34" charset="0"/>
              </a:rPr>
              <a:t>let op </a:t>
            </a:r>
            <a:r>
              <a:rPr lang="nl-NL" dirty="0">
                <a:solidFill>
                  <a:srgbClr val="FFFFB7"/>
                </a:solidFill>
                <a:latin typeface="Verdana" panose="020B0604030504040204" pitchFamily="34" charset="0"/>
                <a:ea typeface="Verdana" panose="020B0604030504040204" pitchFamily="34" charset="0"/>
              </a:rPr>
              <a:t>wat er vanaf vandaag gebeuren gaat. </a:t>
            </a:r>
            <a:endParaRPr lang="nl-NL" dirty="0" smtClean="0">
              <a:solidFill>
                <a:srgbClr val="FFFFB7"/>
              </a:solidFill>
              <a:latin typeface="Verdana" panose="020B0604030504040204" pitchFamily="34" charset="0"/>
              <a:ea typeface="Verdana" panose="020B0604030504040204" pitchFamily="34" charset="0"/>
            </a:endParaRPr>
          </a:p>
          <a:p>
            <a:pPr algn="ctr"/>
            <a:r>
              <a:rPr lang="nl-NL" dirty="0" smtClean="0">
                <a:latin typeface="Verdana" panose="020B0604030504040204" pitchFamily="34" charset="0"/>
                <a:ea typeface="Verdana" panose="020B0604030504040204" pitchFamily="34" charset="0"/>
              </a:rPr>
              <a:t>Hoe </a:t>
            </a:r>
            <a:r>
              <a:rPr lang="nl-NL" dirty="0">
                <a:latin typeface="Verdana" panose="020B0604030504040204" pitchFamily="34" charset="0"/>
                <a:ea typeface="Verdana" panose="020B0604030504040204" pitchFamily="34" charset="0"/>
              </a:rPr>
              <a:t>was het met jullie gesteld </a:t>
            </a:r>
            <a:endParaRPr lang="nl-NL" dirty="0" smtClean="0">
              <a:latin typeface="Verdana" panose="020B0604030504040204" pitchFamily="34" charset="0"/>
              <a:ea typeface="Verdana" panose="020B0604030504040204" pitchFamily="34" charset="0"/>
            </a:endParaRPr>
          </a:p>
          <a:p>
            <a:pPr algn="ctr"/>
            <a:r>
              <a:rPr lang="nl-NL" dirty="0" smtClean="0">
                <a:latin typeface="Verdana" panose="020B0604030504040204" pitchFamily="34" charset="0"/>
                <a:ea typeface="Verdana" panose="020B0604030504040204" pitchFamily="34" charset="0"/>
              </a:rPr>
              <a:t>voordat </a:t>
            </a:r>
            <a:r>
              <a:rPr lang="nl-NL" dirty="0">
                <a:latin typeface="Verdana" panose="020B0604030504040204" pitchFamily="34" charset="0"/>
                <a:ea typeface="Verdana" panose="020B0604030504040204" pitchFamily="34" charset="0"/>
              </a:rPr>
              <a:t>er aan de herbouw van de tempel van de </a:t>
            </a:r>
            <a:r>
              <a:rPr lang="nl-NL" cap="small" dirty="0">
                <a:latin typeface="Verdana" panose="020B0604030504040204" pitchFamily="34" charset="0"/>
                <a:ea typeface="Verdana" panose="020B0604030504040204" pitchFamily="34" charset="0"/>
              </a:rPr>
              <a:t>HEER</a:t>
            </a:r>
            <a:r>
              <a:rPr lang="nl-NL" dirty="0">
                <a:latin typeface="Verdana" panose="020B0604030504040204" pitchFamily="34" charset="0"/>
                <a:ea typeface="Verdana" panose="020B0604030504040204" pitchFamily="34" charset="0"/>
              </a:rPr>
              <a:t> begonnen werd? Jullie dachten twintig maten graan te scheppen, </a:t>
            </a:r>
            <a:endParaRPr lang="nl-NL" dirty="0" smtClean="0">
              <a:latin typeface="Verdana" panose="020B0604030504040204" pitchFamily="34" charset="0"/>
              <a:ea typeface="Verdana" panose="020B0604030504040204" pitchFamily="34" charset="0"/>
            </a:endParaRPr>
          </a:p>
          <a:p>
            <a:pPr algn="ctr"/>
            <a:r>
              <a:rPr lang="nl-NL" dirty="0" smtClean="0">
                <a:latin typeface="Verdana" panose="020B0604030504040204" pitchFamily="34" charset="0"/>
                <a:ea typeface="Verdana" panose="020B0604030504040204" pitchFamily="34" charset="0"/>
              </a:rPr>
              <a:t>maar </a:t>
            </a:r>
            <a:r>
              <a:rPr lang="nl-NL" dirty="0">
                <a:latin typeface="Verdana" panose="020B0604030504040204" pitchFamily="34" charset="0"/>
                <a:ea typeface="Verdana" panose="020B0604030504040204" pitchFamily="34" charset="0"/>
              </a:rPr>
              <a:t>de graanhoop bleek slechts tien maten groot te zijn; </a:t>
            </a:r>
            <a:endParaRPr lang="nl-NL" dirty="0" smtClean="0">
              <a:latin typeface="Verdana" panose="020B0604030504040204" pitchFamily="34" charset="0"/>
              <a:ea typeface="Verdana" panose="020B0604030504040204" pitchFamily="34" charset="0"/>
            </a:endParaRPr>
          </a:p>
          <a:p>
            <a:pPr algn="ctr"/>
            <a:r>
              <a:rPr lang="nl-NL" dirty="0" smtClean="0">
                <a:latin typeface="Verdana" panose="020B0604030504040204" pitchFamily="34" charset="0"/>
                <a:ea typeface="Verdana" panose="020B0604030504040204" pitchFamily="34" charset="0"/>
              </a:rPr>
              <a:t>jullie </a:t>
            </a:r>
            <a:r>
              <a:rPr lang="nl-NL" dirty="0">
                <a:latin typeface="Verdana" panose="020B0604030504040204" pitchFamily="34" charset="0"/>
                <a:ea typeface="Verdana" panose="020B0604030504040204" pitchFamily="34" charset="0"/>
              </a:rPr>
              <a:t>dachten vijftig maten wijn uit de pers te halen, </a:t>
            </a:r>
            <a:endParaRPr lang="nl-NL" dirty="0" smtClean="0">
              <a:latin typeface="Verdana" panose="020B0604030504040204" pitchFamily="34" charset="0"/>
              <a:ea typeface="Verdana" panose="020B0604030504040204" pitchFamily="34" charset="0"/>
            </a:endParaRPr>
          </a:p>
          <a:p>
            <a:pPr algn="ctr"/>
            <a:r>
              <a:rPr lang="nl-NL" dirty="0" smtClean="0">
                <a:latin typeface="Verdana" panose="020B0604030504040204" pitchFamily="34" charset="0"/>
                <a:ea typeface="Verdana" panose="020B0604030504040204" pitchFamily="34" charset="0"/>
              </a:rPr>
              <a:t>maar </a:t>
            </a:r>
            <a:r>
              <a:rPr lang="nl-NL" dirty="0">
                <a:latin typeface="Verdana" panose="020B0604030504040204" pitchFamily="34" charset="0"/>
                <a:ea typeface="Verdana" panose="020B0604030504040204" pitchFamily="34" charset="0"/>
              </a:rPr>
              <a:t>de perskuip bleek slechts twintig maten te bevatten. </a:t>
            </a:r>
            <a:endParaRPr lang="nl-NL" dirty="0" smtClean="0">
              <a:latin typeface="Verdana" panose="020B0604030504040204" pitchFamily="34" charset="0"/>
              <a:ea typeface="Verdana" panose="020B0604030504040204" pitchFamily="34" charset="0"/>
            </a:endParaRPr>
          </a:p>
          <a:p>
            <a:pPr algn="ctr"/>
            <a:r>
              <a:rPr lang="nl-NL" baseline="30000" dirty="0" smtClean="0">
                <a:latin typeface="Verdana" panose="020B0604030504040204" pitchFamily="34" charset="0"/>
                <a:ea typeface="Verdana" panose="020B0604030504040204" pitchFamily="34" charset="0"/>
              </a:rPr>
              <a:t>17</a:t>
            </a:r>
            <a:r>
              <a:rPr lang="nl-NL" dirty="0" smtClean="0">
                <a:latin typeface="Verdana" panose="020B0604030504040204" pitchFamily="34" charset="0"/>
                <a:ea typeface="Verdana" panose="020B0604030504040204" pitchFamily="34" charset="0"/>
              </a:rPr>
              <a:t>De </a:t>
            </a:r>
            <a:r>
              <a:rPr lang="nl-NL" dirty="0">
                <a:latin typeface="Verdana" panose="020B0604030504040204" pitchFamily="34" charset="0"/>
                <a:ea typeface="Verdana" panose="020B0604030504040204" pitchFamily="34" charset="0"/>
              </a:rPr>
              <a:t>vruchten van jullie arbeid heb ik getroffen </a:t>
            </a:r>
            <a:endParaRPr lang="nl-NL" dirty="0" smtClean="0">
              <a:latin typeface="Verdana" panose="020B0604030504040204" pitchFamily="34" charset="0"/>
              <a:ea typeface="Verdana" panose="020B0604030504040204" pitchFamily="34" charset="0"/>
            </a:endParaRPr>
          </a:p>
          <a:p>
            <a:pPr algn="ctr"/>
            <a:r>
              <a:rPr lang="nl-NL" dirty="0" smtClean="0">
                <a:latin typeface="Verdana" panose="020B0604030504040204" pitchFamily="34" charset="0"/>
                <a:ea typeface="Verdana" panose="020B0604030504040204" pitchFamily="34" charset="0"/>
              </a:rPr>
              <a:t>met </a:t>
            </a:r>
            <a:r>
              <a:rPr lang="nl-NL" dirty="0">
                <a:latin typeface="Verdana" panose="020B0604030504040204" pitchFamily="34" charset="0"/>
                <a:ea typeface="Verdana" panose="020B0604030504040204" pitchFamily="34" charset="0"/>
              </a:rPr>
              <a:t>korenbrand, meeldauw en hagel, </a:t>
            </a:r>
            <a:endParaRPr lang="nl-NL" dirty="0" smtClean="0">
              <a:latin typeface="Verdana" panose="020B0604030504040204" pitchFamily="34" charset="0"/>
              <a:ea typeface="Verdana" panose="020B0604030504040204" pitchFamily="34" charset="0"/>
            </a:endParaRPr>
          </a:p>
          <a:p>
            <a:pPr algn="ctr"/>
            <a:r>
              <a:rPr lang="nl-NL" dirty="0" smtClean="0">
                <a:latin typeface="Verdana" panose="020B0604030504040204" pitchFamily="34" charset="0"/>
                <a:ea typeface="Verdana" panose="020B0604030504040204" pitchFamily="34" charset="0"/>
              </a:rPr>
              <a:t>en </a:t>
            </a:r>
            <a:r>
              <a:rPr lang="nl-NL" dirty="0">
                <a:latin typeface="Verdana" panose="020B0604030504040204" pitchFamily="34" charset="0"/>
                <a:ea typeface="Verdana" panose="020B0604030504040204" pitchFamily="34" charset="0"/>
              </a:rPr>
              <a:t>toch zijn jullie niet naar mij teruggekeerd </a:t>
            </a:r>
            <a:endParaRPr lang="nl-NL" dirty="0" smtClean="0">
              <a:latin typeface="Verdana" panose="020B0604030504040204" pitchFamily="34" charset="0"/>
              <a:ea typeface="Verdana" panose="020B0604030504040204" pitchFamily="34" charset="0"/>
            </a:endParaRPr>
          </a:p>
          <a:p>
            <a:pPr algn="ctr"/>
            <a:r>
              <a:rPr lang="nl-NL" dirty="0" smtClean="0">
                <a:latin typeface="Verdana" panose="020B0604030504040204" pitchFamily="34" charset="0"/>
                <a:ea typeface="Verdana" panose="020B0604030504040204" pitchFamily="34" charset="0"/>
              </a:rPr>
              <a:t>– </a:t>
            </a:r>
            <a:r>
              <a:rPr lang="nl-NL" dirty="0">
                <a:latin typeface="Verdana" panose="020B0604030504040204" pitchFamily="34" charset="0"/>
                <a:ea typeface="Verdana" panose="020B0604030504040204" pitchFamily="34" charset="0"/>
              </a:rPr>
              <a:t>​spreekt de </a:t>
            </a:r>
            <a:r>
              <a:rPr lang="nl-NL" cap="small" dirty="0">
                <a:latin typeface="Verdana" panose="020B0604030504040204" pitchFamily="34" charset="0"/>
                <a:ea typeface="Verdana" panose="020B0604030504040204" pitchFamily="34" charset="0"/>
              </a:rPr>
              <a:t>HEER</a:t>
            </a:r>
            <a:r>
              <a:rPr lang="nl-NL" dirty="0">
                <a:latin typeface="Verdana" panose="020B0604030504040204" pitchFamily="34" charset="0"/>
                <a:ea typeface="Verdana" panose="020B0604030504040204" pitchFamily="34" charset="0"/>
              </a:rPr>
              <a:t>. </a:t>
            </a:r>
            <a:endParaRPr lang="nl-NL" dirty="0" smtClean="0">
              <a:latin typeface="Verdana" panose="020B0604030504040204" pitchFamily="34" charset="0"/>
              <a:ea typeface="Verdana" panose="020B0604030504040204" pitchFamily="34" charset="0"/>
            </a:endParaRPr>
          </a:p>
          <a:p>
            <a:pPr algn="ctr"/>
            <a:endParaRPr lang="nl-NL" dirty="0">
              <a:latin typeface="Verdana" panose="020B0604030504040204" pitchFamily="34" charset="0"/>
              <a:ea typeface="Verdana" panose="020B0604030504040204" pitchFamily="34" charset="0"/>
            </a:endParaRPr>
          </a:p>
          <a:p>
            <a:pPr algn="ctr"/>
            <a:endParaRPr lang="nl-NL" dirty="0" smtClean="0">
              <a:latin typeface="Verdana" panose="020B0604030504040204" pitchFamily="34" charset="0"/>
              <a:ea typeface="Verdana" panose="020B0604030504040204" pitchFamily="34" charset="0"/>
            </a:endParaRPr>
          </a:p>
          <a:p>
            <a:pPr algn="ctr"/>
            <a:endParaRPr lang="nl-NL" dirty="0">
              <a:latin typeface="Verdana" panose="020B0604030504040204" pitchFamily="34" charset="0"/>
              <a:ea typeface="Verdana" panose="020B0604030504040204" pitchFamily="34" charset="0"/>
            </a:endParaRPr>
          </a:p>
          <a:p>
            <a:pPr algn="ctr"/>
            <a:endParaRPr lang="nl-NL" dirty="0" smtClean="0">
              <a:latin typeface="Verdana" panose="020B0604030504040204" pitchFamily="34" charset="0"/>
              <a:ea typeface="Verdana" panose="020B0604030504040204" pitchFamily="34" charset="0"/>
            </a:endParaRPr>
          </a:p>
          <a:p>
            <a:pPr algn="ctr"/>
            <a:endParaRPr lang="nl-NL" dirty="0">
              <a:latin typeface="Verdana" panose="020B0604030504040204" pitchFamily="34" charset="0"/>
              <a:ea typeface="Verdana" panose="020B0604030504040204" pitchFamily="34" charset="0"/>
            </a:endParaRPr>
          </a:p>
          <a:p>
            <a:pPr algn="ctr"/>
            <a:endParaRPr lang="nl-NL" dirty="0" smtClean="0">
              <a:latin typeface="Verdana" panose="020B0604030504040204" pitchFamily="34" charset="0"/>
              <a:ea typeface="Verdana" panose="020B0604030504040204" pitchFamily="34" charset="0"/>
            </a:endParaRPr>
          </a:p>
          <a:p>
            <a:pPr algn="ctr"/>
            <a:endParaRPr lang="nl-NL" dirty="0">
              <a:latin typeface="Verdana" panose="020B0604030504040204" pitchFamily="34" charset="0"/>
              <a:ea typeface="Verdana" panose="020B0604030504040204" pitchFamily="34" charset="0"/>
            </a:endParaRPr>
          </a:p>
          <a:p>
            <a:pPr algn="ctr"/>
            <a:endParaRPr lang="nl-NL" dirty="0" smtClean="0">
              <a:latin typeface="Verdana" panose="020B0604030504040204" pitchFamily="34" charset="0"/>
              <a:ea typeface="Verdana" panose="020B0604030504040204" pitchFamily="34" charset="0"/>
            </a:endParaRPr>
          </a:p>
          <a:p>
            <a:pPr algn="ctr"/>
            <a:endParaRPr lang="nl-NL" dirty="0">
              <a:latin typeface="Verdana" panose="020B0604030504040204" pitchFamily="34" charset="0"/>
              <a:ea typeface="Verdana" panose="020B0604030504040204" pitchFamily="34" charset="0"/>
            </a:endParaRPr>
          </a:p>
          <a:p>
            <a:pPr algn="ctr"/>
            <a:endParaRPr lang="nl-NL" dirty="0" smtClean="0">
              <a:latin typeface="Verdana" panose="020B0604030504040204" pitchFamily="34" charset="0"/>
              <a:ea typeface="Verdana" panose="020B0604030504040204" pitchFamily="34" charset="0"/>
            </a:endParaRPr>
          </a:p>
        </p:txBody>
      </p:sp>
      <p:sp>
        <p:nvSpPr>
          <p:cNvPr id="4" name="Rechthoek 3"/>
          <p:cNvSpPr/>
          <p:nvPr/>
        </p:nvSpPr>
        <p:spPr>
          <a:xfrm>
            <a:off x="0" y="4221088"/>
            <a:ext cx="9144000" cy="2862322"/>
          </a:xfrm>
          <a:prstGeom prst="rect">
            <a:avLst/>
          </a:prstGeom>
          <a:solidFill>
            <a:schemeClr val="bg1"/>
          </a:solidFill>
        </p:spPr>
        <p:txBody>
          <a:bodyPr wrap="square">
            <a:spAutoFit/>
          </a:bodyPr>
          <a:lstStyle/>
          <a:p>
            <a:pPr algn="ctr"/>
            <a:r>
              <a:rPr lang="nl-NL" baseline="30000" dirty="0" smtClean="0">
                <a:solidFill>
                  <a:srgbClr val="FFFFB7"/>
                </a:solidFill>
                <a:latin typeface="Verdana" panose="020B0604030504040204" pitchFamily="34" charset="0"/>
                <a:ea typeface="Verdana" panose="020B0604030504040204" pitchFamily="34" charset="0"/>
              </a:rPr>
              <a:t>18</a:t>
            </a:r>
            <a:r>
              <a:rPr lang="nl-NL" dirty="0" smtClean="0">
                <a:solidFill>
                  <a:srgbClr val="FFFFB7"/>
                </a:solidFill>
                <a:latin typeface="Verdana" panose="020B0604030504040204" pitchFamily="34" charset="0"/>
                <a:ea typeface="Verdana" panose="020B0604030504040204" pitchFamily="34" charset="0"/>
              </a:rPr>
              <a:t>Maar</a:t>
            </a:r>
            <a:r>
              <a:rPr lang="nl-NL" b="1" dirty="0" smtClean="0">
                <a:solidFill>
                  <a:srgbClr val="FFC000"/>
                </a:solidFill>
                <a:latin typeface="Verdana" panose="020B0604030504040204" pitchFamily="34" charset="0"/>
                <a:ea typeface="Verdana" panose="020B0604030504040204" pitchFamily="34" charset="0"/>
              </a:rPr>
              <a:t> </a:t>
            </a:r>
            <a:r>
              <a:rPr lang="nl-NL" b="1" dirty="0">
                <a:solidFill>
                  <a:srgbClr val="FFC000"/>
                </a:solidFill>
                <a:latin typeface="Verdana" panose="020B0604030504040204" pitchFamily="34" charset="0"/>
                <a:ea typeface="Verdana" panose="020B0604030504040204" pitchFamily="34" charset="0"/>
              </a:rPr>
              <a:t>let op </a:t>
            </a:r>
            <a:r>
              <a:rPr lang="nl-NL" dirty="0">
                <a:solidFill>
                  <a:srgbClr val="FFFFB7"/>
                </a:solidFill>
                <a:latin typeface="Verdana" panose="020B0604030504040204" pitchFamily="34" charset="0"/>
                <a:ea typeface="Verdana" panose="020B0604030504040204" pitchFamily="34" charset="0"/>
              </a:rPr>
              <a:t>wat er gebeuren gaat, vanaf vandaag, </a:t>
            </a:r>
            <a:endParaRPr lang="nl-NL" dirty="0" smtClean="0">
              <a:solidFill>
                <a:srgbClr val="FFFFB7"/>
              </a:solidFill>
              <a:latin typeface="Verdana" panose="020B0604030504040204" pitchFamily="34" charset="0"/>
              <a:ea typeface="Verdana" panose="020B0604030504040204" pitchFamily="34" charset="0"/>
            </a:endParaRPr>
          </a:p>
          <a:p>
            <a:pPr algn="ctr"/>
            <a:r>
              <a:rPr lang="nl-NL" b="1" dirty="0" smtClean="0">
                <a:solidFill>
                  <a:srgbClr val="FFFF00"/>
                </a:solidFill>
                <a:latin typeface="Verdana" panose="020B0604030504040204" pitchFamily="34" charset="0"/>
                <a:ea typeface="Verdana" panose="020B0604030504040204" pitchFamily="34" charset="0"/>
              </a:rPr>
              <a:t>vanaf </a:t>
            </a:r>
            <a:r>
              <a:rPr lang="nl-NL" b="1" dirty="0">
                <a:solidFill>
                  <a:srgbClr val="FFFF00"/>
                </a:solidFill>
                <a:latin typeface="Verdana" panose="020B0604030504040204" pitchFamily="34" charset="0"/>
                <a:ea typeface="Verdana" panose="020B0604030504040204" pitchFamily="34" charset="0"/>
              </a:rPr>
              <a:t>deze vierentwintigste dag van de negende maand</a:t>
            </a:r>
            <a:r>
              <a:rPr lang="nl-NL" dirty="0">
                <a:solidFill>
                  <a:srgbClr val="FFFFB7"/>
                </a:solidFill>
                <a:latin typeface="Verdana" panose="020B0604030504040204" pitchFamily="34" charset="0"/>
                <a:ea typeface="Verdana" panose="020B0604030504040204" pitchFamily="34" charset="0"/>
              </a:rPr>
              <a:t>, </a:t>
            </a:r>
            <a:endParaRPr lang="nl-NL" dirty="0" smtClean="0">
              <a:solidFill>
                <a:srgbClr val="FFFFB7"/>
              </a:solidFill>
              <a:latin typeface="Verdana" panose="020B0604030504040204" pitchFamily="34" charset="0"/>
              <a:ea typeface="Verdana" panose="020B0604030504040204" pitchFamily="34" charset="0"/>
            </a:endParaRPr>
          </a:p>
          <a:p>
            <a:pPr algn="ctr"/>
            <a:r>
              <a:rPr lang="nl-NL" dirty="0" smtClean="0">
                <a:solidFill>
                  <a:srgbClr val="FFFFB7"/>
                </a:solidFill>
                <a:latin typeface="Verdana" panose="020B0604030504040204" pitchFamily="34" charset="0"/>
                <a:ea typeface="Verdana" panose="020B0604030504040204" pitchFamily="34" charset="0"/>
              </a:rPr>
              <a:t>vanaf </a:t>
            </a:r>
            <a:r>
              <a:rPr lang="nl-NL" dirty="0">
                <a:solidFill>
                  <a:srgbClr val="FFFFB7"/>
                </a:solidFill>
                <a:latin typeface="Verdana" panose="020B0604030504040204" pitchFamily="34" charset="0"/>
                <a:ea typeface="Verdana" panose="020B0604030504040204" pitchFamily="34" charset="0"/>
              </a:rPr>
              <a:t>de dag dat de tempel van de </a:t>
            </a:r>
            <a:r>
              <a:rPr lang="nl-NL" cap="small" dirty="0">
                <a:solidFill>
                  <a:srgbClr val="FFFFB7"/>
                </a:solidFill>
                <a:latin typeface="Verdana" panose="020B0604030504040204" pitchFamily="34" charset="0"/>
                <a:ea typeface="Verdana" panose="020B0604030504040204" pitchFamily="34" charset="0"/>
              </a:rPr>
              <a:t>HEER</a:t>
            </a:r>
            <a:r>
              <a:rPr lang="nl-NL" dirty="0">
                <a:solidFill>
                  <a:srgbClr val="FFFFB7"/>
                </a:solidFill>
                <a:latin typeface="Verdana" panose="020B0604030504040204" pitchFamily="34" charset="0"/>
                <a:ea typeface="Verdana" panose="020B0604030504040204" pitchFamily="34" charset="0"/>
              </a:rPr>
              <a:t> gegrondvest is, </a:t>
            </a:r>
            <a:r>
              <a:rPr lang="nl-NL" b="1" dirty="0">
                <a:solidFill>
                  <a:srgbClr val="FFC000"/>
                </a:solidFill>
                <a:latin typeface="Verdana" panose="020B0604030504040204" pitchFamily="34" charset="0"/>
                <a:ea typeface="Verdana" panose="020B0604030504040204" pitchFamily="34" charset="0"/>
              </a:rPr>
              <a:t>let op</a:t>
            </a:r>
            <a:r>
              <a:rPr lang="nl-NL" dirty="0">
                <a:solidFill>
                  <a:srgbClr val="FFFFB7"/>
                </a:solidFill>
                <a:latin typeface="Verdana" panose="020B0604030504040204" pitchFamily="34" charset="0"/>
                <a:ea typeface="Verdana" panose="020B0604030504040204" pitchFamily="34" charset="0"/>
              </a:rPr>
              <a:t>! </a:t>
            </a:r>
            <a:endParaRPr lang="nl-NL" dirty="0" smtClean="0">
              <a:solidFill>
                <a:srgbClr val="FFFFB7"/>
              </a:solidFill>
              <a:latin typeface="Verdana" panose="020B0604030504040204" pitchFamily="34" charset="0"/>
              <a:ea typeface="Verdana" panose="020B0604030504040204" pitchFamily="34" charset="0"/>
            </a:endParaRPr>
          </a:p>
          <a:p>
            <a:pPr algn="ctr"/>
            <a:r>
              <a:rPr lang="nl-NL" baseline="30000" dirty="0" smtClean="0">
                <a:solidFill>
                  <a:srgbClr val="FFFFB7"/>
                </a:solidFill>
                <a:latin typeface="Verdana" panose="020B0604030504040204" pitchFamily="34" charset="0"/>
                <a:ea typeface="Verdana" panose="020B0604030504040204" pitchFamily="34" charset="0"/>
              </a:rPr>
              <a:t>19</a:t>
            </a:r>
            <a:r>
              <a:rPr lang="nl-NL" dirty="0" smtClean="0">
                <a:solidFill>
                  <a:srgbClr val="FFFFB7"/>
                </a:solidFill>
                <a:latin typeface="Verdana" panose="020B0604030504040204" pitchFamily="34" charset="0"/>
                <a:ea typeface="Verdana" panose="020B0604030504040204" pitchFamily="34" charset="0"/>
              </a:rPr>
              <a:t>Het </a:t>
            </a:r>
            <a:r>
              <a:rPr lang="nl-NL" dirty="0">
                <a:solidFill>
                  <a:srgbClr val="FFFFB7"/>
                </a:solidFill>
                <a:latin typeface="Verdana" panose="020B0604030504040204" pitchFamily="34" charset="0"/>
                <a:ea typeface="Verdana" panose="020B0604030504040204" pitchFamily="34" charset="0"/>
              </a:rPr>
              <a:t>is waar dat het ​zaad​ nog ongebruikt in de schuur ligt, </a:t>
            </a:r>
            <a:endParaRPr lang="nl-NL" dirty="0" smtClean="0">
              <a:solidFill>
                <a:srgbClr val="FFFFB7"/>
              </a:solidFill>
              <a:latin typeface="Verdana" panose="020B0604030504040204" pitchFamily="34" charset="0"/>
              <a:ea typeface="Verdana" panose="020B0604030504040204" pitchFamily="34" charset="0"/>
            </a:endParaRPr>
          </a:p>
          <a:p>
            <a:pPr algn="ctr"/>
            <a:r>
              <a:rPr lang="nl-NL" dirty="0" smtClean="0">
                <a:solidFill>
                  <a:srgbClr val="FFFFB7"/>
                </a:solidFill>
                <a:latin typeface="Verdana" panose="020B0604030504040204" pitchFamily="34" charset="0"/>
                <a:ea typeface="Verdana" panose="020B0604030504040204" pitchFamily="34" charset="0"/>
              </a:rPr>
              <a:t>en </a:t>
            </a:r>
            <a:r>
              <a:rPr lang="nl-NL" dirty="0">
                <a:solidFill>
                  <a:srgbClr val="FFFFB7"/>
                </a:solidFill>
                <a:latin typeface="Verdana" panose="020B0604030504040204" pitchFamily="34" charset="0"/>
                <a:ea typeface="Verdana" panose="020B0604030504040204" pitchFamily="34" charset="0"/>
              </a:rPr>
              <a:t>ook hebben de wijnstok en de vijgenboom, de ​granaatappel​ en de olijf nog geen vrucht gedragen, </a:t>
            </a:r>
            <a:endParaRPr lang="nl-NL" dirty="0" smtClean="0">
              <a:solidFill>
                <a:srgbClr val="FFFFB7"/>
              </a:solidFill>
              <a:latin typeface="Verdana" panose="020B0604030504040204" pitchFamily="34" charset="0"/>
              <a:ea typeface="Verdana" panose="020B0604030504040204" pitchFamily="34" charset="0"/>
            </a:endParaRPr>
          </a:p>
          <a:p>
            <a:pPr algn="ctr"/>
            <a:r>
              <a:rPr lang="nl-NL" b="1" dirty="0" smtClean="0">
                <a:solidFill>
                  <a:srgbClr val="FFFF00"/>
                </a:solidFill>
                <a:latin typeface="Verdana" panose="020B0604030504040204" pitchFamily="34" charset="0"/>
                <a:ea typeface="Verdana" panose="020B0604030504040204" pitchFamily="34" charset="0"/>
              </a:rPr>
              <a:t>maar </a:t>
            </a:r>
            <a:r>
              <a:rPr lang="nl-NL" b="1" dirty="0">
                <a:solidFill>
                  <a:srgbClr val="FFFF00"/>
                </a:solidFill>
                <a:latin typeface="Verdana" panose="020B0604030504040204" pitchFamily="34" charset="0"/>
                <a:ea typeface="Verdana" panose="020B0604030504040204" pitchFamily="34" charset="0"/>
              </a:rPr>
              <a:t>vanaf vandaag zal ik jullie mijn ​zegen​ geven</a:t>
            </a:r>
            <a:r>
              <a:rPr lang="nl-NL" dirty="0" smtClean="0">
                <a:solidFill>
                  <a:srgbClr val="FFFF00"/>
                </a:solidFill>
                <a:latin typeface="Verdana" panose="020B0604030504040204" pitchFamily="34" charset="0"/>
                <a:ea typeface="Verdana" panose="020B0604030504040204" pitchFamily="34" charset="0"/>
              </a:rPr>
              <a:t>.’”</a:t>
            </a:r>
          </a:p>
          <a:p>
            <a:pPr algn="ctr"/>
            <a:endParaRPr lang="nl-NL" dirty="0">
              <a:solidFill>
                <a:srgbClr val="FFFF00"/>
              </a:solidFill>
              <a:latin typeface="Verdana" panose="020B0604030504040204" pitchFamily="34" charset="0"/>
              <a:ea typeface="Verdana" panose="020B0604030504040204" pitchFamily="34" charset="0"/>
            </a:endParaRPr>
          </a:p>
          <a:p>
            <a:pPr algn="ctr"/>
            <a:r>
              <a:rPr lang="nl-NL" dirty="0" smtClean="0">
                <a:latin typeface="Verdana" panose="020B0604030504040204" pitchFamily="34" charset="0"/>
                <a:ea typeface="Verdana" panose="020B0604030504040204" pitchFamily="34" charset="0"/>
              </a:rPr>
              <a:t/>
            </a:r>
            <a:br>
              <a:rPr lang="nl-NL" dirty="0" smtClean="0">
                <a:latin typeface="Verdana" panose="020B0604030504040204" pitchFamily="34" charset="0"/>
                <a:ea typeface="Verdana" panose="020B0604030504040204" pitchFamily="34" charset="0"/>
              </a:rPr>
            </a:br>
            <a:endParaRPr lang="nl-NL" i="1" dirty="0">
              <a:latin typeface="Verdana" panose="020B0604030504040204" pitchFamily="34" charset="0"/>
              <a:ea typeface="Verdana" panose="020B0604030504040204" pitchFamily="34" charset="0"/>
            </a:endParaRPr>
          </a:p>
        </p:txBody>
      </p:sp>
      <p:sp>
        <p:nvSpPr>
          <p:cNvPr id="3" name="Tekstvak 2"/>
          <p:cNvSpPr txBox="1"/>
          <p:nvPr/>
        </p:nvSpPr>
        <p:spPr>
          <a:xfrm>
            <a:off x="179512" y="6237312"/>
            <a:ext cx="8784976" cy="461665"/>
          </a:xfrm>
          <a:prstGeom prst="rect">
            <a:avLst/>
          </a:prstGeom>
          <a:noFill/>
        </p:spPr>
        <p:txBody>
          <a:bodyPr wrap="square" rtlCol="0">
            <a:spAutoFit/>
          </a:bodyPr>
          <a:lstStyle/>
          <a:p>
            <a:pPr algn="ctr"/>
            <a:r>
              <a:rPr lang="nl-NL" sz="2400" b="1" dirty="0" smtClean="0">
                <a:latin typeface="Verdana" panose="020B0604030504040204" pitchFamily="34" charset="0"/>
                <a:ea typeface="Verdana" panose="020B0604030504040204" pitchFamily="34" charset="0"/>
              </a:rPr>
              <a:t>DE HERSTELDE TEMPELDIENST GEEFT ZEGEN!</a:t>
            </a:r>
            <a:endParaRPr lang="nl-NL" sz="24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9990276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51520" y="727742"/>
            <a:ext cx="8784976" cy="4659907"/>
          </a:xfrm>
          <a:prstGeom prst="rect">
            <a:avLst/>
          </a:prstGeom>
          <a:noFill/>
        </p:spPr>
        <p:txBody>
          <a:bodyPr wrap="square" lIns="216000" tIns="180000" rIns="216000" rtlCol="0">
            <a:spAutoFit/>
          </a:bodyPr>
          <a:lstStyle/>
          <a:p>
            <a:r>
              <a:rPr lang="nl-NL" sz="1600" b="1" dirty="0" smtClean="0">
                <a:latin typeface="Verdana" panose="020B0604030504040204" pitchFamily="34" charset="0"/>
                <a:ea typeface="Verdana" panose="020B0604030504040204" pitchFamily="34" charset="0"/>
              </a:rPr>
              <a:t>HET VERHAAL IN  HET KORT.</a:t>
            </a:r>
          </a:p>
          <a:p>
            <a:r>
              <a:rPr lang="nl-NL" sz="1600" dirty="0" smtClean="0">
                <a:latin typeface="Verdana" panose="020B0604030504040204" pitchFamily="34" charset="0"/>
                <a:ea typeface="Verdana" panose="020B0604030504040204" pitchFamily="34" charset="0"/>
              </a:rPr>
              <a:t>Meer </a:t>
            </a:r>
            <a:r>
              <a:rPr lang="nl-NL" sz="1600" dirty="0">
                <a:latin typeface="Verdana" panose="020B0604030504040204" pitchFamily="34" charset="0"/>
                <a:ea typeface="Verdana" panose="020B0604030504040204" pitchFamily="34" charset="0"/>
              </a:rPr>
              <a:t>dan eenentwintig eeuwen geleden, werd het Heilige Land Israël geregeerd door de Grieken, die probeerden met alle macht hun </a:t>
            </a:r>
            <a:r>
              <a:rPr lang="nl-NL" sz="1600" dirty="0" smtClean="0">
                <a:latin typeface="Verdana" panose="020B0604030504040204" pitchFamily="34" charset="0"/>
                <a:ea typeface="Verdana" panose="020B0604030504040204" pitchFamily="34" charset="0"/>
              </a:rPr>
              <a:t>heidense Hellenistische </a:t>
            </a:r>
            <a:r>
              <a:rPr lang="nl-NL" sz="1600" dirty="0">
                <a:latin typeface="Verdana" panose="020B0604030504040204" pitchFamily="34" charset="0"/>
                <a:ea typeface="Verdana" panose="020B0604030504040204" pitchFamily="34" charset="0"/>
              </a:rPr>
              <a:t>ideeën  de Joden op te </a:t>
            </a:r>
            <a:r>
              <a:rPr lang="nl-NL" sz="1600" dirty="0" smtClean="0">
                <a:latin typeface="Verdana" panose="020B0604030504040204" pitchFamily="34" charset="0"/>
                <a:ea typeface="Verdana" panose="020B0604030504040204" pitchFamily="34" charset="0"/>
              </a:rPr>
              <a:t>dringen, waardoor de dienst aan de Allerhoogste zou verdwijnen. Jeruzalem was in handen van de Syrische koning </a:t>
            </a:r>
            <a:r>
              <a:rPr lang="nl-NL" sz="1600" dirty="0" err="1" smtClean="0">
                <a:latin typeface="Verdana" panose="020B0604030504040204" pitchFamily="34" charset="0"/>
                <a:ea typeface="Verdana" panose="020B0604030504040204" pitchFamily="34" charset="0"/>
              </a:rPr>
              <a:t>Antiochus</a:t>
            </a:r>
            <a:r>
              <a:rPr lang="nl-NL" sz="1600" dirty="0" smtClean="0">
                <a:latin typeface="Verdana" panose="020B0604030504040204" pitchFamily="34" charset="0"/>
                <a:ea typeface="Verdana" panose="020B0604030504040204" pitchFamily="34" charset="0"/>
              </a:rPr>
              <a:t> IV </a:t>
            </a:r>
            <a:r>
              <a:rPr lang="nl-NL" sz="1600" dirty="0" err="1" smtClean="0">
                <a:latin typeface="Verdana" panose="020B0604030504040204" pitchFamily="34" charset="0"/>
                <a:ea typeface="Verdana" panose="020B0604030504040204" pitchFamily="34" charset="0"/>
              </a:rPr>
              <a:t>Epiphanes</a:t>
            </a:r>
            <a:r>
              <a:rPr lang="nl-NL" sz="1600" dirty="0" smtClean="0">
                <a:latin typeface="Verdana" panose="020B0604030504040204" pitchFamily="34" charset="0"/>
                <a:ea typeface="Verdana" panose="020B0604030504040204" pitchFamily="34" charset="0"/>
              </a:rPr>
              <a:t>. In 169 plunderden ze de tempel en richten daarin een altaar voor de afgod Zeus op.</a:t>
            </a:r>
          </a:p>
          <a:p>
            <a:pPr marL="285750" indent="-285750">
              <a:buFont typeface="Arial" panose="020B0604020202020204" pitchFamily="34" charset="0"/>
              <a:buChar char="•"/>
            </a:pPr>
            <a:r>
              <a:rPr lang="nl-NL" sz="1600" dirty="0" smtClean="0">
                <a:latin typeface="Verdana" panose="020B0604030504040204" pitchFamily="34" charset="0"/>
                <a:ea typeface="Verdana" panose="020B0604030504040204" pitchFamily="34" charset="0"/>
              </a:rPr>
              <a:t>Ze offerden een onrein varken in de tempel en verontreinigden zo het huis van God</a:t>
            </a:r>
          </a:p>
          <a:p>
            <a:pPr marL="285750" indent="-285750">
              <a:buFont typeface="Arial" panose="020B0604020202020204" pitchFamily="34" charset="0"/>
              <a:buChar char="•"/>
            </a:pPr>
            <a:r>
              <a:rPr lang="nl-NL" sz="1600" dirty="0" err="1" smtClean="0">
                <a:latin typeface="Verdana" panose="020B0604030504040204" pitchFamily="34" charset="0"/>
                <a:ea typeface="Verdana" panose="020B0604030504040204" pitchFamily="34" charset="0"/>
              </a:rPr>
              <a:t>Torahrollen</a:t>
            </a:r>
            <a:r>
              <a:rPr lang="nl-NL" sz="1600" dirty="0" smtClean="0">
                <a:latin typeface="Verdana" panose="020B0604030504040204" pitchFamily="34" charset="0"/>
                <a:ea typeface="Verdana" panose="020B0604030504040204" pitchFamily="34" charset="0"/>
              </a:rPr>
              <a:t> werden verbrand</a:t>
            </a:r>
          </a:p>
          <a:p>
            <a:pPr marL="285750" indent="-285750">
              <a:buFont typeface="Arial" panose="020B0604020202020204" pitchFamily="34" charset="0"/>
              <a:buChar char="•"/>
            </a:pPr>
            <a:r>
              <a:rPr lang="nl-NL" sz="1600" dirty="0" smtClean="0">
                <a:latin typeface="Verdana" panose="020B0604030504040204" pitchFamily="34" charset="0"/>
                <a:ea typeface="Verdana" panose="020B0604030504040204" pitchFamily="34" charset="0"/>
              </a:rPr>
              <a:t>Op besnijdenis stond de doodstraf</a:t>
            </a:r>
          </a:p>
          <a:p>
            <a:pPr marL="285750" indent="-285750">
              <a:buFont typeface="Arial" panose="020B0604020202020204" pitchFamily="34" charset="0"/>
              <a:buChar char="•"/>
            </a:pPr>
            <a:r>
              <a:rPr lang="nl-NL" sz="1600" dirty="0" smtClean="0">
                <a:latin typeface="Verdana" panose="020B0604030504040204" pitchFamily="34" charset="0"/>
                <a:ea typeface="Verdana" panose="020B0604030504040204" pitchFamily="34" charset="0"/>
              </a:rPr>
              <a:t>De Sjabbat werd verboden evenals de andere Feesten van God</a:t>
            </a:r>
          </a:p>
          <a:p>
            <a:pPr marL="285750" indent="-285750">
              <a:buFont typeface="Arial" panose="020B0604020202020204" pitchFamily="34" charset="0"/>
              <a:buChar char="•"/>
            </a:pPr>
            <a:r>
              <a:rPr lang="nl-NL" sz="1600" dirty="0" smtClean="0">
                <a:latin typeface="Verdana" panose="020B0604030504040204" pitchFamily="34" charset="0"/>
                <a:ea typeface="Verdana" panose="020B0604030504040204" pitchFamily="34" charset="0"/>
              </a:rPr>
              <a:t>Men richtte gymnasia op, waar naakt gesport werd</a:t>
            </a:r>
          </a:p>
          <a:p>
            <a:r>
              <a:rPr lang="nl-NL" sz="1600" dirty="0" smtClean="0">
                <a:latin typeface="Verdana" panose="020B0604030504040204" pitchFamily="34" charset="0"/>
                <a:ea typeface="Verdana" panose="020B0604030504040204" pitchFamily="34" charset="0"/>
              </a:rPr>
              <a:t>In 167 kwamen de Makkabeeën in opstand en uiteindelijk kregen ze de tempel weer in handen. Ze staken hun lansen in de grond van het tempelplein en hingen er lampen aan. Het plein werd verlicht. De tempel werd gereinigd en opnieuw ingewijd (Ps.30:1 </a:t>
            </a:r>
            <a:r>
              <a:rPr lang="he-IL" sz="1600" dirty="0" smtClean="0">
                <a:latin typeface="Verdana" panose="020B0604030504040204" pitchFamily="34" charset="0"/>
                <a:ea typeface="Verdana" panose="020B0604030504040204" pitchFamily="34" charset="0"/>
              </a:rPr>
              <a:t>שִׁיר־חֲנֻכַּת</a:t>
            </a:r>
            <a:r>
              <a:rPr lang="nl-NL" sz="1600" dirty="0" smtClean="0">
                <a:latin typeface="Verdana" panose="020B0604030504040204" pitchFamily="34" charset="0"/>
                <a:ea typeface="Verdana" panose="020B0604030504040204" pitchFamily="34" charset="0"/>
              </a:rPr>
              <a:t> – </a:t>
            </a:r>
            <a:r>
              <a:rPr lang="nl-NL" sz="1600" dirty="0" err="1" smtClean="0">
                <a:latin typeface="Verdana" panose="020B0604030504040204" pitchFamily="34" charset="0"/>
                <a:ea typeface="Verdana" panose="020B0604030504040204" pitchFamily="34" charset="0"/>
              </a:rPr>
              <a:t>sjir</a:t>
            </a:r>
            <a:r>
              <a:rPr lang="nl-NL" sz="1600" dirty="0" smtClean="0">
                <a:latin typeface="Verdana" panose="020B0604030504040204" pitchFamily="34" charset="0"/>
                <a:ea typeface="Verdana" panose="020B0604030504040204" pitchFamily="34" charset="0"/>
              </a:rPr>
              <a:t> </a:t>
            </a:r>
            <a:r>
              <a:rPr lang="nl-NL" sz="1600" dirty="0" err="1" smtClean="0">
                <a:latin typeface="Verdana" panose="020B0604030504040204" pitchFamily="34" charset="0"/>
                <a:ea typeface="Verdana" panose="020B0604030504040204" pitchFamily="34" charset="0"/>
              </a:rPr>
              <a:t>chanoekat</a:t>
            </a:r>
            <a:r>
              <a:rPr lang="nl-NL" sz="1600" dirty="0" smtClean="0">
                <a:latin typeface="Verdana" panose="020B0604030504040204" pitchFamily="34" charset="0"/>
                <a:ea typeface="Verdana" panose="020B0604030504040204" pitchFamily="34" charset="0"/>
              </a:rPr>
              <a:t>). </a:t>
            </a:r>
            <a:r>
              <a:rPr lang="nl-NL" sz="1600" dirty="0" err="1" smtClean="0">
                <a:latin typeface="Verdana" panose="020B0604030504040204" pitchFamily="34" charset="0"/>
                <a:ea typeface="Verdana" panose="020B0604030504040204" pitchFamily="34" charset="0"/>
              </a:rPr>
              <a:t>Chanoekah</a:t>
            </a:r>
            <a:r>
              <a:rPr lang="nl-NL" sz="1600" dirty="0" smtClean="0">
                <a:latin typeface="Verdana" panose="020B0604030504040204" pitchFamily="34" charset="0"/>
                <a:ea typeface="Verdana" panose="020B0604030504040204" pitchFamily="34" charset="0"/>
              </a:rPr>
              <a:t>, feest van herstel.</a:t>
            </a:r>
          </a:p>
          <a:p>
            <a:pPr marL="285750" indent="-285750">
              <a:buFont typeface="Arial" panose="020B0604020202020204" pitchFamily="34" charset="0"/>
              <a:buChar char="•"/>
            </a:pPr>
            <a:endParaRPr lang="nl-NL"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7302828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836712"/>
            <a:ext cx="9144000" cy="6186309"/>
          </a:xfrm>
          <a:prstGeom prst="rect">
            <a:avLst/>
          </a:prstGeom>
          <a:solidFill>
            <a:schemeClr val="bg1"/>
          </a:solidFill>
        </p:spPr>
        <p:txBody>
          <a:bodyPr wrap="square">
            <a:spAutoFit/>
          </a:bodyPr>
          <a:lstStyle/>
          <a:p>
            <a:pPr algn="ctr"/>
            <a:r>
              <a:rPr lang="nl-NL" dirty="0" smtClean="0">
                <a:latin typeface="Verdana" panose="020B0604030504040204" pitchFamily="34" charset="0"/>
                <a:ea typeface="Verdana" panose="020B0604030504040204" pitchFamily="34" charset="0"/>
              </a:rPr>
              <a:t>Haggai 2:20-23</a:t>
            </a:r>
          </a:p>
          <a:p>
            <a:pPr algn="ctr"/>
            <a:r>
              <a:rPr lang="nl-NL" dirty="0" smtClean="0">
                <a:latin typeface="Verdana" panose="020B0604030504040204" pitchFamily="34" charset="0"/>
                <a:ea typeface="Verdana" panose="020B0604030504040204" pitchFamily="34" charset="0"/>
              </a:rPr>
              <a:t>“</a:t>
            </a:r>
            <a:r>
              <a:rPr lang="nl-NL" b="1" dirty="0">
                <a:solidFill>
                  <a:srgbClr val="FFFFB7"/>
                </a:solidFill>
                <a:latin typeface="Verdana" panose="020B0604030504040204" pitchFamily="34" charset="0"/>
                <a:ea typeface="Verdana" panose="020B0604030504040204" pitchFamily="34" charset="0"/>
              </a:rPr>
              <a:t>Op die vierentwintigste dag van de </a:t>
            </a:r>
            <a:r>
              <a:rPr lang="nl-NL" b="1" dirty="0" smtClean="0">
                <a:solidFill>
                  <a:srgbClr val="FFFFB7"/>
                </a:solidFill>
                <a:latin typeface="Verdana" panose="020B0604030504040204" pitchFamily="34" charset="0"/>
                <a:ea typeface="Verdana" panose="020B0604030504040204" pitchFamily="34" charset="0"/>
              </a:rPr>
              <a:t>maand</a:t>
            </a:r>
          </a:p>
          <a:p>
            <a:pPr algn="ctr"/>
            <a:r>
              <a:rPr lang="nl-NL" dirty="0" smtClean="0">
                <a:latin typeface="Verdana" panose="020B0604030504040204" pitchFamily="34" charset="0"/>
                <a:ea typeface="Verdana" panose="020B0604030504040204" pitchFamily="34" charset="0"/>
              </a:rPr>
              <a:t> </a:t>
            </a:r>
            <a:r>
              <a:rPr lang="nl-NL" dirty="0">
                <a:latin typeface="Verdana" panose="020B0604030504040204" pitchFamily="34" charset="0"/>
                <a:ea typeface="Verdana" panose="020B0604030504040204" pitchFamily="34" charset="0"/>
              </a:rPr>
              <a:t>richtte de </a:t>
            </a:r>
            <a:r>
              <a:rPr lang="nl-NL" cap="small" dirty="0">
                <a:latin typeface="Verdana" panose="020B0604030504040204" pitchFamily="34" charset="0"/>
                <a:ea typeface="Verdana" panose="020B0604030504040204" pitchFamily="34" charset="0"/>
              </a:rPr>
              <a:t>HEER</a:t>
            </a:r>
            <a:r>
              <a:rPr lang="nl-NL" dirty="0">
                <a:latin typeface="Verdana" panose="020B0604030504040204" pitchFamily="34" charset="0"/>
                <a:ea typeface="Verdana" panose="020B0604030504040204" pitchFamily="34" charset="0"/>
              </a:rPr>
              <a:t> zich nogmaals tot ​H</a:t>
            </a:r>
            <a:r>
              <a:rPr lang="nl-NL" u="sng" dirty="0">
                <a:latin typeface="Verdana" panose="020B0604030504040204" pitchFamily="34" charset="0"/>
                <a:ea typeface="Verdana" panose="020B0604030504040204" pitchFamily="34" charset="0"/>
              </a:rPr>
              <a:t>a</a:t>
            </a:r>
            <a:r>
              <a:rPr lang="nl-NL" dirty="0">
                <a:latin typeface="Verdana" panose="020B0604030504040204" pitchFamily="34" charset="0"/>
                <a:ea typeface="Verdana" panose="020B0604030504040204" pitchFamily="34" charset="0"/>
              </a:rPr>
              <a:t>ggai: </a:t>
            </a:r>
            <a:endParaRPr lang="nl-NL" dirty="0" smtClean="0">
              <a:latin typeface="Verdana" panose="020B0604030504040204" pitchFamily="34" charset="0"/>
              <a:ea typeface="Verdana" panose="020B0604030504040204" pitchFamily="34" charset="0"/>
            </a:endParaRPr>
          </a:p>
          <a:p>
            <a:pPr algn="ctr"/>
            <a:r>
              <a:rPr lang="nl-NL" baseline="30000" dirty="0" smtClean="0">
                <a:latin typeface="Verdana" panose="020B0604030504040204" pitchFamily="34" charset="0"/>
                <a:ea typeface="Verdana" panose="020B0604030504040204" pitchFamily="34" charset="0"/>
              </a:rPr>
              <a:t>21</a:t>
            </a:r>
            <a:r>
              <a:rPr lang="nl-NL" dirty="0" smtClean="0">
                <a:latin typeface="Verdana" panose="020B0604030504040204" pitchFamily="34" charset="0"/>
                <a:ea typeface="Verdana" panose="020B0604030504040204" pitchFamily="34" charset="0"/>
              </a:rPr>
              <a:t>‘Zeg </a:t>
            </a:r>
            <a:r>
              <a:rPr lang="nl-NL" dirty="0">
                <a:latin typeface="Verdana" panose="020B0604030504040204" pitchFamily="34" charset="0"/>
                <a:ea typeface="Verdana" panose="020B0604030504040204" pitchFamily="34" charset="0"/>
              </a:rPr>
              <a:t>dit aan ​</a:t>
            </a:r>
            <a:r>
              <a:rPr lang="nl-NL" dirty="0" err="1">
                <a:latin typeface="Verdana" panose="020B0604030504040204" pitchFamily="34" charset="0"/>
                <a:ea typeface="Verdana" panose="020B0604030504040204" pitchFamily="34" charset="0"/>
              </a:rPr>
              <a:t>Zerubb</a:t>
            </a:r>
            <a:r>
              <a:rPr lang="nl-NL" u="sng" dirty="0" err="1">
                <a:latin typeface="Verdana" panose="020B0604030504040204" pitchFamily="34" charset="0"/>
                <a:ea typeface="Verdana" panose="020B0604030504040204" pitchFamily="34" charset="0"/>
              </a:rPr>
              <a:t>a</a:t>
            </a:r>
            <a:r>
              <a:rPr lang="nl-NL" dirty="0" err="1">
                <a:latin typeface="Verdana" panose="020B0604030504040204" pitchFamily="34" charset="0"/>
                <a:ea typeface="Verdana" panose="020B0604030504040204" pitchFamily="34" charset="0"/>
              </a:rPr>
              <a:t>bel</a:t>
            </a:r>
            <a:r>
              <a:rPr lang="nl-NL" dirty="0">
                <a:latin typeface="Verdana" panose="020B0604030504040204" pitchFamily="34" charset="0"/>
                <a:ea typeface="Verdana" panose="020B0604030504040204" pitchFamily="34" charset="0"/>
              </a:rPr>
              <a:t>, </a:t>
            </a:r>
            <a:endParaRPr lang="nl-NL" dirty="0" smtClean="0">
              <a:latin typeface="Verdana" panose="020B0604030504040204" pitchFamily="34" charset="0"/>
              <a:ea typeface="Verdana" panose="020B0604030504040204" pitchFamily="34" charset="0"/>
            </a:endParaRPr>
          </a:p>
          <a:p>
            <a:pPr algn="ctr"/>
            <a:r>
              <a:rPr lang="nl-NL" dirty="0" smtClean="0">
                <a:latin typeface="Verdana" panose="020B0604030504040204" pitchFamily="34" charset="0"/>
                <a:ea typeface="Verdana" panose="020B0604030504040204" pitchFamily="34" charset="0"/>
              </a:rPr>
              <a:t>de </a:t>
            </a:r>
            <a:r>
              <a:rPr lang="nl-NL" dirty="0">
                <a:latin typeface="Verdana" panose="020B0604030504040204" pitchFamily="34" charset="0"/>
                <a:ea typeface="Verdana" panose="020B0604030504040204" pitchFamily="34" charset="0"/>
              </a:rPr>
              <a:t>gouverneur van </a:t>
            </a:r>
            <a:r>
              <a:rPr lang="nl-NL" dirty="0" err="1">
                <a:latin typeface="Verdana" panose="020B0604030504040204" pitchFamily="34" charset="0"/>
                <a:ea typeface="Verdana" panose="020B0604030504040204" pitchFamily="34" charset="0"/>
              </a:rPr>
              <a:t>J</a:t>
            </a:r>
            <a:r>
              <a:rPr lang="nl-NL" u="sng" dirty="0" err="1">
                <a:latin typeface="Verdana" panose="020B0604030504040204" pitchFamily="34" charset="0"/>
                <a:ea typeface="Verdana" panose="020B0604030504040204" pitchFamily="34" charset="0"/>
              </a:rPr>
              <a:t>u</a:t>
            </a:r>
            <a:r>
              <a:rPr lang="nl-NL" dirty="0" err="1">
                <a:latin typeface="Verdana" panose="020B0604030504040204" pitchFamily="34" charset="0"/>
                <a:ea typeface="Verdana" panose="020B0604030504040204" pitchFamily="34" charset="0"/>
              </a:rPr>
              <a:t>da</a:t>
            </a:r>
            <a:r>
              <a:rPr lang="nl-NL" dirty="0">
                <a:latin typeface="Verdana" panose="020B0604030504040204" pitchFamily="34" charset="0"/>
                <a:ea typeface="Verdana" panose="020B0604030504040204" pitchFamily="34" charset="0"/>
              </a:rPr>
              <a:t>: </a:t>
            </a:r>
            <a:endParaRPr lang="nl-NL" dirty="0" smtClean="0">
              <a:latin typeface="Verdana" panose="020B0604030504040204" pitchFamily="34" charset="0"/>
              <a:ea typeface="Verdana" panose="020B0604030504040204" pitchFamily="34" charset="0"/>
            </a:endParaRPr>
          </a:p>
          <a:p>
            <a:pPr algn="ctr"/>
            <a:r>
              <a:rPr lang="nl-NL" dirty="0" smtClean="0">
                <a:latin typeface="Verdana" panose="020B0604030504040204" pitchFamily="34" charset="0"/>
                <a:ea typeface="Verdana" panose="020B0604030504040204" pitchFamily="34" charset="0"/>
              </a:rPr>
              <a:t>“</a:t>
            </a:r>
            <a:r>
              <a:rPr lang="nl-NL" dirty="0">
                <a:latin typeface="Verdana" panose="020B0604030504040204" pitchFamily="34" charset="0"/>
                <a:ea typeface="Verdana" panose="020B0604030504040204" pitchFamily="34" charset="0"/>
              </a:rPr>
              <a:t>Ik zal de hemel en de aarde doen beven, </a:t>
            </a:r>
            <a:endParaRPr lang="nl-NL" dirty="0" smtClean="0">
              <a:latin typeface="Verdana" panose="020B0604030504040204" pitchFamily="34" charset="0"/>
              <a:ea typeface="Verdana" panose="020B0604030504040204" pitchFamily="34" charset="0"/>
            </a:endParaRPr>
          </a:p>
          <a:p>
            <a:pPr algn="ctr"/>
            <a:r>
              <a:rPr lang="nl-NL" baseline="30000" dirty="0" smtClean="0">
                <a:latin typeface="Verdana" panose="020B0604030504040204" pitchFamily="34" charset="0"/>
                <a:ea typeface="Verdana" panose="020B0604030504040204" pitchFamily="34" charset="0"/>
              </a:rPr>
              <a:t>22</a:t>
            </a:r>
            <a:r>
              <a:rPr lang="nl-NL" dirty="0" smtClean="0">
                <a:latin typeface="Verdana" panose="020B0604030504040204" pitchFamily="34" charset="0"/>
                <a:ea typeface="Verdana" panose="020B0604030504040204" pitchFamily="34" charset="0"/>
              </a:rPr>
              <a:t>ik </a:t>
            </a:r>
            <a:r>
              <a:rPr lang="nl-NL" dirty="0">
                <a:latin typeface="Verdana" panose="020B0604030504040204" pitchFamily="34" charset="0"/>
                <a:ea typeface="Verdana" panose="020B0604030504040204" pitchFamily="34" charset="0"/>
              </a:rPr>
              <a:t>zal alle koningstronen omverstoten </a:t>
            </a:r>
            <a:endParaRPr lang="nl-NL" dirty="0" smtClean="0">
              <a:latin typeface="Verdana" panose="020B0604030504040204" pitchFamily="34" charset="0"/>
              <a:ea typeface="Verdana" panose="020B0604030504040204" pitchFamily="34" charset="0"/>
            </a:endParaRPr>
          </a:p>
          <a:p>
            <a:pPr algn="ctr"/>
            <a:r>
              <a:rPr lang="nl-NL" dirty="0" smtClean="0">
                <a:latin typeface="Verdana" panose="020B0604030504040204" pitchFamily="34" charset="0"/>
                <a:ea typeface="Verdana" panose="020B0604030504040204" pitchFamily="34" charset="0"/>
              </a:rPr>
              <a:t>en </a:t>
            </a:r>
            <a:r>
              <a:rPr lang="nl-NL" dirty="0">
                <a:latin typeface="Verdana" panose="020B0604030504040204" pitchFamily="34" charset="0"/>
                <a:ea typeface="Verdana" panose="020B0604030504040204" pitchFamily="34" charset="0"/>
              </a:rPr>
              <a:t>de macht van alle volken breken</a:t>
            </a:r>
            <a:r>
              <a:rPr lang="nl-NL" dirty="0" smtClean="0">
                <a:latin typeface="Verdana" panose="020B0604030504040204" pitchFamily="34" charset="0"/>
                <a:ea typeface="Verdana" panose="020B0604030504040204" pitchFamily="34" charset="0"/>
              </a:rPr>
              <a:t>,</a:t>
            </a:r>
          </a:p>
          <a:p>
            <a:pPr algn="ctr"/>
            <a:r>
              <a:rPr lang="nl-NL" dirty="0" smtClean="0">
                <a:latin typeface="Verdana" panose="020B0604030504040204" pitchFamily="34" charset="0"/>
                <a:ea typeface="Verdana" panose="020B0604030504040204" pitchFamily="34" charset="0"/>
              </a:rPr>
              <a:t> </a:t>
            </a:r>
            <a:r>
              <a:rPr lang="nl-NL" dirty="0">
                <a:latin typeface="Verdana" panose="020B0604030504040204" pitchFamily="34" charset="0"/>
                <a:ea typeface="Verdana" panose="020B0604030504040204" pitchFamily="34" charset="0"/>
              </a:rPr>
              <a:t>ik zal de ​strijdwagens​ met hun berijders omverwerpen; </a:t>
            </a:r>
            <a:endParaRPr lang="nl-NL" dirty="0" smtClean="0">
              <a:latin typeface="Verdana" panose="020B0604030504040204" pitchFamily="34" charset="0"/>
              <a:ea typeface="Verdana" panose="020B0604030504040204" pitchFamily="34" charset="0"/>
            </a:endParaRPr>
          </a:p>
          <a:p>
            <a:pPr algn="ctr"/>
            <a:r>
              <a:rPr lang="nl-NL" dirty="0" smtClean="0">
                <a:latin typeface="Verdana" panose="020B0604030504040204" pitchFamily="34" charset="0"/>
                <a:ea typeface="Verdana" panose="020B0604030504040204" pitchFamily="34" charset="0"/>
              </a:rPr>
              <a:t>de </a:t>
            </a:r>
            <a:r>
              <a:rPr lang="nl-NL" dirty="0">
                <a:latin typeface="Verdana" panose="020B0604030504040204" pitchFamily="34" charset="0"/>
                <a:ea typeface="Verdana" panose="020B0604030504040204" pitchFamily="34" charset="0"/>
              </a:rPr>
              <a:t>paarden zullen neerstorten </a:t>
            </a:r>
            <a:endParaRPr lang="nl-NL" dirty="0" smtClean="0">
              <a:latin typeface="Verdana" panose="020B0604030504040204" pitchFamily="34" charset="0"/>
              <a:ea typeface="Verdana" panose="020B0604030504040204" pitchFamily="34" charset="0"/>
            </a:endParaRPr>
          </a:p>
          <a:p>
            <a:pPr algn="ctr"/>
            <a:r>
              <a:rPr lang="nl-NL" dirty="0" smtClean="0">
                <a:latin typeface="Verdana" panose="020B0604030504040204" pitchFamily="34" charset="0"/>
                <a:ea typeface="Verdana" panose="020B0604030504040204" pitchFamily="34" charset="0"/>
              </a:rPr>
              <a:t>en </a:t>
            </a:r>
            <a:r>
              <a:rPr lang="nl-NL" dirty="0">
                <a:latin typeface="Verdana" panose="020B0604030504040204" pitchFamily="34" charset="0"/>
                <a:ea typeface="Verdana" panose="020B0604030504040204" pitchFamily="34" charset="0"/>
              </a:rPr>
              <a:t>de ruiters zullen elkaar ombrengen. </a:t>
            </a:r>
            <a:endParaRPr lang="nl-NL" dirty="0" smtClean="0">
              <a:latin typeface="Verdana" panose="020B0604030504040204" pitchFamily="34" charset="0"/>
              <a:ea typeface="Verdana" panose="020B0604030504040204" pitchFamily="34" charset="0"/>
            </a:endParaRPr>
          </a:p>
          <a:p>
            <a:pPr algn="ctr"/>
            <a:r>
              <a:rPr lang="nl-NL" b="1" baseline="30000" dirty="0" smtClean="0">
                <a:solidFill>
                  <a:srgbClr val="FFFFB7"/>
                </a:solidFill>
                <a:latin typeface="Verdana" panose="020B0604030504040204" pitchFamily="34" charset="0"/>
                <a:ea typeface="Verdana" panose="020B0604030504040204" pitchFamily="34" charset="0"/>
              </a:rPr>
              <a:t>23</a:t>
            </a:r>
            <a:r>
              <a:rPr lang="nl-NL" b="1" dirty="0" smtClean="0">
                <a:solidFill>
                  <a:srgbClr val="FFFFB7"/>
                </a:solidFill>
                <a:latin typeface="Verdana" panose="020B0604030504040204" pitchFamily="34" charset="0"/>
                <a:ea typeface="Verdana" panose="020B0604030504040204" pitchFamily="34" charset="0"/>
              </a:rPr>
              <a:t>Op </a:t>
            </a:r>
            <a:r>
              <a:rPr lang="nl-NL" b="1" dirty="0">
                <a:solidFill>
                  <a:srgbClr val="FFFFB7"/>
                </a:solidFill>
                <a:latin typeface="Verdana" panose="020B0604030504040204" pitchFamily="34" charset="0"/>
                <a:ea typeface="Verdana" panose="020B0604030504040204" pitchFamily="34" charset="0"/>
              </a:rPr>
              <a:t>die dag </a:t>
            </a:r>
            <a:r>
              <a:rPr lang="nl-NL" dirty="0">
                <a:latin typeface="Verdana" panose="020B0604030504040204" pitchFamily="34" charset="0"/>
                <a:ea typeface="Verdana" panose="020B0604030504040204" pitchFamily="34" charset="0"/>
              </a:rPr>
              <a:t>– </a:t>
            </a:r>
            <a:endParaRPr lang="nl-NL" dirty="0" smtClean="0">
              <a:latin typeface="Verdana" panose="020B0604030504040204" pitchFamily="34" charset="0"/>
              <a:ea typeface="Verdana" panose="020B0604030504040204" pitchFamily="34" charset="0"/>
            </a:endParaRPr>
          </a:p>
          <a:p>
            <a:pPr algn="ctr"/>
            <a:r>
              <a:rPr lang="nl-NL" dirty="0" smtClean="0">
                <a:latin typeface="Verdana" panose="020B0604030504040204" pitchFamily="34" charset="0"/>
                <a:ea typeface="Verdana" panose="020B0604030504040204" pitchFamily="34" charset="0"/>
              </a:rPr>
              <a:t>​</a:t>
            </a:r>
            <a:r>
              <a:rPr lang="nl-NL" dirty="0">
                <a:latin typeface="Verdana" panose="020B0604030504040204" pitchFamily="34" charset="0"/>
                <a:ea typeface="Verdana" panose="020B0604030504040204" pitchFamily="34" charset="0"/>
              </a:rPr>
              <a:t>spreekt de </a:t>
            </a:r>
            <a:r>
              <a:rPr lang="nl-NL" cap="small" dirty="0">
                <a:latin typeface="Verdana" panose="020B0604030504040204" pitchFamily="34" charset="0"/>
                <a:ea typeface="Verdana" panose="020B0604030504040204" pitchFamily="34" charset="0"/>
              </a:rPr>
              <a:t>HEER</a:t>
            </a:r>
            <a:r>
              <a:rPr lang="nl-NL" dirty="0">
                <a:latin typeface="Verdana" panose="020B0604030504040204" pitchFamily="34" charset="0"/>
                <a:ea typeface="Verdana" panose="020B0604030504040204" pitchFamily="34" charset="0"/>
              </a:rPr>
              <a:t>​ van de hemelse machten – </a:t>
            </a:r>
            <a:endParaRPr lang="nl-NL" dirty="0" smtClean="0">
              <a:latin typeface="Verdana" panose="020B0604030504040204" pitchFamily="34" charset="0"/>
              <a:ea typeface="Verdana" panose="020B0604030504040204" pitchFamily="34" charset="0"/>
            </a:endParaRPr>
          </a:p>
          <a:p>
            <a:pPr algn="ctr"/>
            <a:r>
              <a:rPr lang="nl-NL" b="1" dirty="0" smtClean="0">
                <a:solidFill>
                  <a:srgbClr val="FFFFB7"/>
                </a:solidFill>
                <a:latin typeface="Verdana" panose="020B0604030504040204" pitchFamily="34" charset="0"/>
                <a:ea typeface="Verdana" panose="020B0604030504040204" pitchFamily="34" charset="0"/>
              </a:rPr>
              <a:t>zal </a:t>
            </a:r>
            <a:r>
              <a:rPr lang="nl-NL" b="1" dirty="0">
                <a:solidFill>
                  <a:srgbClr val="FFFFB7"/>
                </a:solidFill>
                <a:latin typeface="Verdana" panose="020B0604030504040204" pitchFamily="34" charset="0"/>
                <a:ea typeface="Verdana" panose="020B0604030504040204" pitchFamily="34" charset="0"/>
              </a:rPr>
              <a:t>ik jou, ​</a:t>
            </a:r>
            <a:r>
              <a:rPr lang="nl-NL" b="1" dirty="0" err="1">
                <a:solidFill>
                  <a:srgbClr val="FFFFB7"/>
                </a:solidFill>
                <a:latin typeface="Verdana" panose="020B0604030504040204" pitchFamily="34" charset="0"/>
                <a:ea typeface="Verdana" panose="020B0604030504040204" pitchFamily="34" charset="0"/>
              </a:rPr>
              <a:t>Zerubb</a:t>
            </a:r>
            <a:r>
              <a:rPr lang="nl-NL" b="1" u="sng" dirty="0" err="1">
                <a:solidFill>
                  <a:srgbClr val="FFFFB7"/>
                </a:solidFill>
                <a:latin typeface="Verdana" panose="020B0604030504040204" pitchFamily="34" charset="0"/>
                <a:ea typeface="Verdana" panose="020B0604030504040204" pitchFamily="34" charset="0"/>
              </a:rPr>
              <a:t>a</a:t>
            </a:r>
            <a:r>
              <a:rPr lang="nl-NL" b="1" dirty="0" err="1">
                <a:solidFill>
                  <a:srgbClr val="FFFFB7"/>
                </a:solidFill>
                <a:latin typeface="Verdana" panose="020B0604030504040204" pitchFamily="34" charset="0"/>
                <a:ea typeface="Verdana" panose="020B0604030504040204" pitchFamily="34" charset="0"/>
              </a:rPr>
              <a:t>bel</a:t>
            </a:r>
            <a:r>
              <a:rPr lang="nl-NL" b="1" dirty="0">
                <a:solidFill>
                  <a:srgbClr val="FFFFB7"/>
                </a:solidFill>
                <a:latin typeface="Verdana" panose="020B0604030504040204" pitchFamily="34" charset="0"/>
                <a:ea typeface="Verdana" panose="020B0604030504040204" pitchFamily="34" charset="0"/>
              </a:rPr>
              <a:t>, </a:t>
            </a:r>
            <a:endParaRPr lang="nl-NL" b="1" dirty="0" smtClean="0">
              <a:solidFill>
                <a:srgbClr val="FFFFB7"/>
              </a:solidFill>
              <a:latin typeface="Verdana" panose="020B0604030504040204" pitchFamily="34" charset="0"/>
              <a:ea typeface="Verdana" panose="020B0604030504040204" pitchFamily="34" charset="0"/>
            </a:endParaRPr>
          </a:p>
          <a:p>
            <a:pPr algn="ctr"/>
            <a:r>
              <a:rPr lang="nl-NL" b="1" dirty="0" smtClean="0">
                <a:solidFill>
                  <a:srgbClr val="FFFFB7"/>
                </a:solidFill>
                <a:latin typeface="Verdana" panose="020B0604030504040204" pitchFamily="34" charset="0"/>
                <a:ea typeface="Verdana" panose="020B0604030504040204" pitchFamily="34" charset="0"/>
              </a:rPr>
              <a:t>zoon </a:t>
            </a:r>
            <a:r>
              <a:rPr lang="nl-NL" b="1" dirty="0">
                <a:solidFill>
                  <a:srgbClr val="FFFFB7"/>
                </a:solidFill>
                <a:latin typeface="Verdana" panose="020B0604030504040204" pitchFamily="34" charset="0"/>
                <a:ea typeface="Verdana" panose="020B0604030504040204" pitchFamily="34" charset="0"/>
              </a:rPr>
              <a:t>van </a:t>
            </a:r>
            <a:r>
              <a:rPr lang="nl-NL" b="1" dirty="0" err="1">
                <a:solidFill>
                  <a:srgbClr val="FFFFB7"/>
                </a:solidFill>
                <a:latin typeface="Verdana" panose="020B0604030504040204" pitchFamily="34" charset="0"/>
                <a:ea typeface="Verdana" panose="020B0604030504040204" pitchFamily="34" charset="0"/>
              </a:rPr>
              <a:t>Se</a:t>
            </a:r>
            <a:r>
              <a:rPr lang="nl-NL" b="1" u="sng" dirty="0" err="1">
                <a:solidFill>
                  <a:srgbClr val="FFFFB7"/>
                </a:solidFill>
                <a:latin typeface="Verdana" panose="020B0604030504040204" pitchFamily="34" charset="0"/>
                <a:ea typeface="Verdana" panose="020B0604030504040204" pitchFamily="34" charset="0"/>
              </a:rPr>
              <a:t>a</a:t>
            </a:r>
            <a:r>
              <a:rPr lang="nl-NL" b="1" dirty="0" err="1">
                <a:solidFill>
                  <a:srgbClr val="FFFFB7"/>
                </a:solidFill>
                <a:latin typeface="Verdana" panose="020B0604030504040204" pitchFamily="34" charset="0"/>
                <a:ea typeface="Verdana" panose="020B0604030504040204" pitchFamily="34" charset="0"/>
              </a:rPr>
              <a:t>ltiël</a:t>
            </a:r>
            <a:r>
              <a:rPr lang="nl-NL" b="1" dirty="0">
                <a:solidFill>
                  <a:srgbClr val="FFFFB7"/>
                </a:solidFill>
                <a:latin typeface="Verdana" panose="020B0604030504040204" pitchFamily="34" charset="0"/>
                <a:ea typeface="Verdana" panose="020B0604030504040204" pitchFamily="34" charset="0"/>
              </a:rPr>
              <a:t> en </a:t>
            </a:r>
            <a:r>
              <a:rPr lang="nl-NL" b="1" u="sng" dirty="0">
                <a:solidFill>
                  <a:srgbClr val="FFFFB7"/>
                </a:solidFill>
                <a:latin typeface="Verdana" panose="020B0604030504040204" pitchFamily="34" charset="0"/>
                <a:ea typeface="Verdana" panose="020B0604030504040204" pitchFamily="34" charset="0"/>
              </a:rPr>
              <a:t>mijn </a:t>
            </a:r>
            <a:r>
              <a:rPr lang="nl-NL" b="1" u="sng" dirty="0" smtClean="0">
                <a:solidFill>
                  <a:srgbClr val="FFFFB7"/>
                </a:solidFill>
                <a:latin typeface="Verdana" panose="020B0604030504040204" pitchFamily="34" charset="0"/>
                <a:ea typeface="Verdana" panose="020B0604030504040204" pitchFamily="34" charset="0"/>
              </a:rPr>
              <a:t>dienaar </a:t>
            </a:r>
            <a:r>
              <a:rPr lang="nl-NL" b="1" dirty="0" smtClean="0">
                <a:solidFill>
                  <a:srgbClr val="FFFFB7"/>
                </a:solidFill>
                <a:latin typeface="Verdana" panose="020B0604030504040204" pitchFamily="34" charset="0"/>
                <a:ea typeface="Verdana" panose="020B0604030504040204" pitchFamily="34" charset="0"/>
              </a:rPr>
              <a:t>(</a:t>
            </a:r>
            <a:r>
              <a:rPr lang="he-IL" b="1" dirty="0" smtClean="0">
                <a:solidFill>
                  <a:srgbClr val="FFFFB7"/>
                </a:solidFill>
                <a:latin typeface="Verdana" panose="020B0604030504040204" pitchFamily="34" charset="0"/>
                <a:ea typeface="Verdana" panose="020B0604030504040204" pitchFamily="34" charset="0"/>
              </a:rPr>
              <a:t>עַבְדִּי</a:t>
            </a:r>
            <a:r>
              <a:rPr lang="nl-NL" b="1" dirty="0" smtClean="0">
                <a:solidFill>
                  <a:srgbClr val="FFFFB7"/>
                </a:solidFill>
                <a:latin typeface="Verdana" panose="020B0604030504040204" pitchFamily="34" charset="0"/>
                <a:ea typeface="Verdana" panose="020B0604030504040204" pitchFamily="34" charset="0"/>
              </a:rPr>
              <a:t>-</a:t>
            </a:r>
            <a:r>
              <a:rPr lang="nl-NL" b="1" dirty="0" err="1" smtClean="0">
                <a:solidFill>
                  <a:srgbClr val="FFFFB7"/>
                </a:solidFill>
                <a:latin typeface="Verdana" panose="020B0604030504040204" pitchFamily="34" charset="0"/>
                <a:ea typeface="Verdana" panose="020B0604030504040204" pitchFamily="34" charset="0"/>
              </a:rPr>
              <a:t>awdi</a:t>
            </a:r>
            <a:r>
              <a:rPr lang="nl-NL" b="1" dirty="0" smtClean="0">
                <a:solidFill>
                  <a:srgbClr val="FFFFB7"/>
                </a:solidFill>
                <a:latin typeface="Verdana" panose="020B0604030504040204" pitchFamily="34" charset="0"/>
                <a:ea typeface="Verdana" panose="020B0604030504040204" pitchFamily="34" charset="0"/>
              </a:rPr>
              <a:t>), </a:t>
            </a:r>
          </a:p>
          <a:p>
            <a:pPr algn="ctr"/>
            <a:r>
              <a:rPr lang="nl-NL" b="1" dirty="0" smtClean="0">
                <a:solidFill>
                  <a:srgbClr val="FFFFB7"/>
                </a:solidFill>
                <a:latin typeface="Verdana" panose="020B0604030504040204" pitchFamily="34" charset="0"/>
                <a:ea typeface="Verdana" panose="020B0604030504040204" pitchFamily="34" charset="0"/>
              </a:rPr>
              <a:t>dragen </a:t>
            </a:r>
            <a:r>
              <a:rPr lang="nl-NL" b="1" dirty="0">
                <a:solidFill>
                  <a:srgbClr val="FFFFB7"/>
                </a:solidFill>
                <a:latin typeface="Verdana" panose="020B0604030504040204" pitchFamily="34" charset="0"/>
                <a:ea typeface="Verdana" panose="020B0604030504040204" pitchFamily="34" charset="0"/>
              </a:rPr>
              <a:t>als </a:t>
            </a:r>
            <a:r>
              <a:rPr lang="nl-NL" b="1" u="sng" dirty="0">
                <a:solidFill>
                  <a:srgbClr val="FFFFB7"/>
                </a:solidFill>
                <a:latin typeface="Verdana" panose="020B0604030504040204" pitchFamily="34" charset="0"/>
                <a:ea typeface="Verdana" panose="020B0604030504040204" pitchFamily="34" charset="0"/>
              </a:rPr>
              <a:t>mijn ​zegelring</a:t>
            </a:r>
            <a:r>
              <a:rPr lang="nl-NL" b="1" dirty="0">
                <a:solidFill>
                  <a:srgbClr val="FFFFB7"/>
                </a:solidFill>
                <a:latin typeface="Verdana" panose="020B0604030504040204" pitchFamily="34" charset="0"/>
                <a:ea typeface="Verdana" panose="020B0604030504040204" pitchFamily="34" charset="0"/>
              </a:rPr>
              <a:t>, </a:t>
            </a:r>
            <a:endParaRPr lang="nl-NL" b="1" dirty="0" smtClean="0">
              <a:solidFill>
                <a:srgbClr val="FFFFB7"/>
              </a:solidFill>
              <a:latin typeface="Verdana" panose="020B0604030504040204" pitchFamily="34" charset="0"/>
              <a:ea typeface="Verdana" panose="020B0604030504040204" pitchFamily="34" charset="0"/>
            </a:endParaRPr>
          </a:p>
          <a:p>
            <a:pPr algn="ctr"/>
            <a:r>
              <a:rPr lang="nl-NL" b="1" dirty="0" smtClean="0">
                <a:solidFill>
                  <a:srgbClr val="FFFFB7"/>
                </a:solidFill>
                <a:latin typeface="Verdana" panose="020B0604030504040204" pitchFamily="34" charset="0"/>
                <a:ea typeface="Verdana" panose="020B0604030504040204" pitchFamily="34" charset="0"/>
              </a:rPr>
              <a:t>want </a:t>
            </a:r>
            <a:r>
              <a:rPr lang="nl-NL" b="1" dirty="0">
                <a:solidFill>
                  <a:srgbClr val="FFFFB7"/>
                </a:solidFill>
                <a:latin typeface="Verdana" panose="020B0604030504040204" pitchFamily="34" charset="0"/>
                <a:ea typeface="Verdana" panose="020B0604030504040204" pitchFamily="34" charset="0"/>
              </a:rPr>
              <a:t>jou heb ik ​uitverkozen</a:t>
            </a:r>
            <a:r>
              <a:rPr lang="nl-NL" dirty="0">
                <a:latin typeface="Verdana" panose="020B0604030504040204" pitchFamily="34" charset="0"/>
                <a:ea typeface="Verdana" panose="020B0604030504040204" pitchFamily="34" charset="0"/>
              </a:rPr>
              <a:t>​ – </a:t>
            </a:r>
            <a:endParaRPr lang="nl-NL" dirty="0" smtClean="0">
              <a:latin typeface="Verdana" panose="020B0604030504040204" pitchFamily="34" charset="0"/>
              <a:ea typeface="Verdana" panose="020B0604030504040204" pitchFamily="34" charset="0"/>
            </a:endParaRPr>
          </a:p>
          <a:p>
            <a:pPr algn="ctr"/>
            <a:r>
              <a:rPr lang="nl-NL" dirty="0" smtClean="0">
                <a:latin typeface="Verdana" panose="020B0604030504040204" pitchFamily="34" charset="0"/>
                <a:ea typeface="Verdana" panose="020B0604030504040204" pitchFamily="34" charset="0"/>
              </a:rPr>
              <a:t>​</a:t>
            </a:r>
            <a:r>
              <a:rPr lang="nl-NL" dirty="0">
                <a:latin typeface="Verdana" panose="020B0604030504040204" pitchFamily="34" charset="0"/>
                <a:ea typeface="Verdana" panose="020B0604030504040204" pitchFamily="34" charset="0"/>
              </a:rPr>
              <a:t>zo ​spreekt de </a:t>
            </a:r>
            <a:r>
              <a:rPr lang="nl-NL" cap="small" dirty="0">
                <a:latin typeface="Verdana" panose="020B0604030504040204" pitchFamily="34" charset="0"/>
                <a:ea typeface="Verdana" panose="020B0604030504040204" pitchFamily="34" charset="0"/>
              </a:rPr>
              <a:t>HEER</a:t>
            </a:r>
            <a:r>
              <a:rPr lang="nl-NL" dirty="0">
                <a:latin typeface="Verdana" panose="020B0604030504040204" pitchFamily="34" charset="0"/>
                <a:ea typeface="Verdana" panose="020B0604030504040204" pitchFamily="34" charset="0"/>
              </a:rPr>
              <a:t>​ van de hemelse machten</a:t>
            </a:r>
            <a:r>
              <a:rPr lang="nl-NL" dirty="0" smtClean="0">
                <a:latin typeface="Verdana" panose="020B0604030504040204" pitchFamily="34" charset="0"/>
                <a:ea typeface="Verdana" panose="020B0604030504040204" pitchFamily="34" charset="0"/>
              </a:rPr>
              <a:t>.”’</a:t>
            </a:r>
          </a:p>
          <a:p>
            <a:pPr algn="ctr"/>
            <a:endParaRPr lang="nl-NL" dirty="0">
              <a:latin typeface="Verdana" panose="020B0604030504040204" pitchFamily="34" charset="0"/>
              <a:ea typeface="Verdana" panose="020B0604030504040204" pitchFamily="34" charset="0"/>
            </a:endParaRPr>
          </a:p>
          <a:p>
            <a:pPr algn="ctr"/>
            <a:endParaRPr lang="nl-NL" dirty="0" smtClean="0">
              <a:latin typeface="Verdana" panose="020B0604030504040204" pitchFamily="34" charset="0"/>
              <a:ea typeface="Verdana" panose="020B0604030504040204" pitchFamily="34" charset="0"/>
            </a:endParaRPr>
          </a:p>
          <a:p>
            <a:pPr algn="ctr"/>
            <a:r>
              <a:rPr lang="nl-NL" dirty="0" smtClean="0">
                <a:latin typeface="Verdana" panose="020B0604030504040204" pitchFamily="34" charset="0"/>
                <a:ea typeface="Verdana" panose="020B0604030504040204" pitchFamily="34" charset="0"/>
              </a:rPr>
              <a:t/>
            </a:r>
            <a:br>
              <a:rPr lang="nl-NL" dirty="0" smtClean="0">
                <a:latin typeface="Verdana" panose="020B0604030504040204" pitchFamily="34" charset="0"/>
                <a:ea typeface="Verdana" panose="020B0604030504040204" pitchFamily="34" charset="0"/>
              </a:rPr>
            </a:br>
            <a:endParaRPr lang="nl-NL" i="1" dirty="0">
              <a:latin typeface="Verdana" panose="020B0604030504040204" pitchFamily="34" charset="0"/>
              <a:ea typeface="Verdana" panose="020B0604030504040204" pitchFamily="34" charset="0"/>
            </a:endParaRPr>
          </a:p>
        </p:txBody>
      </p:sp>
      <p:sp>
        <p:nvSpPr>
          <p:cNvPr id="3" name="Rechthoek 2"/>
          <p:cNvSpPr/>
          <p:nvPr/>
        </p:nvSpPr>
        <p:spPr>
          <a:xfrm>
            <a:off x="0" y="6144979"/>
            <a:ext cx="9144000" cy="646331"/>
          </a:xfrm>
          <a:prstGeom prst="rect">
            <a:avLst/>
          </a:prstGeom>
          <a:solidFill>
            <a:schemeClr val="bg1"/>
          </a:solidFill>
        </p:spPr>
        <p:txBody>
          <a:bodyPr wrap="square">
            <a:spAutoFit/>
          </a:bodyPr>
          <a:lstStyle/>
          <a:p>
            <a:pPr algn="ctr"/>
            <a:r>
              <a:rPr lang="nl-NL" b="0" i="0" dirty="0" smtClean="0">
                <a:solidFill>
                  <a:srgbClr val="FFFFB7"/>
                </a:solidFill>
                <a:effectLst/>
                <a:latin typeface="Verdana" panose="020B0604030504040204" pitchFamily="34" charset="0"/>
                <a:ea typeface="Verdana" panose="020B0604030504040204" pitchFamily="34" charset="0"/>
              </a:rPr>
              <a:t>Hogepriester </a:t>
            </a:r>
            <a:r>
              <a:rPr lang="nl-NL" b="0" i="0" dirty="0" err="1" smtClean="0">
                <a:solidFill>
                  <a:srgbClr val="FFFFB7"/>
                </a:solidFill>
                <a:effectLst/>
                <a:latin typeface="Verdana" panose="020B0604030504040204" pitchFamily="34" charset="0"/>
                <a:ea typeface="Verdana" panose="020B0604030504040204" pitchFamily="34" charset="0"/>
              </a:rPr>
              <a:t>Jesua</a:t>
            </a:r>
            <a:r>
              <a:rPr lang="nl-NL" b="0" i="0" dirty="0" smtClean="0">
                <a:solidFill>
                  <a:srgbClr val="FFFFB7"/>
                </a:solidFill>
                <a:effectLst/>
                <a:latin typeface="Verdana" panose="020B0604030504040204" pitchFamily="34" charset="0"/>
                <a:ea typeface="Verdana" panose="020B0604030504040204" pitchFamily="34" charset="0"/>
              </a:rPr>
              <a:t> en </a:t>
            </a:r>
            <a:r>
              <a:rPr lang="nl-NL" b="0" i="0" dirty="0" err="1" smtClean="0">
                <a:solidFill>
                  <a:srgbClr val="FFFFB7"/>
                </a:solidFill>
                <a:effectLst/>
                <a:latin typeface="Verdana" panose="020B0604030504040204" pitchFamily="34" charset="0"/>
                <a:ea typeface="Verdana" panose="020B0604030504040204" pitchFamily="34" charset="0"/>
              </a:rPr>
              <a:t>Zerubbabel</a:t>
            </a:r>
            <a:r>
              <a:rPr lang="nl-NL" b="0" i="0" dirty="0" smtClean="0">
                <a:solidFill>
                  <a:srgbClr val="FFFFB7"/>
                </a:solidFill>
                <a:effectLst/>
                <a:latin typeface="Verdana" panose="020B0604030504040204" pitchFamily="34" charset="0"/>
                <a:ea typeface="Verdana" panose="020B0604030504040204" pitchFamily="34" charset="0"/>
              </a:rPr>
              <a:t> bouwden de 2</a:t>
            </a:r>
            <a:r>
              <a:rPr lang="nl-NL" b="0" i="0" baseline="30000" dirty="0" smtClean="0">
                <a:solidFill>
                  <a:srgbClr val="FFFFB7"/>
                </a:solidFill>
                <a:effectLst/>
                <a:latin typeface="Verdana" panose="020B0604030504040204" pitchFamily="34" charset="0"/>
                <a:ea typeface="Verdana" panose="020B0604030504040204" pitchFamily="34" charset="0"/>
              </a:rPr>
              <a:t>e</a:t>
            </a:r>
            <a:r>
              <a:rPr lang="nl-NL" b="0" i="0" dirty="0" smtClean="0">
                <a:solidFill>
                  <a:srgbClr val="FFFFB7"/>
                </a:solidFill>
                <a:effectLst/>
                <a:latin typeface="Verdana" panose="020B0604030504040204" pitchFamily="34" charset="0"/>
                <a:ea typeface="Verdana" panose="020B0604030504040204" pitchFamily="34" charset="0"/>
              </a:rPr>
              <a:t> tempel </a:t>
            </a:r>
          </a:p>
          <a:p>
            <a:pPr algn="ctr"/>
            <a:r>
              <a:rPr lang="nl-NL" b="0" i="0" dirty="0" smtClean="0">
                <a:solidFill>
                  <a:srgbClr val="FFFFB7"/>
                </a:solidFill>
                <a:effectLst/>
                <a:latin typeface="Verdana" panose="020B0604030504040204" pitchFamily="34" charset="0"/>
                <a:ea typeface="Verdana" panose="020B0604030504040204" pitchFamily="34" charset="0"/>
              </a:rPr>
              <a:t>en werden bijgestaan door </a:t>
            </a:r>
            <a:r>
              <a:rPr lang="nl-NL" dirty="0">
                <a:solidFill>
                  <a:srgbClr val="FFFFB7"/>
                </a:solidFill>
                <a:latin typeface="Verdana" panose="020B0604030504040204" pitchFamily="34" charset="0"/>
                <a:ea typeface="Verdana" panose="020B0604030504040204" pitchFamily="34" charset="0"/>
              </a:rPr>
              <a:t>H</a:t>
            </a:r>
            <a:r>
              <a:rPr lang="nl-NL" b="0" i="0" dirty="0" smtClean="0">
                <a:solidFill>
                  <a:srgbClr val="FFFFB7"/>
                </a:solidFill>
                <a:effectLst/>
                <a:latin typeface="Verdana" panose="020B0604030504040204" pitchFamily="34" charset="0"/>
                <a:ea typeface="Verdana" panose="020B0604030504040204" pitchFamily="34" charset="0"/>
              </a:rPr>
              <a:t>aggai en Zacharia</a:t>
            </a:r>
            <a:endParaRPr lang="nl-NL" dirty="0">
              <a:solidFill>
                <a:srgbClr val="FFFFB7"/>
              </a:solidFill>
              <a:latin typeface="Verdana" panose="020B0604030504040204" pitchFamily="34" charset="0"/>
              <a:ea typeface="Verdana" panose="020B0604030504040204" pitchFamily="34"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9392"/>
            <a:ext cx="2146300"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968" y="836755"/>
            <a:ext cx="1957387"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01" y="2735560"/>
            <a:ext cx="226853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288" y="836712"/>
            <a:ext cx="2127250" cy="482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19956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58"/>
                                        </p:tgtEl>
                                        <p:attrNameLst>
                                          <p:attrName>style.visibility</p:attrName>
                                        </p:attrNameLst>
                                      </p:cBhvr>
                                      <p:to>
                                        <p:strVal val="visible"/>
                                      </p:to>
                                    </p:set>
                                    <p:anim calcmode="lin" valueType="num">
                                      <p:cBhvr additive="base">
                                        <p:cTn id="13" dur="500" fill="hold"/>
                                        <p:tgtEl>
                                          <p:spTgt spid="19458"/>
                                        </p:tgtEl>
                                        <p:attrNameLst>
                                          <p:attrName>ppt_x</p:attrName>
                                        </p:attrNameLst>
                                      </p:cBhvr>
                                      <p:tavLst>
                                        <p:tav tm="0">
                                          <p:val>
                                            <p:strVal val="#ppt_x"/>
                                          </p:val>
                                        </p:tav>
                                        <p:tav tm="100000">
                                          <p:val>
                                            <p:strVal val="#ppt_x"/>
                                          </p:val>
                                        </p:tav>
                                      </p:tavLst>
                                    </p:anim>
                                    <p:anim calcmode="lin" valueType="num">
                                      <p:cBhvr additive="base">
                                        <p:cTn id="14"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459"/>
                                        </p:tgtEl>
                                        <p:attrNameLst>
                                          <p:attrName>style.visibility</p:attrName>
                                        </p:attrNameLst>
                                      </p:cBhvr>
                                      <p:to>
                                        <p:strVal val="visible"/>
                                      </p:to>
                                    </p:set>
                                    <p:anim calcmode="lin" valueType="num">
                                      <p:cBhvr additive="base">
                                        <p:cTn id="19" dur="500" fill="hold"/>
                                        <p:tgtEl>
                                          <p:spTgt spid="19459"/>
                                        </p:tgtEl>
                                        <p:attrNameLst>
                                          <p:attrName>ppt_x</p:attrName>
                                        </p:attrNameLst>
                                      </p:cBhvr>
                                      <p:tavLst>
                                        <p:tav tm="0">
                                          <p:val>
                                            <p:strVal val="#ppt_x"/>
                                          </p:val>
                                        </p:tav>
                                        <p:tav tm="100000">
                                          <p:val>
                                            <p:strVal val="#ppt_x"/>
                                          </p:val>
                                        </p:tav>
                                      </p:tavLst>
                                    </p:anim>
                                    <p:anim calcmode="lin" valueType="num">
                                      <p:cBhvr additive="base">
                                        <p:cTn id="20" dur="500" fill="hold"/>
                                        <p:tgtEl>
                                          <p:spTgt spid="1945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460"/>
                                        </p:tgtEl>
                                        <p:attrNameLst>
                                          <p:attrName>style.visibility</p:attrName>
                                        </p:attrNameLst>
                                      </p:cBhvr>
                                      <p:to>
                                        <p:strVal val="visible"/>
                                      </p:to>
                                    </p:set>
                                    <p:anim calcmode="lin" valueType="num">
                                      <p:cBhvr additive="base">
                                        <p:cTn id="25" dur="500" fill="hold"/>
                                        <p:tgtEl>
                                          <p:spTgt spid="19460"/>
                                        </p:tgtEl>
                                        <p:attrNameLst>
                                          <p:attrName>ppt_x</p:attrName>
                                        </p:attrNameLst>
                                      </p:cBhvr>
                                      <p:tavLst>
                                        <p:tav tm="0">
                                          <p:val>
                                            <p:strVal val="#ppt_x"/>
                                          </p:val>
                                        </p:tav>
                                        <p:tav tm="100000">
                                          <p:val>
                                            <p:strVal val="#ppt_x"/>
                                          </p:val>
                                        </p:tav>
                                      </p:tavLst>
                                    </p:anim>
                                    <p:anim calcmode="lin" valueType="num">
                                      <p:cBhvr additive="base">
                                        <p:cTn id="26"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461"/>
                                        </p:tgtEl>
                                        <p:attrNameLst>
                                          <p:attrName>style.visibility</p:attrName>
                                        </p:attrNameLst>
                                      </p:cBhvr>
                                      <p:to>
                                        <p:strVal val="visible"/>
                                      </p:to>
                                    </p:set>
                                    <p:anim calcmode="lin" valueType="num">
                                      <p:cBhvr additive="base">
                                        <p:cTn id="31" dur="500" fill="hold"/>
                                        <p:tgtEl>
                                          <p:spTgt spid="19461"/>
                                        </p:tgtEl>
                                        <p:attrNameLst>
                                          <p:attrName>ppt_x</p:attrName>
                                        </p:attrNameLst>
                                      </p:cBhvr>
                                      <p:tavLst>
                                        <p:tav tm="0">
                                          <p:val>
                                            <p:strVal val="#ppt_x"/>
                                          </p:val>
                                        </p:tav>
                                        <p:tav tm="100000">
                                          <p:val>
                                            <p:strVal val="#ppt_x"/>
                                          </p:val>
                                        </p:tav>
                                      </p:tavLst>
                                    </p:anim>
                                    <p:anim calcmode="lin" valueType="num">
                                      <p:cBhvr additive="base">
                                        <p:cTn id="32" dur="500" fill="hold"/>
                                        <p:tgtEl>
                                          <p:spTgt spid="1946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836712"/>
            <a:ext cx="9144000" cy="7017306"/>
          </a:xfrm>
          <a:prstGeom prst="rect">
            <a:avLst/>
          </a:prstGeom>
          <a:solidFill>
            <a:schemeClr val="bg1"/>
          </a:solidFill>
        </p:spPr>
        <p:txBody>
          <a:bodyPr wrap="square">
            <a:spAutoFit/>
          </a:bodyPr>
          <a:lstStyle/>
          <a:p>
            <a:pPr algn="ctr"/>
            <a:r>
              <a:rPr lang="nl-NL" dirty="0" smtClean="0">
                <a:latin typeface="Verdana" panose="020B0604030504040204" pitchFamily="34" charset="0"/>
                <a:ea typeface="Verdana" panose="020B0604030504040204" pitchFamily="34" charset="0"/>
              </a:rPr>
              <a:t>Haggai 2:20-23</a:t>
            </a:r>
          </a:p>
          <a:p>
            <a:pPr algn="ctr"/>
            <a:r>
              <a:rPr lang="nl-NL" dirty="0" smtClean="0">
                <a:latin typeface="Verdana" panose="020B0604030504040204" pitchFamily="34" charset="0"/>
                <a:ea typeface="Verdana" panose="020B0604030504040204" pitchFamily="34" charset="0"/>
              </a:rPr>
              <a:t>“</a:t>
            </a:r>
            <a:r>
              <a:rPr lang="nl-NL" b="1" dirty="0">
                <a:solidFill>
                  <a:srgbClr val="FFFFB7"/>
                </a:solidFill>
                <a:latin typeface="Verdana" panose="020B0604030504040204" pitchFamily="34" charset="0"/>
                <a:ea typeface="Verdana" panose="020B0604030504040204" pitchFamily="34" charset="0"/>
              </a:rPr>
              <a:t>Op die vierentwintigste dag van de </a:t>
            </a:r>
            <a:r>
              <a:rPr lang="nl-NL" b="1" dirty="0" smtClean="0">
                <a:solidFill>
                  <a:srgbClr val="FFFFB7"/>
                </a:solidFill>
                <a:latin typeface="Verdana" panose="020B0604030504040204" pitchFamily="34" charset="0"/>
                <a:ea typeface="Verdana" panose="020B0604030504040204" pitchFamily="34" charset="0"/>
              </a:rPr>
              <a:t>maand</a:t>
            </a:r>
          </a:p>
          <a:p>
            <a:pPr algn="ctr"/>
            <a:r>
              <a:rPr lang="nl-NL" dirty="0" smtClean="0">
                <a:latin typeface="Verdana" panose="020B0604030504040204" pitchFamily="34" charset="0"/>
                <a:ea typeface="Verdana" panose="020B0604030504040204" pitchFamily="34" charset="0"/>
              </a:rPr>
              <a:t>[…]</a:t>
            </a:r>
          </a:p>
          <a:p>
            <a:pPr algn="ctr"/>
            <a:r>
              <a:rPr lang="nl-NL" b="1" baseline="30000" dirty="0" smtClean="0">
                <a:solidFill>
                  <a:srgbClr val="FFFFB7"/>
                </a:solidFill>
                <a:latin typeface="Verdana" panose="020B0604030504040204" pitchFamily="34" charset="0"/>
                <a:ea typeface="Verdana" panose="020B0604030504040204" pitchFamily="34" charset="0"/>
              </a:rPr>
              <a:t>23</a:t>
            </a:r>
            <a:r>
              <a:rPr lang="nl-NL" b="1" dirty="0" smtClean="0">
                <a:solidFill>
                  <a:srgbClr val="FFFFB7"/>
                </a:solidFill>
                <a:latin typeface="Verdana" panose="020B0604030504040204" pitchFamily="34" charset="0"/>
                <a:ea typeface="Verdana" panose="020B0604030504040204" pitchFamily="34" charset="0"/>
              </a:rPr>
              <a:t>Op </a:t>
            </a:r>
            <a:r>
              <a:rPr lang="nl-NL" b="1" dirty="0">
                <a:solidFill>
                  <a:srgbClr val="FFFFB7"/>
                </a:solidFill>
                <a:latin typeface="Verdana" panose="020B0604030504040204" pitchFamily="34" charset="0"/>
                <a:ea typeface="Verdana" panose="020B0604030504040204" pitchFamily="34" charset="0"/>
              </a:rPr>
              <a:t>die dag </a:t>
            </a:r>
            <a:endParaRPr lang="nl-NL" dirty="0" smtClean="0">
              <a:latin typeface="Verdana" panose="020B0604030504040204" pitchFamily="34" charset="0"/>
              <a:ea typeface="Verdana" panose="020B0604030504040204" pitchFamily="34" charset="0"/>
            </a:endParaRPr>
          </a:p>
          <a:p>
            <a:pPr algn="ctr"/>
            <a:r>
              <a:rPr lang="he-IL" dirty="0" smtClean="0">
                <a:latin typeface="Verdana" panose="020B0604030504040204" pitchFamily="34" charset="0"/>
                <a:ea typeface="Verdana" panose="020B0604030504040204" pitchFamily="34" charset="0"/>
              </a:rPr>
              <a:t>בַּיּוֹם הַהוּא</a:t>
            </a:r>
            <a:r>
              <a:rPr lang="nl-NL" dirty="0" smtClean="0">
                <a:latin typeface="Verdana" panose="020B0604030504040204" pitchFamily="34" charset="0"/>
                <a:ea typeface="Verdana" panose="020B0604030504040204" pitchFamily="34" charset="0"/>
              </a:rPr>
              <a:t>-</a:t>
            </a:r>
            <a:r>
              <a:rPr lang="nl-NL" dirty="0" err="1" smtClean="0">
                <a:latin typeface="Verdana" panose="020B0604030504040204" pitchFamily="34" charset="0"/>
                <a:ea typeface="Verdana" panose="020B0604030504040204" pitchFamily="34" charset="0"/>
              </a:rPr>
              <a:t>ba’jom</a:t>
            </a:r>
            <a:r>
              <a:rPr lang="nl-NL" dirty="0" smtClean="0">
                <a:latin typeface="Verdana" panose="020B0604030504040204" pitchFamily="34" charset="0"/>
                <a:ea typeface="Verdana" panose="020B0604030504040204" pitchFamily="34" charset="0"/>
              </a:rPr>
              <a:t> </a:t>
            </a:r>
            <a:r>
              <a:rPr lang="nl-NL" dirty="0" err="1" smtClean="0">
                <a:latin typeface="Verdana" panose="020B0604030504040204" pitchFamily="34" charset="0"/>
                <a:ea typeface="Verdana" panose="020B0604030504040204" pitchFamily="34" charset="0"/>
              </a:rPr>
              <a:t>hahoe</a:t>
            </a:r>
            <a:r>
              <a:rPr lang="nl-NL" dirty="0" smtClean="0">
                <a:latin typeface="Verdana" panose="020B0604030504040204" pitchFamily="34" charset="0"/>
                <a:ea typeface="Verdana" panose="020B0604030504040204" pitchFamily="34" charset="0"/>
              </a:rPr>
              <a:t> </a:t>
            </a:r>
          </a:p>
          <a:p>
            <a:pPr algn="ctr"/>
            <a:r>
              <a:rPr lang="nl-NL" dirty="0" smtClean="0">
                <a:latin typeface="Verdana" panose="020B0604030504040204" pitchFamily="34" charset="0"/>
                <a:ea typeface="Verdana" panose="020B0604030504040204" pitchFamily="34" charset="0"/>
              </a:rPr>
              <a:t>​[…]</a:t>
            </a:r>
          </a:p>
          <a:p>
            <a:pPr algn="ctr"/>
            <a:r>
              <a:rPr lang="nl-NL" b="1" dirty="0" smtClean="0">
                <a:solidFill>
                  <a:srgbClr val="FFFFB7"/>
                </a:solidFill>
                <a:latin typeface="Verdana" panose="020B0604030504040204" pitchFamily="34" charset="0"/>
                <a:ea typeface="Verdana" panose="020B0604030504040204" pitchFamily="34" charset="0"/>
              </a:rPr>
              <a:t>zal </a:t>
            </a:r>
            <a:r>
              <a:rPr lang="nl-NL" b="1" dirty="0">
                <a:solidFill>
                  <a:srgbClr val="FFFFB7"/>
                </a:solidFill>
                <a:latin typeface="Verdana" panose="020B0604030504040204" pitchFamily="34" charset="0"/>
                <a:ea typeface="Verdana" panose="020B0604030504040204" pitchFamily="34" charset="0"/>
              </a:rPr>
              <a:t>ik jou, ​</a:t>
            </a:r>
            <a:r>
              <a:rPr lang="nl-NL" b="1" dirty="0" err="1">
                <a:solidFill>
                  <a:srgbClr val="FFFFB7"/>
                </a:solidFill>
                <a:latin typeface="Verdana" panose="020B0604030504040204" pitchFamily="34" charset="0"/>
                <a:ea typeface="Verdana" panose="020B0604030504040204" pitchFamily="34" charset="0"/>
              </a:rPr>
              <a:t>Zerubb</a:t>
            </a:r>
            <a:r>
              <a:rPr lang="nl-NL" b="1" u="sng" dirty="0" err="1">
                <a:solidFill>
                  <a:srgbClr val="FFFFB7"/>
                </a:solidFill>
                <a:latin typeface="Verdana" panose="020B0604030504040204" pitchFamily="34" charset="0"/>
                <a:ea typeface="Verdana" panose="020B0604030504040204" pitchFamily="34" charset="0"/>
              </a:rPr>
              <a:t>a</a:t>
            </a:r>
            <a:r>
              <a:rPr lang="nl-NL" b="1" dirty="0" err="1">
                <a:solidFill>
                  <a:srgbClr val="FFFFB7"/>
                </a:solidFill>
                <a:latin typeface="Verdana" panose="020B0604030504040204" pitchFamily="34" charset="0"/>
                <a:ea typeface="Verdana" panose="020B0604030504040204" pitchFamily="34" charset="0"/>
              </a:rPr>
              <a:t>bel</a:t>
            </a:r>
            <a:r>
              <a:rPr lang="nl-NL" b="1" dirty="0">
                <a:solidFill>
                  <a:srgbClr val="FFFFB7"/>
                </a:solidFill>
                <a:latin typeface="Verdana" panose="020B0604030504040204" pitchFamily="34" charset="0"/>
                <a:ea typeface="Verdana" panose="020B0604030504040204" pitchFamily="34" charset="0"/>
              </a:rPr>
              <a:t>, </a:t>
            </a:r>
            <a:endParaRPr lang="nl-NL" b="1" dirty="0" smtClean="0">
              <a:solidFill>
                <a:srgbClr val="FFFFB7"/>
              </a:solidFill>
              <a:latin typeface="Verdana" panose="020B0604030504040204" pitchFamily="34" charset="0"/>
              <a:ea typeface="Verdana" panose="020B0604030504040204" pitchFamily="34" charset="0"/>
            </a:endParaRPr>
          </a:p>
          <a:p>
            <a:pPr algn="ctr"/>
            <a:r>
              <a:rPr lang="nl-NL" b="1" dirty="0" smtClean="0">
                <a:solidFill>
                  <a:srgbClr val="FFFFB7"/>
                </a:solidFill>
                <a:latin typeface="Verdana" panose="020B0604030504040204" pitchFamily="34" charset="0"/>
                <a:ea typeface="Verdana" panose="020B0604030504040204" pitchFamily="34" charset="0"/>
              </a:rPr>
              <a:t>zoon </a:t>
            </a:r>
            <a:r>
              <a:rPr lang="nl-NL" b="1" dirty="0">
                <a:solidFill>
                  <a:srgbClr val="FFFFB7"/>
                </a:solidFill>
                <a:latin typeface="Verdana" panose="020B0604030504040204" pitchFamily="34" charset="0"/>
                <a:ea typeface="Verdana" panose="020B0604030504040204" pitchFamily="34" charset="0"/>
              </a:rPr>
              <a:t>van </a:t>
            </a:r>
            <a:r>
              <a:rPr lang="nl-NL" b="1" dirty="0" err="1">
                <a:solidFill>
                  <a:srgbClr val="FFFFB7"/>
                </a:solidFill>
                <a:latin typeface="Verdana" panose="020B0604030504040204" pitchFamily="34" charset="0"/>
                <a:ea typeface="Verdana" panose="020B0604030504040204" pitchFamily="34" charset="0"/>
              </a:rPr>
              <a:t>Se</a:t>
            </a:r>
            <a:r>
              <a:rPr lang="nl-NL" b="1" u="sng" dirty="0" err="1">
                <a:solidFill>
                  <a:srgbClr val="FFFFB7"/>
                </a:solidFill>
                <a:latin typeface="Verdana" panose="020B0604030504040204" pitchFamily="34" charset="0"/>
                <a:ea typeface="Verdana" panose="020B0604030504040204" pitchFamily="34" charset="0"/>
              </a:rPr>
              <a:t>a</a:t>
            </a:r>
            <a:r>
              <a:rPr lang="nl-NL" b="1" dirty="0" err="1">
                <a:solidFill>
                  <a:srgbClr val="FFFFB7"/>
                </a:solidFill>
                <a:latin typeface="Verdana" panose="020B0604030504040204" pitchFamily="34" charset="0"/>
                <a:ea typeface="Verdana" panose="020B0604030504040204" pitchFamily="34" charset="0"/>
              </a:rPr>
              <a:t>ltiël</a:t>
            </a:r>
            <a:r>
              <a:rPr lang="nl-NL" b="1" dirty="0">
                <a:solidFill>
                  <a:srgbClr val="FFFFB7"/>
                </a:solidFill>
                <a:latin typeface="Verdana" panose="020B0604030504040204" pitchFamily="34" charset="0"/>
                <a:ea typeface="Verdana" panose="020B0604030504040204" pitchFamily="34" charset="0"/>
              </a:rPr>
              <a:t> </a:t>
            </a:r>
            <a:endParaRPr lang="nl-NL" b="1" dirty="0" smtClean="0">
              <a:solidFill>
                <a:srgbClr val="FFFFB7"/>
              </a:solidFill>
              <a:latin typeface="Verdana" panose="020B0604030504040204" pitchFamily="34" charset="0"/>
              <a:ea typeface="Verdana" panose="020B0604030504040204" pitchFamily="34" charset="0"/>
            </a:endParaRPr>
          </a:p>
          <a:p>
            <a:pPr algn="ctr"/>
            <a:r>
              <a:rPr lang="nl-NL" b="1" dirty="0" smtClean="0">
                <a:solidFill>
                  <a:srgbClr val="FFFFB7"/>
                </a:solidFill>
                <a:latin typeface="Verdana" panose="020B0604030504040204" pitchFamily="34" charset="0"/>
                <a:ea typeface="Verdana" panose="020B0604030504040204" pitchFamily="34" charset="0"/>
              </a:rPr>
              <a:t>en </a:t>
            </a:r>
            <a:r>
              <a:rPr lang="nl-NL" b="1" u="sng" dirty="0">
                <a:solidFill>
                  <a:srgbClr val="FFFFB7"/>
                </a:solidFill>
                <a:latin typeface="Verdana" panose="020B0604030504040204" pitchFamily="34" charset="0"/>
                <a:ea typeface="Verdana" panose="020B0604030504040204" pitchFamily="34" charset="0"/>
              </a:rPr>
              <a:t>mijn </a:t>
            </a:r>
            <a:r>
              <a:rPr lang="nl-NL" b="1" u="sng" dirty="0" smtClean="0">
                <a:solidFill>
                  <a:srgbClr val="FFFFB7"/>
                </a:solidFill>
                <a:latin typeface="Verdana" panose="020B0604030504040204" pitchFamily="34" charset="0"/>
                <a:ea typeface="Verdana" panose="020B0604030504040204" pitchFamily="34" charset="0"/>
              </a:rPr>
              <a:t>dienaar </a:t>
            </a:r>
            <a:r>
              <a:rPr lang="nl-NL" b="1" dirty="0" smtClean="0">
                <a:solidFill>
                  <a:srgbClr val="FFFFB7"/>
                </a:solidFill>
                <a:latin typeface="Verdana" panose="020B0604030504040204" pitchFamily="34" charset="0"/>
                <a:ea typeface="Verdana" panose="020B0604030504040204" pitchFamily="34" charset="0"/>
              </a:rPr>
              <a:t>(</a:t>
            </a:r>
            <a:r>
              <a:rPr lang="he-IL" b="1" dirty="0" smtClean="0">
                <a:solidFill>
                  <a:srgbClr val="FFFFB7"/>
                </a:solidFill>
                <a:latin typeface="Verdana" panose="020B0604030504040204" pitchFamily="34" charset="0"/>
                <a:ea typeface="Verdana" panose="020B0604030504040204" pitchFamily="34" charset="0"/>
              </a:rPr>
              <a:t>עַבְדִּי</a:t>
            </a:r>
            <a:r>
              <a:rPr lang="nl-NL" b="1" dirty="0" smtClean="0">
                <a:solidFill>
                  <a:srgbClr val="FFFFB7"/>
                </a:solidFill>
                <a:latin typeface="Verdana" panose="020B0604030504040204" pitchFamily="34" charset="0"/>
                <a:ea typeface="Verdana" panose="020B0604030504040204" pitchFamily="34" charset="0"/>
              </a:rPr>
              <a:t>-</a:t>
            </a:r>
            <a:r>
              <a:rPr lang="nl-NL" b="1" dirty="0" err="1" smtClean="0">
                <a:solidFill>
                  <a:srgbClr val="FFFFB7"/>
                </a:solidFill>
                <a:latin typeface="Verdana" panose="020B0604030504040204" pitchFamily="34" charset="0"/>
                <a:ea typeface="Verdana" panose="020B0604030504040204" pitchFamily="34" charset="0"/>
              </a:rPr>
              <a:t>awdi</a:t>
            </a:r>
            <a:r>
              <a:rPr lang="nl-NL" b="1" dirty="0" smtClean="0">
                <a:solidFill>
                  <a:srgbClr val="FFFFB7"/>
                </a:solidFill>
                <a:latin typeface="Verdana" panose="020B0604030504040204" pitchFamily="34" charset="0"/>
                <a:ea typeface="Verdana" panose="020B0604030504040204" pitchFamily="34" charset="0"/>
              </a:rPr>
              <a:t>), </a:t>
            </a:r>
          </a:p>
          <a:p>
            <a:pPr algn="ctr"/>
            <a:r>
              <a:rPr lang="nl-NL" b="1" dirty="0" smtClean="0">
                <a:solidFill>
                  <a:srgbClr val="FFFFB7"/>
                </a:solidFill>
                <a:latin typeface="Verdana" panose="020B0604030504040204" pitchFamily="34" charset="0"/>
                <a:ea typeface="Verdana" panose="020B0604030504040204" pitchFamily="34" charset="0"/>
              </a:rPr>
              <a:t>dragen </a:t>
            </a:r>
            <a:r>
              <a:rPr lang="nl-NL" b="1" dirty="0">
                <a:solidFill>
                  <a:srgbClr val="FFFFB7"/>
                </a:solidFill>
                <a:latin typeface="Verdana" panose="020B0604030504040204" pitchFamily="34" charset="0"/>
                <a:ea typeface="Verdana" panose="020B0604030504040204" pitchFamily="34" charset="0"/>
              </a:rPr>
              <a:t>als </a:t>
            </a:r>
            <a:r>
              <a:rPr lang="nl-NL" b="1" u="sng" dirty="0">
                <a:solidFill>
                  <a:srgbClr val="FFFFB7"/>
                </a:solidFill>
                <a:latin typeface="Verdana" panose="020B0604030504040204" pitchFamily="34" charset="0"/>
                <a:ea typeface="Verdana" panose="020B0604030504040204" pitchFamily="34" charset="0"/>
              </a:rPr>
              <a:t>mijn ​</a:t>
            </a:r>
            <a:r>
              <a:rPr lang="nl-NL" b="1" u="sng" dirty="0" smtClean="0">
                <a:solidFill>
                  <a:srgbClr val="FFFFB7"/>
                </a:solidFill>
                <a:latin typeface="Verdana" panose="020B0604030504040204" pitchFamily="34" charset="0"/>
                <a:ea typeface="Verdana" panose="020B0604030504040204" pitchFamily="34" charset="0"/>
              </a:rPr>
              <a:t>zegelring </a:t>
            </a:r>
            <a:r>
              <a:rPr lang="nl-NL" b="1" dirty="0" smtClean="0">
                <a:solidFill>
                  <a:srgbClr val="FFFFB7"/>
                </a:solidFill>
                <a:latin typeface="Verdana" panose="020B0604030504040204" pitchFamily="34" charset="0"/>
                <a:ea typeface="Verdana" panose="020B0604030504040204" pitchFamily="34" charset="0"/>
              </a:rPr>
              <a:t>(</a:t>
            </a:r>
            <a:r>
              <a:rPr lang="he-IL" b="1" dirty="0" smtClean="0">
                <a:solidFill>
                  <a:srgbClr val="FFFFB7"/>
                </a:solidFill>
                <a:latin typeface="Verdana" panose="020B0604030504040204" pitchFamily="34" charset="0"/>
                <a:ea typeface="Verdana" panose="020B0604030504040204" pitchFamily="34" charset="0"/>
              </a:rPr>
              <a:t>כַּחוֹתָם</a:t>
            </a:r>
            <a:r>
              <a:rPr lang="nl-NL" b="1" dirty="0" smtClean="0">
                <a:solidFill>
                  <a:srgbClr val="FFFFB7"/>
                </a:solidFill>
                <a:latin typeface="Verdana" panose="020B0604030504040204" pitchFamily="34" charset="0"/>
                <a:ea typeface="Verdana" panose="020B0604030504040204" pitchFamily="34" charset="0"/>
              </a:rPr>
              <a:t>-</a:t>
            </a:r>
            <a:r>
              <a:rPr lang="nl-NL" b="1" dirty="0" err="1" smtClean="0">
                <a:solidFill>
                  <a:srgbClr val="FFFFB7"/>
                </a:solidFill>
                <a:latin typeface="Verdana" panose="020B0604030504040204" pitchFamily="34" charset="0"/>
                <a:ea typeface="Verdana" panose="020B0604030504040204" pitchFamily="34" charset="0"/>
              </a:rPr>
              <a:t>ka’chotam</a:t>
            </a:r>
            <a:r>
              <a:rPr lang="nl-NL" b="1" dirty="0" smtClean="0">
                <a:solidFill>
                  <a:srgbClr val="FFFFB7"/>
                </a:solidFill>
                <a:latin typeface="Verdana" panose="020B0604030504040204" pitchFamily="34" charset="0"/>
                <a:ea typeface="Verdana" panose="020B0604030504040204" pitchFamily="34" charset="0"/>
              </a:rPr>
              <a:t>), </a:t>
            </a:r>
          </a:p>
          <a:p>
            <a:pPr algn="ctr"/>
            <a:r>
              <a:rPr lang="nl-NL" b="1" dirty="0" smtClean="0">
                <a:solidFill>
                  <a:srgbClr val="FFFFB7"/>
                </a:solidFill>
                <a:latin typeface="Verdana" panose="020B0604030504040204" pitchFamily="34" charset="0"/>
                <a:ea typeface="Verdana" panose="020B0604030504040204" pitchFamily="34" charset="0"/>
              </a:rPr>
              <a:t>want </a:t>
            </a:r>
            <a:r>
              <a:rPr lang="nl-NL" b="1" dirty="0">
                <a:solidFill>
                  <a:srgbClr val="FFFFB7"/>
                </a:solidFill>
                <a:latin typeface="Verdana" panose="020B0604030504040204" pitchFamily="34" charset="0"/>
                <a:ea typeface="Verdana" panose="020B0604030504040204" pitchFamily="34" charset="0"/>
              </a:rPr>
              <a:t>jou heb ik ​uitverkozen</a:t>
            </a:r>
            <a:r>
              <a:rPr lang="nl-NL" dirty="0">
                <a:latin typeface="Verdana" panose="020B0604030504040204" pitchFamily="34" charset="0"/>
                <a:ea typeface="Verdana" panose="020B0604030504040204" pitchFamily="34" charset="0"/>
              </a:rPr>
              <a:t>​ – </a:t>
            </a:r>
            <a:endParaRPr lang="nl-NL" dirty="0" smtClean="0">
              <a:latin typeface="Verdana" panose="020B0604030504040204" pitchFamily="34" charset="0"/>
              <a:ea typeface="Verdana" panose="020B0604030504040204" pitchFamily="34" charset="0"/>
            </a:endParaRPr>
          </a:p>
          <a:p>
            <a:pPr algn="ctr"/>
            <a:r>
              <a:rPr lang="nl-NL" dirty="0" smtClean="0">
                <a:latin typeface="Verdana" panose="020B0604030504040204" pitchFamily="34" charset="0"/>
                <a:ea typeface="Verdana" panose="020B0604030504040204" pitchFamily="34" charset="0"/>
              </a:rPr>
              <a:t>[…]</a:t>
            </a:r>
          </a:p>
          <a:p>
            <a:pPr algn="ctr"/>
            <a:endParaRPr lang="nl-NL" dirty="0">
              <a:latin typeface="Verdana" panose="020B0604030504040204" pitchFamily="34" charset="0"/>
              <a:ea typeface="Verdana" panose="020B0604030504040204" pitchFamily="34" charset="0"/>
            </a:endParaRPr>
          </a:p>
          <a:p>
            <a:pPr algn="ctr"/>
            <a:endParaRPr lang="nl-NL" dirty="0" smtClean="0">
              <a:latin typeface="Verdana" panose="020B0604030504040204" pitchFamily="34" charset="0"/>
              <a:ea typeface="Verdana" panose="020B0604030504040204" pitchFamily="34" charset="0"/>
            </a:endParaRPr>
          </a:p>
          <a:p>
            <a:pPr algn="ctr"/>
            <a:endParaRPr lang="nl-NL" dirty="0" smtClean="0">
              <a:latin typeface="Verdana" panose="020B0604030504040204" pitchFamily="34" charset="0"/>
              <a:ea typeface="Verdana" panose="020B0604030504040204" pitchFamily="34" charset="0"/>
            </a:endParaRPr>
          </a:p>
          <a:p>
            <a:pPr algn="ctr"/>
            <a:endParaRPr lang="nl-NL" dirty="0">
              <a:latin typeface="Verdana" panose="020B0604030504040204" pitchFamily="34" charset="0"/>
              <a:ea typeface="Verdana" panose="020B0604030504040204" pitchFamily="34" charset="0"/>
            </a:endParaRPr>
          </a:p>
          <a:p>
            <a:pPr algn="ctr"/>
            <a:endParaRPr lang="nl-NL" dirty="0" smtClean="0">
              <a:latin typeface="Verdana" panose="020B0604030504040204" pitchFamily="34" charset="0"/>
              <a:ea typeface="Verdana" panose="020B0604030504040204" pitchFamily="34" charset="0"/>
            </a:endParaRPr>
          </a:p>
          <a:p>
            <a:pPr algn="ctr"/>
            <a:endParaRPr lang="nl-NL" dirty="0">
              <a:latin typeface="Verdana" panose="020B0604030504040204" pitchFamily="34" charset="0"/>
              <a:ea typeface="Verdana" panose="020B0604030504040204" pitchFamily="34" charset="0"/>
            </a:endParaRPr>
          </a:p>
          <a:p>
            <a:pPr algn="ctr"/>
            <a:endParaRPr lang="nl-NL" dirty="0" smtClean="0">
              <a:latin typeface="Verdana" panose="020B0604030504040204" pitchFamily="34" charset="0"/>
              <a:ea typeface="Verdana" panose="020B0604030504040204" pitchFamily="34" charset="0"/>
            </a:endParaRPr>
          </a:p>
          <a:p>
            <a:pPr algn="ctr"/>
            <a:endParaRPr lang="nl-NL" dirty="0">
              <a:latin typeface="Verdana" panose="020B0604030504040204" pitchFamily="34" charset="0"/>
              <a:ea typeface="Verdana" panose="020B0604030504040204" pitchFamily="34" charset="0"/>
            </a:endParaRPr>
          </a:p>
          <a:p>
            <a:pPr algn="ctr"/>
            <a:endParaRPr lang="nl-NL" dirty="0" smtClean="0">
              <a:latin typeface="Verdana" panose="020B0604030504040204" pitchFamily="34" charset="0"/>
              <a:ea typeface="Verdana" panose="020B0604030504040204" pitchFamily="34" charset="0"/>
            </a:endParaRPr>
          </a:p>
          <a:p>
            <a:pPr algn="ctr"/>
            <a:endParaRPr lang="nl-NL" dirty="0">
              <a:latin typeface="Verdana" panose="020B0604030504040204" pitchFamily="34" charset="0"/>
              <a:ea typeface="Verdana" panose="020B0604030504040204" pitchFamily="34" charset="0"/>
            </a:endParaRPr>
          </a:p>
          <a:p>
            <a:pPr algn="ctr"/>
            <a:endParaRPr lang="nl-NL" dirty="0" smtClean="0">
              <a:latin typeface="Verdana" panose="020B0604030504040204" pitchFamily="34" charset="0"/>
              <a:ea typeface="Verdana" panose="020B0604030504040204" pitchFamily="34" charset="0"/>
            </a:endParaRPr>
          </a:p>
          <a:p>
            <a:pPr algn="ctr"/>
            <a:r>
              <a:rPr lang="nl-NL" dirty="0" smtClean="0">
                <a:latin typeface="Verdana" panose="020B0604030504040204" pitchFamily="34" charset="0"/>
                <a:ea typeface="Verdana" panose="020B0604030504040204" pitchFamily="34" charset="0"/>
              </a:rPr>
              <a:t/>
            </a:r>
            <a:br>
              <a:rPr lang="nl-NL" dirty="0" smtClean="0">
                <a:latin typeface="Verdana" panose="020B0604030504040204" pitchFamily="34" charset="0"/>
                <a:ea typeface="Verdana" panose="020B0604030504040204" pitchFamily="34" charset="0"/>
              </a:rPr>
            </a:br>
            <a:endParaRPr lang="nl-NL" i="1" dirty="0">
              <a:latin typeface="Verdana" panose="020B0604030504040204" pitchFamily="34" charset="0"/>
              <a:ea typeface="Verdana" panose="020B0604030504040204" pitchFamily="34" charset="0"/>
            </a:endParaRPr>
          </a:p>
        </p:txBody>
      </p:sp>
      <p:sp>
        <p:nvSpPr>
          <p:cNvPr id="4" name="Rechthoek 3"/>
          <p:cNvSpPr/>
          <p:nvPr/>
        </p:nvSpPr>
        <p:spPr>
          <a:xfrm>
            <a:off x="1187624" y="4345365"/>
            <a:ext cx="6768752" cy="2554545"/>
          </a:xfrm>
          <a:prstGeom prst="rect">
            <a:avLst/>
          </a:prstGeom>
        </p:spPr>
        <p:txBody>
          <a:bodyPr wrap="square">
            <a:spAutoFit/>
          </a:bodyPr>
          <a:lstStyle/>
          <a:p>
            <a:pPr algn="ctr"/>
            <a:r>
              <a:rPr lang="nl-NL" sz="2000" b="0" i="0" dirty="0" smtClean="0">
                <a:effectLst/>
                <a:latin typeface="Verdana" panose="020B0604030504040204" pitchFamily="34" charset="0"/>
                <a:ea typeface="Verdana" panose="020B0604030504040204" pitchFamily="34" charset="0"/>
              </a:rPr>
              <a:t>“op die dag</a:t>
            </a:r>
          </a:p>
          <a:p>
            <a:pPr algn="ctr"/>
            <a:r>
              <a:rPr lang="nl-NL" sz="2000" b="0" i="0" dirty="0" smtClean="0">
                <a:effectLst/>
                <a:latin typeface="Verdana" panose="020B0604030504040204" pitchFamily="34" charset="0"/>
                <a:ea typeface="Verdana" panose="020B0604030504040204" pitchFamily="34" charset="0"/>
              </a:rPr>
              <a:t>neem ik jou, </a:t>
            </a:r>
            <a:r>
              <a:rPr lang="nl-NL" sz="2000" b="0" i="0" dirty="0" err="1" smtClean="0">
                <a:effectLst/>
                <a:latin typeface="Verdana" panose="020B0604030504040204" pitchFamily="34" charset="0"/>
                <a:ea typeface="Verdana" panose="020B0604030504040204" pitchFamily="34" charset="0"/>
              </a:rPr>
              <a:t>Zeroebavel</a:t>
            </a:r>
            <a:r>
              <a:rPr lang="nl-NL" sz="2000" b="0" i="0" dirty="0" smtClean="0">
                <a:effectLst/>
                <a:latin typeface="Verdana" panose="020B0604030504040204" pitchFamily="34" charset="0"/>
                <a:ea typeface="Verdana" panose="020B0604030504040204" pitchFamily="34" charset="0"/>
              </a:rPr>
              <a:t>, </a:t>
            </a:r>
          </a:p>
          <a:p>
            <a:pPr algn="ctr"/>
            <a:r>
              <a:rPr lang="nl-NL" sz="2000" b="0" i="0" dirty="0" smtClean="0">
                <a:effectLst/>
                <a:latin typeface="Verdana" panose="020B0604030504040204" pitchFamily="34" charset="0"/>
                <a:ea typeface="Verdana" panose="020B0604030504040204" pitchFamily="34" charset="0"/>
              </a:rPr>
              <a:t>zoon van </a:t>
            </a:r>
            <a:r>
              <a:rPr lang="nl-NL" sz="2000" b="0" i="0" dirty="0" err="1" smtClean="0">
                <a:effectLst/>
                <a:latin typeface="Verdana" panose="020B0604030504040204" pitchFamily="34" charset="0"/>
                <a:ea typeface="Verdana" panose="020B0604030504040204" pitchFamily="34" charset="0"/>
              </a:rPr>
              <a:t>Sjealtiël</a:t>
            </a:r>
            <a:r>
              <a:rPr lang="nl-NL" sz="2000" b="0" i="0" dirty="0" smtClean="0">
                <a:effectLst/>
                <a:latin typeface="Verdana" panose="020B0604030504040204" pitchFamily="34" charset="0"/>
                <a:ea typeface="Verdana" panose="020B0604030504040204" pitchFamily="34" charset="0"/>
              </a:rPr>
              <a:t>,</a:t>
            </a:r>
            <a:br>
              <a:rPr lang="nl-NL" sz="2000" b="0" i="0" dirty="0" smtClean="0">
                <a:effectLst/>
                <a:latin typeface="Verdana" panose="020B0604030504040204" pitchFamily="34" charset="0"/>
                <a:ea typeface="Verdana" panose="020B0604030504040204" pitchFamily="34" charset="0"/>
              </a:rPr>
            </a:br>
            <a:r>
              <a:rPr lang="nl-NL" sz="2000" b="0" i="0" dirty="0" smtClean="0">
                <a:effectLst/>
                <a:latin typeface="Verdana" panose="020B0604030504040204" pitchFamily="34" charset="0"/>
                <a:ea typeface="Verdana" panose="020B0604030504040204" pitchFamily="34" charset="0"/>
              </a:rPr>
              <a:t>   </a:t>
            </a:r>
            <a:r>
              <a:rPr lang="nl-NL" sz="2000" b="1" i="0" dirty="0" smtClean="0">
                <a:solidFill>
                  <a:srgbClr val="FFFFB7"/>
                </a:solidFill>
                <a:effectLst/>
                <a:latin typeface="Verdana" panose="020B0604030504040204" pitchFamily="34" charset="0"/>
                <a:ea typeface="Verdana" panose="020B0604030504040204" pitchFamily="34" charset="0"/>
              </a:rPr>
              <a:t>mijn dienaar</a:t>
            </a:r>
            <a:r>
              <a:rPr lang="nl-NL" sz="2000" b="0" i="0" dirty="0" smtClean="0">
                <a:effectLst/>
                <a:latin typeface="Verdana" panose="020B0604030504040204" pitchFamily="34" charset="0"/>
                <a:ea typeface="Verdana" panose="020B0604030504040204" pitchFamily="34" charset="0"/>
              </a:rPr>
              <a:t>, </a:t>
            </a:r>
          </a:p>
          <a:p>
            <a:pPr algn="ctr"/>
            <a:r>
              <a:rPr lang="nl-NL" sz="2000" b="0" i="0" dirty="0" smtClean="0">
                <a:effectLst/>
                <a:latin typeface="Verdana" panose="020B0604030504040204" pitchFamily="34" charset="0"/>
                <a:ea typeface="Verdana" panose="020B0604030504040204" pitchFamily="34" charset="0"/>
              </a:rPr>
              <a:t>en zal ik je plaatsen </a:t>
            </a:r>
            <a:r>
              <a:rPr lang="nl-NL" sz="2000" b="1" i="0" dirty="0" smtClean="0">
                <a:solidFill>
                  <a:srgbClr val="FFFFB7"/>
                </a:solidFill>
                <a:effectLst/>
                <a:latin typeface="Verdana" panose="020B0604030504040204" pitchFamily="34" charset="0"/>
                <a:ea typeface="Verdana" panose="020B0604030504040204" pitchFamily="34" charset="0"/>
              </a:rPr>
              <a:t>als het zegel</a:t>
            </a:r>
            <a:r>
              <a:rPr lang="nl-NL" sz="2000" b="0" i="0" dirty="0" smtClean="0">
                <a:effectLst/>
                <a:latin typeface="Verdana" panose="020B0604030504040204" pitchFamily="34" charset="0"/>
                <a:ea typeface="Verdana" panose="020B0604030504040204" pitchFamily="34" charset="0"/>
              </a:rPr>
              <a:t>;</a:t>
            </a:r>
            <a:r>
              <a:rPr lang="nl-NL" sz="2000" dirty="0" smtClean="0">
                <a:latin typeface="Verdana" panose="020B0604030504040204" pitchFamily="34" charset="0"/>
                <a:ea typeface="Verdana" panose="020B0604030504040204" pitchFamily="34" charset="0"/>
              </a:rPr>
              <a:t/>
            </a:r>
            <a:br>
              <a:rPr lang="nl-NL" sz="2000" dirty="0" smtClean="0">
                <a:latin typeface="Verdana" panose="020B0604030504040204" pitchFamily="34" charset="0"/>
                <a:ea typeface="Verdana" panose="020B0604030504040204" pitchFamily="34" charset="0"/>
              </a:rPr>
            </a:br>
            <a:r>
              <a:rPr lang="nl-NL" sz="2000" b="0" i="0" dirty="0" smtClean="0">
                <a:effectLst/>
                <a:latin typeface="Verdana" panose="020B0604030504040204" pitchFamily="34" charset="0"/>
                <a:ea typeface="Verdana" panose="020B0604030504040204" pitchFamily="34" charset="0"/>
              </a:rPr>
              <a:t>want jou </a:t>
            </a:r>
            <a:r>
              <a:rPr lang="nl-NL" sz="2000" b="1" i="0" dirty="0" smtClean="0">
                <a:solidFill>
                  <a:srgbClr val="FFFFB7"/>
                </a:solidFill>
                <a:effectLst/>
                <a:latin typeface="Verdana" panose="020B0604030504040204" pitchFamily="34" charset="0"/>
                <a:ea typeface="Verdana" panose="020B0604030504040204" pitchFamily="34" charset="0"/>
              </a:rPr>
              <a:t>heb ik uitgekozen (</a:t>
            </a:r>
            <a:r>
              <a:rPr lang="he-IL" sz="2000" b="1" i="0" dirty="0" smtClean="0">
                <a:solidFill>
                  <a:srgbClr val="FFFFB7"/>
                </a:solidFill>
                <a:effectLst/>
                <a:latin typeface="Verdana" panose="020B0604030504040204" pitchFamily="34" charset="0"/>
                <a:ea typeface="Verdana" panose="020B0604030504040204" pitchFamily="34" charset="0"/>
              </a:rPr>
              <a:t>בָחַרְתִּי</a:t>
            </a:r>
            <a:r>
              <a:rPr lang="nl-NL" sz="2000" b="1" i="0" dirty="0" smtClean="0">
                <a:solidFill>
                  <a:srgbClr val="FFFFB7"/>
                </a:solidFill>
                <a:effectLst/>
                <a:latin typeface="Verdana" panose="020B0604030504040204" pitchFamily="34" charset="0"/>
                <a:ea typeface="Verdana" panose="020B0604030504040204" pitchFamily="34" charset="0"/>
              </a:rPr>
              <a:t>-</a:t>
            </a:r>
            <a:r>
              <a:rPr lang="nl-NL" sz="2000" b="1" i="0" dirty="0" err="1" smtClean="0">
                <a:solidFill>
                  <a:srgbClr val="FFFFB7"/>
                </a:solidFill>
                <a:effectLst/>
                <a:latin typeface="Verdana" panose="020B0604030504040204" pitchFamily="34" charset="0"/>
                <a:ea typeface="Verdana" panose="020B0604030504040204" pitchFamily="34" charset="0"/>
              </a:rPr>
              <a:t>wa’charti</a:t>
            </a:r>
            <a:r>
              <a:rPr lang="nl-NL" sz="2000" b="1" i="0" dirty="0" smtClean="0">
                <a:solidFill>
                  <a:srgbClr val="FFFFB7"/>
                </a:solidFill>
                <a:effectLst/>
                <a:latin typeface="Verdana" panose="020B0604030504040204" pitchFamily="34" charset="0"/>
                <a:ea typeface="Verdana" panose="020B0604030504040204" pitchFamily="34" charset="0"/>
              </a:rPr>
              <a:t>),”</a:t>
            </a:r>
          </a:p>
          <a:p>
            <a:pPr algn="ctr"/>
            <a:r>
              <a:rPr lang="nl-NL" sz="2000" dirty="0" smtClean="0">
                <a:latin typeface="Verdana" panose="020B0604030504040204" pitchFamily="34" charset="0"/>
                <a:ea typeface="Verdana" panose="020B0604030504040204" pitchFamily="34" charset="0"/>
              </a:rPr>
              <a:t>(NV)</a:t>
            </a:r>
            <a:br>
              <a:rPr lang="nl-NL" sz="2000" dirty="0" smtClean="0">
                <a:latin typeface="Verdana" panose="020B0604030504040204" pitchFamily="34" charset="0"/>
                <a:ea typeface="Verdana" panose="020B0604030504040204" pitchFamily="34" charset="0"/>
              </a:rPr>
            </a:br>
            <a:endParaRPr lang="nl-NL" sz="2000" dirty="0">
              <a:latin typeface="Verdana" panose="020B0604030504040204" pitchFamily="34" charset="0"/>
              <a:ea typeface="Verdana" panose="020B0604030504040204" pitchFamily="34" charset="0"/>
            </a:endParaRPr>
          </a:p>
        </p:txBody>
      </p:sp>
      <p:sp>
        <p:nvSpPr>
          <p:cNvPr id="5" name="Tekstvak 4"/>
          <p:cNvSpPr txBox="1"/>
          <p:nvPr/>
        </p:nvSpPr>
        <p:spPr>
          <a:xfrm>
            <a:off x="1187624" y="6741368"/>
            <a:ext cx="7056784" cy="461665"/>
          </a:xfrm>
          <a:prstGeom prst="rect">
            <a:avLst/>
          </a:prstGeom>
          <a:noFill/>
        </p:spPr>
        <p:txBody>
          <a:bodyPr wrap="square" rtlCol="0">
            <a:spAutoFit/>
          </a:bodyPr>
          <a:lstStyle/>
          <a:p>
            <a:pPr algn="ctr"/>
            <a:r>
              <a:rPr lang="nl-NL" sz="2400" b="1" dirty="0" err="1" smtClean="0">
                <a:latin typeface="Verdana" panose="020B0604030504040204" pitchFamily="34" charset="0"/>
                <a:ea typeface="Verdana" panose="020B0604030504040204" pitchFamily="34" charset="0"/>
              </a:rPr>
              <a:t>Zerubbabel</a:t>
            </a:r>
            <a:r>
              <a:rPr lang="nl-NL" sz="2400" b="1" dirty="0" smtClean="0">
                <a:latin typeface="Verdana" panose="020B0604030504040204" pitchFamily="34" charset="0"/>
                <a:ea typeface="Verdana" panose="020B0604030504040204" pitchFamily="34" charset="0"/>
              </a:rPr>
              <a:t> is een type van de Messias</a:t>
            </a:r>
            <a:endParaRPr lang="nl-NL" sz="24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2079312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1637" y="3501008"/>
            <a:ext cx="9144000" cy="3477875"/>
          </a:xfrm>
          <a:prstGeom prst="rect">
            <a:avLst/>
          </a:prstGeom>
          <a:solidFill>
            <a:schemeClr val="bg1"/>
          </a:solidFill>
        </p:spPr>
        <p:txBody>
          <a:bodyPr wrap="square">
            <a:spAutoFit/>
          </a:bodyPr>
          <a:lstStyle/>
          <a:p>
            <a:pPr algn="ctr"/>
            <a:r>
              <a:rPr lang="nl-NL" sz="2000" dirty="0" smtClean="0">
                <a:latin typeface="Verdana" panose="020B0604030504040204" pitchFamily="34" charset="0"/>
                <a:ea typeface="Verdana" panose="020B0604030504040204" pitchFamily="34" charset="0"/>
              </a:rPr>
              <a:t>Matth.12:18</a:t>
            </a:r>
          </a:p>
          <a:p>
            <a:pPr algn="ctr"/>
            <a:r>
              <a:rPr lang="nl-NL" sz="2000" dirty="0" smtClean="0">
                <a:latin typeface="Verdana" panose="020B0604030504040204" pitchFamily="34" charset="0"/>
                <a:ea typeface="Verdana" panose="020B0604030504040204" pitchFamily="34" charset="0"/>
              </a:rPr>
              <a:t>“</a:t>
            </a:r>
            <a:r>
              <a:rPr lang="nl-NL" sz="2000" dirty="0">
                <a:latin typeface="Verdana" panose="020B0604030504040204" pitchFamily="34" charset="0"/>
                <a:ea typeface="Verdana" panose="020B0604030504040204" pitchFamily="34" charset="0"/>
              </a:rPr>
              <a:t>Zie, </a:t>
            </a:r>
            <a:r>
              <a:rPr lang="nl-NL" sz="2000" b="1" dirty="0">
                <a:solidFill>
                  <a:srgbClr val="FFFFB7"/>
                </a:solidFill>
                <a:latin typeface="Verdana" panose="020B0604030504040204" pitchFamily="34" charset="0"/>
                <a:ea typeface="Verdana" panose="020B0604030504040204" pitchFamily="34" charset="0"/>
              </a:rPr>
              <a:t>mijn knecht</a:t>
            </a:r>
            <a:r>
              <a:rPr lang="nl-NL" sz="2000" dirty="0">
                <a:latin typeface="Verdana" panose="020B0604030504040204" pitchFamily="34" charset="0"/>
                <a:ea typeface="Verdana" panose="020B0604030504040204" pitchFamily="34" charset="0"/>
              </a:rPr>
              <a:t>, </a:t>
            </a:r>
            <a:endParaRPr lang="nl-NL" sz="2000" dirty="0" smtClean="0">
              <a:latin typeface="Verdana" panose="020B0604030504040204" pitchFamily="34" charset="0"/>
              <a:ea typeface="Verdana" panose="020B0604030504040204" pitchFamily="34" charset="0"/>
            </a:endParaRPr>
          </a:p>
          <a:p>
            <a:pPr algn="ctr"/>
            <a:r>
              <a:rPr lang="nl-NL" sz="2000" b="1" dirty="0" smtClean="0">
                <a:solidFill>
                  <a:srgbClr val="FFFFB7"/>
                </a:solidFill>
                <a:latin typeface="Verdana" panose="020B0604030504040204" pitchFamily="34" charset="0"/>
                <a:ea typeface="Verdana" panose="020B0604030504040204" pitchFamily="34" charset="0"/>
              </a:rPr>
              <a:t>die </a:t>
            </a:r>
            <a:r>
              <a:rPr lang="nl-NL" sz="2000" b="1" dirty="0">
                <a:solidFill>
                  <a:srgbClr val="FFFFB7"/>
                </a:solidFill>
                <a:latin typeface="Verdana" panose="020B0604030504040204" pitchFamily="34" charset="0"/>
                <a:ea typeface="Verdana" panose="020B0604030504040204" pitchFamily="34" charset="0"/>
              </a:rPr>
              <a:t>Ik verkoren heb</a:t>
            </a:r>
            <a:r>
              <a:rPr lang="nl-NL" sz="2000" dirty="0">
                <a:latin typeface="Verdana" panose="020B0604030504040204" pitchFamily="34" charset="0"/>
                <a:ea typeface="Verdana" panose="020B0604030504040204" pitchFamily="34" charset="0"/>
              </a:rPr>
              <a:t>, </a:t>
            </a:r>
            <a:endParaRPr lang="nl-NL" sz="2000" dirty="0" smtClean="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mijn </a:t>
            </a:r>
            <a:r>
              <a:rPr lang="nl-NL" sz="2000" dirty="0">
                <a:latin typeface="Verdana" panose="020B0604030504040204" pitchFamily="34" charset="0"/>
                <a:ea typeface="Verdana" panose="020B0604030504040204" pitchFamily="34" charset="0"/>
              </a:rPr>
              <a:t>geliefde, </a:t>
            </a:r>
            <a:endParaRPr lang="nl-NL" sz="2000" dirty="0" smtClean="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in </a:t>
            </a:r>
            <a:r>
              <a:rPr lang="nl-NL" sz="2000" dirty="0">
                <a:latin typeface="Verdana" panose="020B0604030504040204" pitchFamily="34" charset="0"/>
                <a:ea typeface="Verdana" panose="020B0604030504040204" pitchFamily="34" charset="0"/>
              </a:rPr>
              <a:t>wie mijn ziel een welbehagen heeft</a:t>
            </a:r>
            <a:r>
              <a:rPr lang="nl-NL" sz="2000" dirty="0" smtClean="0">
                <a:latin typeface="Verdana" panose="020B0604030504040204" pitchFamily="34" charset="0"/>
                <a:ea typeface="Verdana" panose="020B0604030504040204" pitchFamily="34" charset="0"/>
              </a:rPr>
              <a:t>;”</a:t>
            </a:r>
          </a:p>
          <a:p>
            <a:pPr algn="ctr"/>
            <a:endParaRPr lang="nl-NL" sz="2000" dirty="0">
              <a:latin typeface="Verdana" panose="020B0604030504040204" pitchFamily="34" charset="0"/>
              <a:ea typeface="Verdana" panose="020B0604030504040204" pitchFamily="34" charset="0"/>
            </a:endParaRPr>
          </a:p>
          <a:p>
            <a:pPr algn="ctr"/>
            <a:endParaRPr lang="nl-NL" sz="2000" dirty="0" smtClean="0">
              <a:latin typeface="Verdana" panose="020B0604030504040204" pitchFamily="34" charset="0"/>
              <a:ea typeface="Verdana" panose="020B0604030504040204" pitchFamily="34" charset="0"/>
            </a:endParaRPr>
          </a:p>
          <a:p>
            <a:pPr algn="ctr"/>
            <a:endParaRPr lang="nl-NL" sz="2000" dirty="0">
              <a:latin typeface="Verdana" panose="020B0604030504040204" pitchFamily="34" charset="0"/>
              <a:ea typeface="Verdana" panose="020B0604030504040204" pitchFamily="34" charset="0"/>
            </a:endParaRPr>
          </a:p>
          <a:p>
            <a:pPr algn="ctr"/>
            <a:endParaRPr lang="nl-NL" sz="2000" dirty="0" smtClean="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
            </a:r>
            <a:br>
              <a:rPr lang="nl-NL" sz="2000" dirty="0" smtClean="0">
                <a:latin typeface="Verdana" panose="020B0604030504040204" pitchFamily="34" charset="0"/>
                <a:ea typeface="Verdana" panose="020B0604030504040204" pitchFamily="34" charset="0"/>
              </a:rPr>
            </a:br>
            <a:endParaRPr lang="nl-NL" sz="2000" i="1" dirty="0">
              <a:latin typeface="Verdana" panose="020B0604030504040204" pitchFamily="34" charset="0"/>
              <a:ea typeface="Verdana" panose="020B0604030504040204" pitchFamily="34" charset="0"/>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4799" y="980728"/>
            <a:ext cx="6797675"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75156" y="5733256"/>
            <a:ext cx="9068844" cy="369332"/>
          </a:xfrm>
          <a:prstGeom prst="rect">
            <a:avLst/>
          </a:prstGeom>
          <a:noFill/>
        </p:spPr>
        <p:txBody>
          <a:bodyPr wrap="square" rtlCol="0">
            <a:spAutoFit/>
          </a:bodyPr>
          <a:lstStyle/>
          <a:p>
            <a:pPr algn="ctr"/>
            <a:r>
              <a:rPr lang="nl-NL" b="1" dirty="0" smtClean="0">
                <a:solidFill>
                  <a:srgbClr val="FFFFB7"/>
                </a:solidFill>
                <a:latin typeface="Verdana" panose="020B0604030504040204" pitchFamily="34" charset="0"/>
                <a:ea typeface="Verdana" panose="020B0604030504040204" pitchFamily="34" charset="0"/>
              </a:rPr>
              <a:t>CHANOEKAH – TEMPELWIJDING - MESSIASVERWACHTING</a:t>
            </a:r>
            <a:endParaRPr lang="nl-NL" b="1" dirty="0">
              <a:solidFill>
                <a:srgbClr val="FFFFB7"/>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4184382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1637" y="3501008"/>
            <a:ext cx="9144000" cy="3477875"/>
          </a:xfrm>
          <a:prstGeom prst="rect">
            <a:avLst/>
          </a:prstGeom>
          <a:solidFill>
            <a:schemeClr val="bg1"/>
          </a:solidFill>
        </p:spPr>
        <p:txBody>
          <a:bodyPr wrap="square">
            <a:spAutoFit/>
          </a:bodyPr>
          <a:lstStyle/>
          <a:p>
            <a:pPr algn="ctr"/>
            <a:r>
              <a:rPr lang="nl-NL" sz="2000" dirty="0" smtClean="0">
                <a:latin typeface="Verdana" panose="020B0604030504040204" pitchFamily="34" charset="0"/>
                <a:ea typeface="Verdana" panose="020B0604030504040204" pitchFamily="34" charset="0"/>
              </a:rPr>
              <a:t>Joh.6:27</a:t>
            </a:r>
          </a:p>
          <a:p>
            <a:pPr algn="ctr"/>
            <a:r>
              <a:rPr lang="nl-NL" sz="2000" dirty="0" smtClean="0">
                <a:latin typeface="Verdana" panose="020B0604030504040204" pitchFamily="34" charset="0"/>
                <a:ea typeface="Verdana" panose="020B0604030504040204" pitchFamily="34" charset="0"/>
              </a:rPr>
              <a:t>“</a:t>
            </a:r>
            <a:r>
              <a:rPr lang="nl-NL" sz="2000" dirty="0">
                <a:latin typeface="Verdana" panose="020B0604030504040204" pitchFamily="34" charset="0"/>
                <a:ea typeface="Verdana" panose="020B0604030504040204" pitchFamily="34" charset="0"/>
              </a:rPr>
              <a:t>Werkt niet om de spijs, die vergaat, </a:t>
            </a:r>
            <a:endParaRPr lang="nl-NL" sz="2000" dirty="0" smtClean="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maar </a:t>
            </a:r>
            <a:r>
              <a:rPr lang="nl-NL" sz="2000" dirty="0">
                <a:latin typeface="Verdana" panose="020B0604030504040204" pitchFamily="34" charset="0"/>
                <a:ea typeface="Verdana" panose="020B0604030504040204" pitchFamily="34" charset="0"/>
              </a:rPr>
              <a:t>om de spijs, die blijft tot in het eeuwige leven, </a:t>
            </a:r>
            <a:endParaRPr lang="nl-NL" sz="2000" dirty="0" smtClean="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welke </a:t>
            </a:r>
            <a:r>
              <a:rPr lang="nl-NL" sz="2000" dirty="0">
                <a:latin typeface="Verdana" panose="020B0604030504040204" pitchFamily="34" charset="0"/>
                <a:ea typeface="Verdana" panose="020B0604030504040204" pitchFamily="34" charset="0"/>
              </a:rPr>
              <a:t>de Zoon des mensen u geven zal; </a:t>
            </a:r>
            <a:endParaRPr lang="nl-NL" sz="2000" dirty="0" smtClean="0">
              <a:latin typeface="Verdana" panose="020B0604030504040204" pitchFamily="34" charset="0"/>
              <a:ea typeface="Verdana" panose="020B0604030504040204" pitchFamily="34" charset="0"/>
            </a:endParaRPr>
          </a:p>
          <a:p>
            <a:pPr algn="ctr"/>
            <a:r>
              <a:rPr lang="nl-NL" sz="2000" b="1" dirty="0" smtClean="0">
                <a:solidFill>
                  <a:srgbClr val="FFFFB7"/>
                </a:solidFill>
                <a:latin typeface="Verdana" panose="020B0604030504040204" pitchFamily="34" charset="0"/>
                <a:ea typeface="Verdana" panose="020B0604030504040204" pitchFamily="34" charset="0"/>
              </a:rPr>
              <a:t>want </a:t>
            </a:r>
            <a:r>
              <a:rPr lang="nl-NL" sz="2000" b="1" dirty="0">
                <a:solidFill>
                  <a:srgbClr val="FFFFB7"/>
                </a:solidFill>
                <a:latin typeface="Verdana" panose="020B0604030504040204" pitchFamily="34" charset="0"/>
                <a:ea typeface="Verdana" panose="020B0604030504040204" pitchFamily="34" charset="0"/>
              </a:rPr>
              <a:t>op Hem heeft God, de Vader, zijn ​zegel​ gedrukt</a:t>
            </a:r>
            <a:r>
              <a:rPr lang="nl-NL" sz="2000" dirty="0">
                <a:latin typeface="Verdana" panose="020B0604030504040204" pitchFamily="34" charset="0"/>
                <a:ea typeface="Verdana" panose="020B0604030504040204" pitchFamily="34" charset="0"/>
              </a:rPr>
              <a:t>.</a:t>
            </a:r>
            <a:r>
              <a:rPr lang="nl-NL" sz="2000" dirty="0" smtClean="0">
                <a:latin typeface="Verdana" panose="020B0604030504040204" pitchFamily="34" charset="0"/>
                <a:ea typeface="Verdana" panose="020B0604030504040204" pitchFamily="34" charset="0"/>
              </a:rPr>
              <a:t>”</a:t>
            </a:r>
          </a:p>
          <a:p>
            <a:pPr algn="ctr"/>
            <a:endParaRPr lang="nl-NL" sz="2000" dirty="0">
              <a:latin typeface="Verdana" panose="020B0604030504040204" pitchFamily="34" charset="0"/>
              <a:ea typeface="Verdana" panose="020B0604030504040204" pitchFamily="34" charset="0"/>
            </a:endParaRPr>
          </a:p>
          <a:p>
            <a:pPr algn="ctr"/>
            <a:endParaRPr lang="nl-NL" sz="2000" dirty="0" smtClean="0">
              <a:latin typeface="Verdana" panose="020B0604030504040204" pitchFamily="34" charset="0"/>
              <a:ea typeface="Verdana" panose="020B0604030504040204" pitchFamily="34" charset="0"/>
            </a:endParaRPr>
          </a:p>
          <a:p>
            <a:pPr algn="ctr"/>
            <a:endParaRPr lang="nl-NL" sz="2000" dirty="0">
              <a:latin typeface="Verdana" panose="020B0604030504040204" pitchFamily="34" charset="0"/>
              <a:ea typeface="Verdana" panose="020B0604030504040204" pitchFamily="34" charset="0"/>
            </a:endParaRPr>
          </a:p>
          <a:p>
            <a:pPr algn="ctr"/>
            <a:endParaRPr lang="nl-NL" sz="2000" dirty="0" smtClean="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
            </a:r>
            <a:br>
              <a:rPr lang="nl-NL" sz="2000" dirty="0" smtClean="0">
                <a:latin typeface="Verdana" panose="020B0604030504040204" pitchFamily="34" charset="0"/>
                <a:ea typeface="Verdana" panose="020B0604030504040204" pitchFamily="34" charset="0"/>
              </a:rPr>
            </a:br>
            <a:endParaRPr lang="nl-NL" sz="2000" i="1" dirty="0">
              <a:latin typeface="Verdana" panose="020B0604030504040204" pitchFamily="34" charset="0"/>
              <a:ea typeface="Verdana" panose="020B0604030504040204" pitchFamily="34" charset="0"/>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4799" y="980728"/>
            <a:ext cx="6797675"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75156" y="5733256"/>
            <a:ext cx="9068844" cy="369332"/>
          </a:xfrm>
          <a:prstGeom prst="rect">
            <a:avLst/>
          </a:prstGeom>
          <a:noFill/>
        </p:spPr>
        <p:txBody>
          <a:bodyPr wrap="square" rtlCol="0">
            <a:spAutoFit/>
          </a:bodyPr>
          <a:lstStyle/>
          <a:p>
            <a:pPr algn="ctr"/>
            <a:r>
              <a:rPr lang="nl-NL" b="1" dirty="0" smtClean="0">
                <a:solidFill>
                  <a:srgbClr val="FFFFB7"/>
                </a:solidFill>
                <a:latin typeface="Verdana" panose="020B0604030504040204" pitchFamily="34" charset="0"/>
                <a:ea typeface="Verdana" panose="020B0604030504040204" pitchFamily="34" charset="0"/>
              </a:rPr>
              <a:t>CHANOEKAH – TEMPELWIJDING - MESSIASVERWACHTING</a:t>
            </a:r>
            <a:endParaRPr lang="nl-NL" b="1" dirty="0">
              <a:solidFill>
                <a:srgbClr val="FFFFB7"/>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0473337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21837" y="908720"/>
            <a:ext cx="9122163" cy="1631216"/>
          </a:xfrm>
          <a:prstGeom prst="rect">
            <a:avLst/>
          </a:prstGeom>
        </p:spPr>
        <p:txBody>
          <a:bodyPr wrap="square">
            <a:spAutoFit/>
          </a:bodyPr>
          <a:lstStyle/>
          <a:p>
            <a:pPr algn="ctr"/>
            <a:r>
              <a:rPr lang="nl-NL" sz="2000" dirty="0">
                <a:solidFill>
                  <a:prstClr val="white"/>
                </a:solidFill>
                <a:latin typeface="Verdana" panose="020B0604030504040204" pitchFamily="34" charset="0"/>
                <a:ea typeface="Verdana" panose="020B0604030504040204" pitchFamily="34" charset="0"/>
              </a:rPr>
              <a:t>Joh.10:24</a:t>
            </a:r>
          </a:p>
          <a:p>
            <a:pPr algn="ctr"/>
            <a:r>
              <a:rPr lang="nl-NL" sz="2000" dirty="0">
                <a:solidFill>
                  <a:prstClr val="white"/>
                </a:solidFill>
                <a:latin typeface="Verdana" panose="020B0604030504040204" pitchFamily="34" charset="0"/>
                <a:ea typeface="Verdana" panose="020B0604030504040204" pitchFamily="34" charset="0"/>
              </a:rPr>
              <a:t>”De ​Joden​ </a:t>
            </a:r>
            <a:r>
              <a:rPr lang="nl-NL" sz="2000" dirty="0" smtClean="0">
                <a:solidFill>
                  <a:prstClr val="white"/>
                </a:solidFill>
                <a:latin typeface="Verdana" panose="020B0604030504040204" pitchFamily="34" charset="0"/>
                <a:ea typeface="Verdana" panose="020B0604030504040204" pitchFamily="34" charset="0"/>
              </a:rPr>
              <a:t>(</a:t>
            </a:r>
            <a:r>
              <a:rPr lang="el-GR" sz="2000" dirty="0"/>
              <a:t>Ἰουδαῖοι</a:t>
            </a:r>
            <a:r>
              <a:rPr lang="nl-NL" sz="2000" dirty="0" smtClean="0">
                <a:solidFill>
                  <a:prstClr val="white"/>
                </a:solidFill>
                <a:latin typeface="Verdana" panose="020B0604030504040204" pitchFamily="34" charset="0"/>
                <a:ea typeface="Verdana" panose="020B0604030504040204" pitchFamily="34" charset="0"/>
              </a:rPr>
              <a:t>-</a:t>
            </a:r>
            <a:r>
              <a:rPr lang="nl-NL" sz="2000" dirty="0" err="1" smtClean="0"/>
              <a:t>Ioudaoi</a:t>
            </a:r>
            <a:r>
              <a:rPr lang="nl-NL" sz="2000" dirty="0" smtClean="0"/>
              <a:t>: Judeeërs</a:t>
            </a:r>
            <a:r>
              <a:rPr lang="nl-NL" sz="2000" dirty="0" smtClean="0">
                <a:solidFill>
                  <a:prstClr val="white"/>
                </a:solidFill>
                <a:latin typeface="Verdana" panose="020B0604030504040204" pitchFamily="34" charset="0"/>
                <a:ea typeface="Verdana" panose="020B0604030504040204" pitchFamily="34" charset="0"/>
              </a:rPr>
              <a:t>) dan </a:t>
            </a:r>
            <a:r>
              <a:rPr lang="nl-NL" sz="2000" dirty="0">
                <a:solidFill>
                  <a:prstClr val="white"/>
                </a:solidFill>
                <a:latin typeface="Verdana" panose="020B0604030504040204" pitchFamily="34" charset="0"/>
                <a:ea typeface="Verdana" panose="020B0604030504040204" pitchFamily="34" charset="0"/>
              </a:rPr>
              <a:t>omringden Hem </a:t>
            </a:r>
            <a:endParaRPr lang="nl-NL" sz="2000" dirty="0" smtClean="0">
              <a:solidFill>
                <a:prstClr val="white"/>
              </a:solidFill>
              <a:latin typeface="Verdana" panose="020B0604030504040204" pitchFamily="34" charset="0"/>
              <a:ea typeface="Verdana" panose="020B0604030504040204" pitchFamily="34" charset="0"/>
            </a:endParaRPr>
          </a:p>
          <a:p>
            <a:pPr algn="ctr"/>
            <a:r>
              <a:rPr lang="nl-NL" sz="2000" dirty="0" smtClean="0">
                <a:solidFill>
                  <a:prstClr val="white"/>
                </a:solidFill>
                <a:latin typeface="Verdana" panose="020B0604030504040204" pitchFamily="34" charset="0"/>
                <a:ea typeface="Verdana" panose="020B0604030504040204" pitchFamily="34" charset="0"/>
              </a:rPr>
              <a:t>en </a:t>
            </a:r>
            <a:r>
              <a:rPr lang="nl-NL" sz="2000" dirty="0">
                <a:solidFill>
                  <a:prstClr val="white"/>
                </a:solidFill>
                <a:latin typeface="Verdana" panose="020B0604030504040204" pitchFamily="34" charset="0"/>
                <a:ea typeface="Verdana" panose="020B0604030504040204" pitchFamily="34" charset="0"/>
              </a:rPr>
              <a:t>zeiden tot Hem: </a:t>
            </a:r>
          </a:p>
          <a:p>
            <a:pPr algn="ctr"/>
            <a:r>
              <a:rPr lang="nl-NL" sz="2000" dirty="0">
                <a:solidFill>
                  <a:prstClr val="white"/>
                </a:solidFill>
                <a:latin typeface="Verdana" panose="020B0604030504040204" pitchFamily="34" charset="0"/>
                <a:ea typeface="Verdana" panose="020B0604030504040204" pitchFamily="34" charset="0"/>
              </a:rPr>
              <a:t>Hoelang houdt Gij </a:t>
            </a:r>
            <a:r>
              <a:rPr lang="nl-NL" sz="2000" b="1" dirty="0">
                <a:solidFill>
                  <a:srgbClr val="FFFFB7"/>
                </a:solidFill>
                <a:latin typeface="Verdana" panose="020B0604030504040204" pitchFamily="34" charset="0"/>
                <a:ea typeface="Verdana" panose="020B0604030504040204" pitchFamily="34" charset="0"/>
              </a:rPr>
              <a:t>onze ziel nog in spanning</a:t>
            </a:r>
            <a:r>
              <a:rPr lang="nl-NL" sz="2000" dirty="0">
                <a:solidFill>
                  <a:prstClr val="white"/>
                </a:solidFill>
                <a:latin typeface="Verdana" panose="020B0604030504040204" pitchFamily="34" charset="0"/>
                <a:ea typeface="Verdana" panose="020B0604030504040204" pitchFamily="34" charset="0"/>
              </a:rPr>
              <a:t>? </a:t>
            </a:r>
          </a:p>
          <a:p>
            <a:pPr algn="ctr"/>
            <a:r>
              <a:rPr lang="nl-NL" sz="2000" dirty="0">
                <a:solidFill>
                  <a:prstClr val="white"/>
                </a:solidFill>
                <a:latin typeface="Verdana" panose="020B0604030504040204" pitchFamily="34" charset="0"/>
                <a:ea typeface="Verdana" panose="020B0604030504040204" pitchFamily="34" charset="0"/>
              </a:rPr>
              <a:t>Indien Gij de ​Christus​ zijt, zeg het ons ronduit.” </a:t>
            </a:r>
          </a:p>
        </p:txBody>
      </p:sp>
      <p:sp>
        <p:nvSpPr>
          <p:cNvPr id="2" name="Tekstvak 1"/>
          <p:cNvSpPr txBox="1"/>
          <p:nvPr/>
        </p:nvSpPr>
        <p:spPr>
          <a:xfrm>
            <a:off x="21837" y="3668831"/>
            <a:ext cx="9144000" cy="830997"/>
          </a:xfrm>
          <a:prstGeom prst="rect">
            <a:avLst/>
          </a:prstGeom>
          <a:noFill/>
        </p:spPr>
        <p:txBody>
          <a:bodyPr wrap="square" rtlCol="0">
            <a:spAutoFit/>
          </a:bodyPr>
          <a:lstStyle/>
          <a:p>
            <a:pPr algn="ctr"/>
            <a:r>
              <a:rPr lang="nl-NL" sz="2400" b="1" dirty="0">
                <a:solidFill>
                  <a:prstClr val="white"/>
                </a:solidFill>
                <a:latin typeface="Verdana" panose="020B0604030504040204" pitchFamily="34" charset="0"/>
                <a:ea typeface="Verdana" panose="020B0604030504040204" pitchFamily="34" charset="0"/>
              </a:rPr>
              <a:t>Waarom stelden ze deze vraag </a:t>
            </a:r>
          </a:p>
          <a:p>
            <a:pPr algn="ctr"/>
            <a:r>
              <a:rPr lang="nl-NL" sz="2400" b="1" dirty="0">
                <a:solidFill>
                  <a:prstClr val="white"/>
                </a:solidFill>
                <a:latin typeface="Verdana" panose="020B0604030504040204" pitchFamily="34" charset="0"/>
                <a:ea typeface="Verdana" panose="020B0604030504040204" pitchFamily="34" charset="0"/>
              </a:rPr>
              <a:t>op deze bijzondere dag van </a:t>
            </a:r>
            <a:r>
              <a:rPr lang="nl-NL" sz="2400" b="1" dirty="0" err="1">
                <a:solidFill>
                  <a:prstClr val="white"/>
                </a:solidFill>
                <a:latin typeface="Verdana" panose="020B0604030504040204" pitchFamily="34" charset="0"/>
                <a:ea typeface="Verdana" panose="020B0604030504040204" pitchFamily="34" charset="0"/>
              </a:rPr>
              <a:t>Chanoekah</a:t>
            </a:r>
            <a:r>
              <a:rPr lang="nl-NL" sz="2400" b="1" dirty="0">
                <a:solidFill>
                  <a:prstClr val="white"/>
                </a:solidFill>
                <a:latin typeface="Verdana" panose="020B0604030504040204" pitchFamily="34" charset="0"/>
                <a:ea typeface="Verdana" panose="020B0604030504040204" pitchFamily="34" charset="0"/>
              </a:rPr>
              <a:t>?</a:t>
            </a:r>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8713" y="2372687"/>
            <a:ext cx="3773487"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vak 4"/>
          <p:cNvSpPr txBox="1"/>
          <p:nvPr/>
        </p:nvSpPr>
        <p:spPr>
          <a:xfrm>
            <a:off x="21837" y="4460919"/>
            <a:ext cx="9144000" cy="1200329"/>
          </a:xfrm>
          <a:prstGeom prst="rect">
            <a:avLst/>
          </a:prstGeom>
          <a:noFill/>
        </p:spPr>
        <p:txBody>
          <a:bodyPr wrap="square" rtlCol="0">
            <a:spAutoFit/>
          </a:bodyPr>
          <a:lstStyle/>
          <a:p>
            <a:pPr algn="ctr"/>
            <a:r>
              <a:rPr lang="nl-NL" sz="2400" b="1" dirty="0" smtClean="0">
                <a:solidFill>
                  <a:srgbClr val="FFFFB7"/>
                </a:solidFill>
                <a:latin typeface="Verdana" panose="020B0604030504040204" pitchFamily="34" charset="0"/>
                <a:ea typeface="Verdana" panose="020B0604030504040204" pitchFamily="34" charset="0"/>
              </a:rPr>
              <a:t>Men kende de woorden van Haggai</a:t>
            </a:r>
          </a:p>
          <a:p>
            <a:pPr algn="ctr"/>
            <a:r>
              <a:rPr lang="nl-NL" sz="2400" b="1" dirty="0" smtClean="0">
                <a:solidFill>
                  <a:srgbClr val="FFFFB7"/>
                </a:solidFill>
                <a:latin typeface="Verdana" panose="020B0604030504040204" pitchFamily="34" charset="0"/>
                <a:ea typeface="Verdana" panose="020B0604030504040204" pitchFamily="34" charset="0"/>
              </a:rPr>
              <a:t>En men wist dat </a:t>
            </a:r>
            <a:r>
              <a:rPr lang="nl-NL" sz="2400" b="1" dirty="0" err="1" smtClean="0">
                <a:solidFill>
                  <a:srgbClr val="FFFFB7"/>
                </a:solidFill>
                <a:latin typeface="Verdana" panose="020B0604030504040204" pitchFamily="34" charset="0"/>
                <a:ea typeface="Verdana" panose="020B0604030504040204" pitchFamily="34" charset="0"/>
              </a:rPr>
              <a:t>Zerubbabel</a:t>
            </a:r>
            <a:r>
              <a:rPr lang="nl-NL" sz="2400" b="1" dirty="0" smtClean="0">
                <a:solidFill>
                  <a:srgbClr val="FFFFB7"/>
                </a:solidFill>
                <a:latin typeface="Verdana" panose="020B0604030504040204" pitchFamily="34" charset="0"/>
                <a:ea typeface="Verdana" panose="020B0604030504040204" pitchFamily="34" charset="0"/>
              </a:rPr>
              <a:t> een beeld van de komende Messias was.</a:t>
            </a:r>
            <a:endParaRPr lang="nl-NL" sz="2400" b="1" dirty="0">
              <a:solidFill>
                <a:srgbClr val="FFFFB7"/>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7017388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879092"/>
            <a:ext cx="9144000" cy="6247864"/>
          </a:xfrm>
          <a:prstGeom prst="rect">
            <a:avLst/>
          </a:prstGeom>
          <a:noFill/>
        </p:spPr>
        <p:txBody>
          <a:bodyPr wrap="square">
            <a:spAutoFit/>
          </a:bodyPr>
          <a:lstStyle/>
          <a:p>
            <a:pPr algn="ctr"/>
            <a:r>
              <a:rPr lang="nl-NL" sz="2000" dirty="0" smtClean="0">
                <a:latin typeface="Verdana" panose="020B0604030504040204" pitchFamily="34" charset="0"/>
                <a:ea typeface="Verdana" panose="020B0604030504040204" pitchFamily="34" charset="0"/>
              </a:rPr>
              <a:t>Joh.10:25-29 </a:t>
            </a:r>
            <a:r>
              <a:rPr lang="nl-NL" sz="2000" dirty="0">
                <a:latin typeface="Verdana" panose="020B0604030504040204" pitchFamily="34" charset="0"/>
                <a:ea typeface="Verdana" panose="020B0604030504040204" pitchFamily="34" charset="0"/>
              </a:rPr>
              <a:t> </a:t>
            </a:r>
            <a:endParaRPr lang="nl-NL" sz="2000" dirty="0" smtClean="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”Jezus</a:t>
            </a:r>
            <a:r>
              <a:rPr lang="nl-NL" sz="2000" dirty="0">
                <a:latin typeface="Verdana" panose="020B0604030504040204" pitchFamily="34" charset="0"/>
                <a:ea typeface="Verdana" panose="020B0604030504040204" pitchFamily="34" charset="0"/>
              </a:rPr>
              <a:t>​ antwoordde hun: </a:t>
            </a:r>
            <a:endParaRPr lang="nl-NL" sz="2000" dirty="0" smtClean="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Ik </a:t>
            </a:r>
            <a:r>
              <a:rPr lang="nl-NL" sz="2000" dirty="0">
                <a:latin typeface="Verdana" panose="020B0604030504040204" pitchFamily="34" charset="0"/>
                <a:ea typeface="Verdana" panose="020B0604030504040204" pitchFamily="34" charset="0"/>
              </a:rPr>
              <a:t>heb het u gezegd en gij gelooft het niet; </a:t>
            </a:r>
            <a:endParaRPr lang="nl-NL" sz="2000" dirty="0" smtClean="0">
              <a:latin typeface="Verdana" panose="020B0604030504040204" pitchFamily="34" charset="0"/>
              <a:ea typeface="Verdana" panose="020B0604030504040204" pitchFamily="34" charset="0"/>
            </a:endParaRPr>
          </a:p>
          <a:p>
            <a:pPr algn="ctr"/>
            <a:r>
              <a:rPr lang="nl-NL" sz="2000" b="1" dirty="0" smtClean="0">
                <a:solidFill>
                  <a:srgbClr val="FFFFB7"/>
                </a:solidFill>
                <a:latin typeface="Verdana" panose="020B0604030504040204" pitchFamily="34" charset="0"/>
                <a:ea typeface="Verdana" panose="020B0604030504040204" pitchFamily="34" charset="0"/>
              </a:rPr>
              <a:t>de </a:t>
            </a:r>
            <a:r>
              <a:rPr lang="nl-NL" sz="2000" b="1" dirty="0">
                <a:solidFill>
                  <a:srgbClr val="FFFFB7"/>
                </a:solidFill>
                <a:latin typeface="Verdana" panose="020B0604030504040204" pitchFamily="34" charset="0"/>
                <a:ea typeface="Verdana" panose="020B0604030504040204" pitchFamily="34" charset="0"/>
              </a:rPr>
              <a:t>werken, die Ik doe in de naam mijns Vaders, </a:t>
            </a:r>
            <a:endParaRPr lang="nl-NL" sz="2000" b="1" dirty="0" smtClean="0">
              <a:solidFill>
                <a:srgbClr val="FFFFB7"/>
              </a:solidFill>
              <a:latin typeface="Verdana" panose="020B0604030504040204" pitchFamily="34" charset="0"/>
              <a:ea typeface="Verdana" panose="020B0604030504040204" pitchFamily="34" charset="0"/>
            </a:endParaRPr>
          </a:p>
          <a:p>
            <a:pPr algn="ctr"/>
            <a:r>
              <a:rPr lang="nl-NL" sz="2000" b="1" dirty="0" smtClean="0">
                <a:solidFill>
                  <a:srgbClr val="FFFFB7"/>
                </a:solidFill>
                <a:latin typeface="Verdana" panose="020B0604030504040204" pitchFamily="34" charset="0"/>
                <a:ea typeface="Verdana" panose="020B0604030504040204" pitchFamily="34" charset="0"/>
              </a:rPr>
              <a:t>die </a:t>
            </a:r>
            <a:r>
              <a:rPr lang="nl-NL" sz="2000" b="1" dirty="0">
                <a:solidFill>
                  <a:srgbClr val="FFFFB7"/>
                </a:solidFill>
                <a:latin typeface="Verdana" panose="020B0604030504040204" pitchFamily="34" charset="0"/>
                <a:ea typeface="Verdana" panose="020B0604030504040204" pitchFamily="34" charset="0"/>
              </a:rPr>
              <a:t>getuigen van Mij</a:t>
            </a:r>
            <a:r>
              <a:rPr lang="nl-NL" sz="2000" dirty="0">
                <a:latin typeface="Verdana" panose="020B0604030504040204" pitchFamily="34" charset="0"/>
                <a:ea typeface="Verdana" panose="020B0604030504040204" pitchFamily="34" charset="0"/>
              </a:rPr>
              <a:t>; </a:t>
            </a:r>
            <a:endParaRPr lang="nl-NL" sz="2000" dirty="0" smtClean="0">
              <a:latin typeface="Verdana" panose="020B0604030504040204" pitchFamily="34" charset="0"/>
              <a:ea typeface="Verdana" panose="020B0604030504040204" pitchFamily="34" charset="0"/>
            </a:endParaRPr>
          </a:p>
          <a:p>
            <a:pPr algn="ctr"/>
            <a:r>
              <a:rPr lang="nl-NL" sz="2000" baseline="30000" dirty="0" smtClean="0">
                <a:latin typeface="Verdana" panose="020B0604030504040204" pitchFamily="34" charset="0"/>
                <a:ea typeface="Verdana" panose="020B0604030504040204" pitchFamily="34" charset="0"/>
              </a:rPr>
              <a:t>26</a:t>
            </a:r>
            <a:r>
              <a:rPr lang="nl-NL" sz="2000" dirty="0" smtClean="0">
                <a:latin typeface="Verdana" panose="020B0604030504040204" pitchFamily="34" charset="0"/>
                <a:ea typeface="Verdana" panose="020B0604030504040204" pitchFamily="34" charset="0"/>
              </a:rPr>
              <a:t>maar </a:t>
            </a:r>
            <a:r>
              <a:rPr lang="nl-NL" sz="2000" dirty="0">
                <a:latin typeface="Verdana" panose="020B0604030504040204" pitchFamily="34" charset="0"/>
                <a:ea typeface="Verdana" panose="020B0604030504040204" pitchFamily="34" charset="0"/>
              </a:rPr>
              <a:t>gij gelooft niet, </a:t>
            </a:r>
            <a:endParaRPr lang="nl-NL" sz="2000" dirty="0" smtClean="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omdat </a:t>
            </a:r>
            <a:r>
              <a:rPr lang="nl-NL" sz="2000" dirty="0">
                <a:latin typeface="Verdana" panose="020B0604030504040204" pitchFamily="34" charset="0"/>
                <a:ea typeface="Verdana" panose="020B0604030504040204" pitchFamily="34" charset="0"/>
              </a:rPr>
              <a:t>gij niet tot mijn schapen behoort</a:t>
            </a:r>
            <a:r>
              <a:rPr lang="nl-NL" sz="2000" dirty="0" smtClean="0">
                <a:latin typeface="Verdana" panose="020B0604030504040204" pitchFamily="34" charset="0"/>
                <a:ea typeface="Verdana" panose="020B0604030504040204" pitchFamily="34" charset="0"/>
              </a:rPr>
              <a:t>.</a:t>
            </a:r>
          </a:p>
          <a:p>
            <a:pPr algn="ctr"/>
            <a:r>
              <a:rPr lang="nl-NL" sz="2000" dirty="0">
                <a:latin typeface="Verdana" panose="020B0604030504040204" pitchFamily="34" charset="0"/>
                <a:ea typeface="Verdana" panose="020B0604030504040204" pitchFamily="34" charset="0"/>
              </a:rPr>
              <a:t> </a:t>
            </a:r>
            <a:r>
              <a:rPr lang="nl-NL" sz="2000" baseline="30000" dirty="0">
                <a:latin typeface="Verdana" panose="020B0604030504040204" pitchFamily="34" charset="0"/>
                <a:ea typeface="Verdana" panose="020B0604030504040204" pitchFamily="34" charset="0"/>
              </a:rPr>
              <a:t>27</a:t>
            </a:r>
            <a:r>
              <a:rPr lang="nl-NL" sz="2000" dirty="0">
                <a:latin typeface="Verdana" panose="020B0604030504040204" pitchFamily="34" charset="0"/>
                <a:ea typeface="Verdana" panose="020B0604030504040204" pitchFamily="34" charset="0"/>
              </a:rPr>
              <a:t>Mijn schapen horen naar mijn stem </a:t>
            </a:r>
            <a:endParaRPr lang="nl-NL" sz="2000" dirty="0" smtClean="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en </a:t>
            </a:r>
            <a:r>
              <a:rPr lang="nl-NL" sz="2000" dirty="0">
                <a:latin typeface="Verdana" panose="020B0604030504040204" pitchFamily="34" charset="0"/>
                <a:ea typeface="Verdana" panose="020B0604030504040204" pitchFamily="34" charset="0"/>
              </a:rPr>
              <a:t>Ik ken ze en zij volgen Mij, </a:t>
            </a:r>
            <a:endParaRPr lang="nl-NL" sz="2000" dirty="0" smtClean="0">
              <a:latin typeface="Verdana" panose="020B0604030504040204" pitchFamily="34" charset="0"/>
              <a:ea typeface="Verdana" panose="020B0604030504040204" pitchFamily="34" charset="0"/>
            </a:endParaRPr>
          </a:p>
          <a:p>
            <a:pPr algn="ctr"/>
            <a:r>
              <a:rPr lang="nl-NL" sz="2000" baseline="30000" dirty="0" smtClean="0">
                <a:latin typeface="Verdana" panose="020B0604030504040204" pitchFamily="34" charset="0"/>
                <a:ea typeface="Verdana" panose="020B0604030504040204" pitchFamily="34" charset="0"/>
              </a:rPr>
              <a:t>28</a:t>
            </a:r>
            <a:r>
              <a:rPr lang="nl-NL" sz="2000" dirty="0" smtClean="0">
                <a:latin typeface="Verdana" panose="020B0604030504040204" pitchFamily="34" charset="0"/>
                <a:ea typeface="Verdana" panose="020B0604030504040204" pitchFamily="34" charset="0"/>
              </a:rPr>
              <a:t>en </a:t>
            </a:r>
            <a:r>
              <a:rPr lang="nl-NL" sz="2000" dirty="0">
                <a:latin typeface="Verdana" panose="020B0604030504040204" pitchFamily="34" charset="0"/>
                <a:ea typeface="Verdana" panose="020B0604030504040204" pitchFamily="34" charset="0"/>
              </a:rPr>
              <a:t>Ik geef hun eeuwig leven </a:t>
            </a:r>
            <a:endParaRPr lang="nl-NL" sz="2000" dirty="0" smtClean="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en </a:t>
            </a:r>
            <a:r>
              <a:rPr lang="nl-NL" sz="2000" dirty="0">
                <a:latin typeface="Verdana" panose="020B0604030504040204" pitchFamily="34" charset="0"/>
                <a:ea typeface="Verdana" panose="020B0604030504040204" pitchFamily="34" charset="0"/>
              </a:rPr>
              <a:t>zij zullen voorzeker niet verloren gaan in eeuwigheid </a:t>
            </a:r>
            <a:endParaRPr lang="nl-NL" sz="2000" dirty="0" smtClean="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en </a:t>
            </a:r>
            <a:r>
              <a:rPr lang="nl-NL" sz="2000" dirty="0">
                <a:latin typeface="Verdana" panose="020B0604030504040204" pitchFamily="34" charset="0"/>
                <a:ea typeface="Verdana" panose="020B0604030504040204" pitchFamily="34" charset="0"/>
              </a:rPr>
              <a:t>niemand zal ze uit mijn hand roven. </a:t>
            </a:r>
            <a:endParaRPr lang="nl-NL" sz="2000" dirty="0" smtClean="0">
              <a:latin typeface="Verdana" panose="020B0604030504040204" pitchFamily="34" charset="0"/>
              <a:ea typeface="Verdana" panose="020B0604030504040204" pitchFamily="34" charset="0"/>
            </a:endParaRPr>
          </a:p>
          <a:p>
            <a:pPr algn="ctr"/>
            <a:r>
              <a:rPr lang="nl-NL" sz="2000" baseline="30000" dirty="0" smtClean="0">
                <a:latin typeface="Verdana" panose="020B0604030504040204" pitchFamily="34" charset="0"/>
                <a:ea typeface="Verdana" panose="020B0604030504040204" pitchFamily="34" charset="0"/>
              </a:rPr>
              <a:t>29</a:t>
            </a:r>
            <a:r>
              <a:rPr lang="nl-NL" sz="2000" dirty="0" smtClean="0">
                <a:latin typeface="Verdana" panose="020B0604030504040204" pitchFamily="34" charset="0"/>
                <a:ea typeface="Verdana" panose="020B0604030504040204" pitchFamily="34" charset="0"/>
              </a:rPr>
              <a:t>Wat </a:t>
            </a:r>
            <a:r>
              <a:rPr lang="nl-NL" sz="2000" dirty="0">
                <a:latin typeface="Verdana" panose="020B0604030504040204" pitchFamily="34" charset="0"/>
                <a:ea typeface="Verdana" panose="020B0604030504040204" pitchFamily="34" charset="0"/>
              </a:rPr>
              <a:t>mijn Vader Mij gegeven heeft, </a:t>
            </a:r>
            <a:endParaRPr lang="nl-NL" sz="2000" dirty="0" smtClean="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gaat </a:t>
            </a:r>
            <a:r>
              <a:rPr lang="nl-NL" sz="2000" dirty="0">
                <a:latin typeface="Verdana" panose="020B0604030504040204" pitchFamily="34" charset="0"/>
                <a:ea typeface="Verdana" panose="020B0604030504040204" pitchFamily="34" charset="0"/>
              </a:rPr>
              <a:t>alles te boven en niemand kan iets roven </a:t>
            </a:r>
            <a:endParaRPr lang="nl-NL" sz="2000" dirty="0" smtClean="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uit </a:t>
            </a:r>
            <a:r>
              <a:rPr lang="nl-NL" sz="2000" dirty="0">
                <a:latin typeface="Verdana" panose="020B0604030504040204" pitchFamily="34" charset="0"/>
                <a:ea typeface="Verdana" panose="020B0604030504040204" pitchFamily="34" charset="0"/>
              </a:rPr>
              <a:t>de hand mijns Vaders. </a:t>
            </a:r>
            <a:endParaRPr lang="nl-NL" sz="2000" dirty="0" smtClean="0">
              <a:latin typeface="Verdana" panose="020B0604030504040204" pitchFamily="34" charset="0"/>
              <a:ea typeface="Verdana" panose="020B0604030504040204" pitchFamily="34" charset="0"/>
            </a:endParaRPr>
          </a:p>
          <a:p>
            <a:pPr algn="ctr"/>
            <a:r>
              <a:rPr lang="nl-NL" sz="2000" b="1" baseline="30000" dirty="0" smtClean="0">
                <a:solidFill>
                  <a:srgbClr val="FFFFB7"/>
                </a:solidFill>
                <a:latin typeface="Verdana" panose="020B0604030504040204" pitchFamily="34" charset="0"/>
                <a:ea typeface="Verdana" panose="020B0604030504040204" pitchFamily="34" charset="0"/>
              </a:rPr>
              <a:t>30</a:t>
            </a:r>
            <a:r>
              <a:rPr lang="nl-NL" sz="2000" b="1" dirty="0" smtClean="0">
                <a:solidFill>
                  <a:srgbClr val="FFFFB7"/>
                </a:solidFill>
                <a:latin typeface="Verdana" panose="020B0604030504040204" pitchFamily="34" charset="0"/>
                <a:ea typeface="Verdana" panose="020B0604030504040204" pitchFamily="34" charset="0"/>
              </a:rPr>
              <a:t>Ik </a:t>
            </a:r>
            <a:r>
              <a:rPr lang="nl-NL" sz="2000" b="1" dirty="0">
                <a:solidFill>
                  <a:srgbClr val="FFFFB7"/>
                </a:solidFill>
                <a:latin typeface="Verdana" panose="020B0604030504040204" pitchFamily="34" charset="0"/>
                <a:ea typeface="Verdana" panose="020B0604030504040204" pitchFamily="34" charset="0"/>
              </a:rPr>
              <a:t>en de Vader zijn één</a:t>
            </a:r>
            <a:r>
              <a:rPr lang="nl-NL" sz="2000" dirty="0" smtClean="0">
                <a:latin typeface="Verdana" panose="020B0604030504040204" pitchFamily="34" charset="0"/>
                <a:ea typeface="Verdana" panose="020B0604030504040204" pitchFamily="34" charset="0"/>
              </a:rPr>
              <a:t>.”</a:t>
            </a:r>
          </a:p>
          <a:p>
            <a:pPr algn="ctr"/>
            <a:endParaRPr lang="nl-NL" sz="2000" dirty="0">
              <a:latin typeface="Verdana" panose="020B0604030504040204" pitchFamily="34" charset="0"/>
              <a:ea typeface="Verdana" panose="020B0604030504040204" pitchFamily="34" charset="0"/>
            </a:endParaRPr>
          </a:p>
          <a:p>
            <a:pPr algn="ctr"/>
            <a:endParaRPr lang="nl-NL" sz="2000" dirty="0" smtClean="0">
              <a:latin typeface="Verdana" panose="020B0604030504040204" pitchFamily="34" charset="0"/>
              <a:ea typeface="Verdana" panose="020B0604030504040204" pitchFamily="34" charset="0"/>
            </a:endParaRPr>
          </a:p>
          <a:p>
            <a:pPr algn="ctr"/>
            <a:endParaRPr lang="nl-NL" sz="2000" dirty="0">
              <a:latin typeface="Verdana" panose="020B0604030504040204" pitchFamily="34" charset="0"/>
              <a:ea typeface="Verdana" panose="020B0604030504040204" pitchFamily="34" charset="0"/>
            </a:endParaRPr>
          </a:p>
          <a:p>
            <a:pPr algn="ctr"/>
            <a:endParaRPr lang="nl-NL" sz="2000" dirty="0">
              <a:latin typeface="Verdana" panose="020B0604030504040204" pitchFamily="34" charset="0"/>
              <a:ea typeface="Verdana" panose="020B0604030504040204" pitchFamily="34" charset="0"/>
            </a:endParaRPr>
          </a:p>
        </p:txBody>
      </p:sp>
      <p:pic>
        <p:nvPicPr>
          <p:cNvPr id="15364" name="Picture 4" descr="Afbeeldingsresultaat voor ancient sealing wax close up white background&quot;"/>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948264" y="188640"/>
            <a:ext cx="1809111"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82833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63688" y="1052736"/>
            <a:ext cx="5688632" cy="1015663"/>
          </a:xfrm>
          <a:prstGeom prst="rect">
            <a:avLst/>
          </a:prstGeom>
          <a:noFill/>
        </p:spPr>
        <p:txBody>
          <a:bodyPr wrap="square" rtlCol="0">
            <a:spAutoFit/>
          </a:bodyPr>
          <a:lstStyle/>
          <a:p>
            <a:pPr algn="ctr"/>
            <a:r>
              <a:rPr lang="nl-NL" sz="2000" dirty="0" err="1" smtClean="0">
                <a:latin typeface="Verdana" panose="020B0604030504040204" pitchFamily="34" charset="0"/>
                <a:ea typeface="Verdana" panose="020B0604030504040204" pitchFamily="34" charset="0"/>
              </a:rPr>
              <a:t>Zerubbabel</a:t>
            </a:r>
            <a:r>
              <a:rPr lang="nl-NL" sz="2000" dirty="0" smtClean="0">
                <a:latin typeface="Verdana" panose="020B0604030504040204" pitchFamily="34" charset="0"/>
                <a:ea typeface="Verdana" panose="020B0604030504040204" pitchFamily="34" charset="0"/>
              </a:rPr>
              <a:t> droeg het zegel </a:t>
            </a:r>
          </a:p>
          <a:p>
            <a:pPr algn="ctr"/>
            <a:r>
              <a:rPr lang="nl-NL" sz="2000" dirty="0" smtClean="0">
                <a:latin typeface="Verdana" panose="020B0604030504040204" pitchFamily="34" charset="0"/>
                <a:ea typeface="Verdana" panose="020B0604030504040204" pitchFamily="34" charset="0"/>
              </a:rPr>
              <a:t>en was uitvoerder van Gods plan, </a:t>
            </a:r>
          </a:p>
          <a:p>
            <a:pPr algn="ctr"/>
            <a:r>
              <a:rPr lang="nl-NL" sz="2000" dirty="0" smtClean="0">
                <a:latin typeface="Verdana" panose="020B0604030504040204" pitchFamily="34" charset="0"/>
                <a:ea typeface="Verdana" panose="020B0604030504040204" pitchFamily="34" charset="0"/>
              </a:rPr>
              <a:t>de bouw van de tempel</a:t>
            </a:r>
            <a:endParaRPr lang="nl-NL" sz="2000" dirty="0">
              <a:latin typeface="Verdana" panose="020B0604030504040204" pitchFamily="34" charset="0"/>
              <a:ea typeface="Verdana" panose="020B0604030504040204" pitchFamily="34" charset="0"/>
            </a:endParaRPr>
          </a:p>
        </p:txBody>
      </p:sp>
      <p:sp>
        <p:nvSpPr>
          <p:cNvPr id="3" name="Tekstvak 2"/>
          <p:cNvSpPr txBox="1"/>
          <p:nvPr/>
        </p:nvSpPr>
        <p:spPr>
          <a:xfrm>
            <a:off x="1619672" y="2132856"/>
            <a:ext cx="5688632" cy="3354765"/>
          </a:xfrm>
          <a:prstGeom prst="rect">
            <a:avLst/>
          </a:prstGeom>
          <a:noFill/>
        </p:spPr>
        <p:txBody>
          <a:bodyPr wrap="square" rtlCol="0">
            <a:spAutoFit/>
          </a:bodyPr>
          <a:lstStyle/>
          <a:p>
            <a:pPr algn="ctr"/>
            <a:r>
              <a:rPr lang="nl-NL" sz="2000" dirty="0" smtClean="0">
                <a:latin typeface="Verdana" panose="020B0604030504040204" pitchFamily="34" charset="0"/>
                <a:ea typeface="Verdana" panose="020B0604030504040204" pitchFamily="34" charset="0"/>
              </a:rPr>
              <a:t>Joh.2:19 </a:t>
            </a:r>
          </a:p>
          <a:p>
            <a:pPr algn="ctr"/>
            <a:r>
              <a:rPr lang="nl-NL" sz="2000" dirty="0" smtClean="0">
                <a:latin typeface="Verdana" panose="020B0604030504040204" pitchFamily="34" charset="0"/>
                <a:ea typeface="Verdana" panose="020B0604030504040204" pitchFamily="34" charset="0"/>
              </a:rPr>
              <a:t>“</a:t>
            </a:r>
            <a:r>
              <a:rPr lang="nl-NL" sz="2000" dirty="0">
                <a:latin typeface="Verdana" panose="020B0604030504040204" pitchFamily="34" charset="0"/>
                <a:ea typeface="Verdana" panose="020B0604030504040204" pitchFamily="34" charset="0"/>
              </a:rPr>
              <a:t>Jezus antwoordde en zeide tot hen: Breekt deze </a:t>
            </a:r>
            <a:r>
              <a:rPr lang="nl-NL" sz="2000" i="1" dirty="0">
                <a:latin typeface="Verdana" panose="020B0604030504040204" pitchFamily="34" charset="0"/>
                <a:ea typeface="Verdana" panose="020B0604030504040204" pitchFamily="34" charset="0"/>
              </a:rPr>
              <a:t>tempel</a:t>
            </a:r>
            <a:r>
              <a:rPr lang="nl-NL" sz="2000" dirty="0">
                <a:latin typeface="Verdana" panose="020B0604030504040204" pitchFamily="34" charset="0"/>
                <a:ea typeface="Verdana" panose="020B0604030504040204" pitchFamily="34" charset="0"/>
              </a:rPr>
              <a:t> af </a:t>
            </a:r>
            <a:endParaRPr lang="nl-NL" sz="2000" dirty="0" smtClean="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en </a:t>
            </a:r>
            <a:r>
              <a:rPr lang="nl-NL" sz="2000" dirty="0">
                <a:latin typeface="Verdana" panose="020B0604030504040204" pitchFamily="34" charset="0"/>
                <a:ea typeface="Verdana" panose="020B0604030504040204" pitchFamily="34" charset="0"/>
              </a:rPr>
              <a:t>binnen </a:t>
            </a:r>
            <a:r>
              <a:rPr lang="nl-NL" sz="2000" i="1" dirty="0">
                <a:latin typeface="Verdana" panose="020B0604030504040204" pitchFamily="34" charset="0"/>
                <a:ea typeface="Verdana" panose="020B0604030504040204" pitchFamily="34" charset="0"/>
              </a:rPr>
              <a:t>drie dagen</a:t>
            </a:r>
            <a:r>
              <a:rPr lang="nl-NL" sz="2000" dirty="0">
                <a:latin typeface="Verdana" panose="020B0604030504040204" pitchFamily="34" charset="0"/>
                <a:ea typeface="Verdana" panose="020B0604030504040204" pitchFamily="34" charset="0"/>
              </a:rPr>
              <a:t> </a:t>
            </a:r>
            <a:endParaRPr lang="nl-NL" sz="2000" dirty="0" smtClean="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zal </a:t>
            </a:r>
            <a:r>
              <a:rPr lang="nl-NL" sz="2000" dirty="0">
                <a:latin typeface="Verdana" panose="020B0604030504040204" pitchFamily="34" charset="0"/>
                <a:ea typeface="Verdana" panose="020B0604030504040204" pitchFamily="34" charset="0"/>
              </a:rPr>
              <a:t>Ik hem </a:t>
            </a:r>
            <a:r>
              <a:rPr lang="nl-NL" sz="2000" b="1" dirty="0">
                <a:solidFill>
                  <a:srgbClr val="FFFFB7"/>
                </a:solidFill>
                <a:latin typeface="Verdana" panose="020B0604030504040204" pitchFamily="34" charset="0"/>
                <a:ea typeface="Verdana" panose="020B0604030504040204" pitchFamily="34" charset="0"/>
              </a:rPr>
              <a:t>doen </a:t>
            </a:r>
            <a:r>
              <a:rPr lang="nl-NL" sz="2000" b="1" dirty="0" smtClean="0">
                <a:solidFill>
                  <a:srgbClr val="FFFFB7"/>
                </a:solidFill>
                <a:latin typeface="Verdana" panose="020B0604030504040204" pitchFamily="34" charset="0"/>
                <a:ea typeface="Verdana" panose="020B0604030504040204" pitchFamily="34" charset="0"/>
              </a:rPr>
              <a:t>herrijzen </a:t>
            </a:r>
            <a:r>
              <a:rPr lang="nl-NL" sz="2000" dirty="0" smtClean="0">
                <a:latin typeface="Verdana" panose="020B0604030504040204" pitchFamily="34" charset="0"/>
                <a:ea typeface="Verdana" panose="020B0604030504040204" pitchFamily="34" charset="0"/>
              </a:rPr>
              <a:t>.”</a:t>
            </a:r>
          </a:p>
          <a:p>
            <a:pPr algn="ctr"/>
            <a:r>
              <a:rPr lang="el-GR" sz="3200" b="1" dirty="0" smtClean="0">
                <a:solidFill>
                  <a:srgbClr val="FFFFB7"/>
                </a:solidFill>
                <a:latin typeface="Times New Roman" panose="02020603050405020304" pitchFamily="18" charset="0"/>
                <a:cs typeface="Times New Roman" panose="02020603050405020304" pitchFamily="18" charset="0"/>
              </a:rPr>
              <a:t>ἐγερῶ</a:t>
            </a:r>
            <a:r>
              <a:rPr lang="nl-NL" sz="3200" b="1" dirty="0" smtClean="0">
                <a:solidFill>
                  <a:srgbClr val="FFFFB7"/>
                </a:solidFill>
                <a:latin typeface="Times New Roman" panose="02020603050405020304" pitchFamily="18" charset="0"/>
                <a:cs typeface="Times New Roman" panose="02020603050405020304" pitchFamily="18" charset="0"/>
              </a:rPr>
              <a:t> </a:t>
            </a:r>
          </a:p>
          <a:p>
            <a:pPr algn="ctr"/>
            <a:r>
              <a:rPr lang="nl-NL" sz="2000" b="1" dirty="0" err="1">
                <a:solidFill>
                  <a:srgbClr val="FFFFB7"/>
                </a:solidFill>
                <a:latin typeface="Verdana" panose="020B0604030504040204" pitchFamily="34" charset="0"/>
                <a:ea typeface="Verdana" panose="020B0604030504040204" pitchFamily="34" charset="0"/>
                <a:cs typeface="Times New Roman" panose="02020603050405020304" pitchFamily="18" charset="0"/>
              </a:rPr>
              <a:t>e</a:t>
            </a:r>
            <a:r>
              <a:rPr lang="nl-NL" sz="2000" b="1" dirty="0" err="1" smtClean="0">
                <a:solidFill>
                  <a:srgbClr val="FFFFB7"/>
                </a:solidFill>
                <a:latin typeface="Verdana" panose="020B0604030504040204" pitchFamily="34" charset="0"/>
                <a:ea typeface="Verdana" panose="020B0604030504040204" pitchFamily="34" charset="0"/>
                <a:cs typeface="Times New Roman" panose="02020603050405020304" pitchFamily="18" charset="0"/>
              </a:rPr>
              <a:t>gero</a:t>
            </a:r>
            <a:endParaRPr lang="nl-NL" sz="2000" b="1" dirty="0" smtClean="0">
              <a:solidFill>
                <a:srgbClr val="FFFFB7"/>
              </a:solidFill>
              <a:latin typeface="Verdana" panose="020B0604030504040204" pitchFamily="34" charset="0"/>
              <a:ea typeface="Verdana" panose="020B0604030504040204" pitchFamily="34" charset="0"/>
              <a:cs typeface="Times New Roman" panose="02020603050405020304" pitchFamily="18" charset="0"/>
            </a:endParaRPr>
          </a:p>
          <a:p>
            <a:pPr algn="ctr"/>
            <a:r>
              <a:rPr lang="nl-NL" sz="2000" i="1" dirty="0">
                <a:solidFill>
                  <a:srgbClr val="FFFFB7"/>
                </a:solidFill>
                <a:latin typeface="Verdana" panose="020B0604030504040204" pitchFamily="34" charset="0"/>
                <a:ea typeface="Verdana" panose="020B0604030504040204" pitchFamily="34" charset="0"/>
                <a:cs typeface="Times New Roman" panose="02020603050405020304" pitchFamily="18" charset="0"/>
              </a:rPr>
              <a:t>o</a:t>
            </a:r>
            <a:r>
              <a:rPr lang="nl-NL" sz="2000" i="1" dirty="0" smtClean="0">
                <a:solidFill>
                  <a:srgbClr val="FFFFB7"/>
                </a:solidFill>
                <a:latin typeface="Verdana" panose="020B0604030504040204" pitchFamily="34" charset="0"/>
                <a:ea typeface="Verdana" panose="020B0604030504040204" pitchFamily="34" charset="0"/>
                <a:cs typeface="Times New Roman" panose="02020603050405020304" pitchFamily="18" charset="0"/>
              </a:rPr>
              <a:t>pwekken</a:t>
            </a:r>
          </a:p>
          <a:p>
            <a:pPr algn="ctr"/>
            <a:r>
              <a:rPr lang="nl-NL" sz="2000" i="1" dirty="0">
                <a:solidFill>
                  <a:srgbClr val="FFFFB7"/>
                </a:solidFill>
                <a:latin typeface="Verdana" panose="020B0604030504040204" pitchFamily="34" charset="0"/>
                <a:ea typeface="Verdana" panose="020B0604030504040204" pitchFamily="34" charset="0"/>
                <a:cs typeface="Times New Roman" panose="02020603050405020304" pitchFamily="18" charset="0"/>
              </a:rPr>
              <a:t>d</a:t>
            </a:r>
            <a:r>
              <a:rPr lang="nl-NL" sz="2000" i="1" dirty="0" smtClean="0">
                <a:solidFill>
                  <a:srgbClr val="FFFFB7"/>
                </a:solidFill>
                <a:latin typeface="Verdana" panose="020B0604030504040204" pitchFamily="34" charset="0"/>
                <a:ea typeface="Verdana" panose="020B0604030504040204" pitchFamily="34" charset="0"/>
                <a:cs typeface="Times New Roman" panose="02020603050405020304" pitchFamily="18" charset="0"/>
              </a:rPr>
              <a:t>oen opstaan </a:t>
            </a:r>
          </a:p>
          <a:p>
            <a:pPr algn="ctr"/>
            <a:r>
              <a:rPr lang="nl-NL" sz="2000" i="1" dirty="0">
                <a:solidFill>
                  <a:srgbClr val="FFFFB7"/>
                </a:solidFill>
                <a:latin typeface="Verdana" panose="020B0604030504040204" pitchFamily="34" charset="0"/>
                <a:ea typeface="Verdana" panose="020B0604030504040204" pitchFamily="34" charset="0"/>
                <a:cs typeface="Times New Roman" panose="02020603050405020304" pitchFamily="18" charset="0"/>
              </a:rPr>
              <a:t>o</a:t>
            </a:r>
            <a:r>
              <a:rPr lang="nl-NL" sz="2000" i="1" dirty="0" smtClean="0">
                <a:solidFill>
                  <a:srgbClr val="FFFFB7"/>
                </a:solidFill>
                <a:latin typeface="Verdana" panose="020B0604030504040204" pitchFamily="34" charset="0"/>
                <a:ea typeface="Verdana" panose="020B0604030504040204" pitchFamily="34" charset="0"/>
                <a:cs typeface="Times New Roman" panose="02020603050405020304" pitchFamily="18" charset="0"/>
              </a:rPr>
              <a:t>vereind halen</a:t>
            </a:r>
            <a:endParaRPr lang="nl-NL" sz="2000" i="1" dirty="0">
              <a:solidFill>
                <a:srgbClr val="FFFFB7"/>
              </a:solidFill>
              <a:latin typeface="Verdana" panose="020B0604030504040204" pitchFamily="34" charset="0"/>
              <a:ea typeface="Verdana" panose="020B0604030504040204" pitchFamily="34" charset="0"/>
              <a:cs typeface="Times New Roman" panose="02020603050405020304" pitchFamily="18" charset="0"/>
            </a:endParaRPr>
          </a:p>
        </p:txBody>
      </p:sp>
      <p:pic>
        <p:nvPicPr>
          <p:cNvPr id="4" name="Picture 4" descr="Afbeeldingsresultaat voor ancient sealing wax close up white background&quot;"/>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948264" y="188640"/>
            <a:ext cx="1809111" cy="17281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el 4"/>
          <p:cNvGraphicFramePr>
            <a:graphicFrameLocks noGrp="1"/>
          </p:cNvGraphicFramePr>
          <p:nvPr>
            <p:extLst>
              <p:ext uri="{D42A27DB-BD31-4B8C-83A1-F6EECF244321}">
                <p14:modId xmlns:p14="http://schemas.microsoft.com/office/powerpoint/2010/main" val="3190248792"/>
              </p:ext>
            </p:extLst>
          </p:nvPr>
        </p:nvGraphicFramePr>
        <p:xfrm>
          <a:off x="72515" y="5651128"/>
          <a:ext cx="9070980" cy="874216"/>
        </p:xfrm>
        <a:graphic>
          <a:graphicData uri="http://schemas.openxmlformats.org/drawingml/2006/table">
            <a:tbl>
              <a:tblPr firstRow="1" bandRow="1">
                <a:tableStyleId>{5C22544A-7EE6-4342-B048-85BDC9FD1C3A}</a:tableStyleId>
              </a:tblPr>
              <a:tblGrid>
                <a:gridCol w="755915"/>
                <a:gridCol w="755915"/>
                <a:gridCol w="683399"/>
                <a:gridCol w="828431"/>
                <a:gridCol w="755915"/>
                <a:gridCol w="575894"/>
                <a:gridCol w="792088"/>
                <a:gridCol w="1008112"/>
                <a:gridCol w="720080"/>
                <a:gridCol w="683401"/>
                <a:gridCol w="755915"/>
                <a:gridCol w="755915"/>
              </a:tblGrid>
              <a:tr h="447496">
                <a:tc>
                  <a:txBody>
                    <a:bodyPr/>
                    <a:lstStyle/>
                    <a:p>
                      <a:pPr algn="ctr"/>
                      <a:r>
                        <a:rPr lang="nl-NL" sz="2000" b="1" dirty="0" smtClean="0">
                          <a:solidFill>
                            <a:schemeClr val="tx1"/>
                          </a:solidFill>
                          <a:latin typeface="Verdana" panose="020B0604030504040204" pitchFamily="34" charset="0"/>
                          <a:ea typeface="Verdana" panose="020B0604030504040204" pitchFamily="34" charset="0"/>
                        </a:rPr>
                        <a:t>1</a:t>
                      </a:r>
                      <a:endParaRPr lang="nl-NL" sz="2000" b="1" dirty="0">
                        <a:solidFill>
                          <a:schemeClr val="tx1"/>
                        </a:solidFill>
                        <a:latin typeface="Verdana" panose="020B0604030504040204" pitchFamily="34" charset="0"/>
                        <a:ea typeface="Verdana" panose="020B0604030504040204" pitchFamily="34" charset="0"/>
                      </a:endParaRPr>
                    </a:p>
                  </a:txBody>
                  <a:tcPr>
                    <a:solidFill>
                      <a:schemeClr val="bg2">
                        <a:lumMod val="50000"/>
                      </a:schemeClr>
                    </a:solidFill>
                  </a:tcPr>
                </a:tc>
                <a:tc>
                  <a:txBody>
                    <a:bodyPr/>
                    <a:lstStyle/>
                    <a:p>
                      <a:pPr algn="ctr"/>
                      <a:r>
                        <a:rPr lang="nl-NL" sz="2000" b="1" dirty="0" smtClean="0">
                          <a:solidFill>
                            <a:schemeClr val="tx1"/>
                          </a:solidFill>
                          <a:latin typeface="Verdana" panose="020B0604030504040204" pitchFamily="34" charset="0"/>
                          <a:ea typeface="Verdana" panose="020B0604030504040204" pitchFamily="34" charset="0"/>
                        </a:rPr>
                        <a:t>2</a:t>
                      </a:r>
                      <a:endParaRPr lang="nl-NL" sz="2000" b="1" dirty="0">
                        <a:solidFill>
                          <a:schemeClr val="tx1"/>
                        </a:solidFill>
                        <a:latin typeface="Verdana" panose="020B0604030504040204" pitchFamily="34" charset="0"/>
                        <a:ea typeface="Verdana" panose="020B0604030504040204" pitchFamily="34" charset="0"/>
                      </a:endParaRPr>
                    </a:p>
                  </a:txBody>
                  <a:tcPr>
                    <a:solidFill>
                      <a:schemeClr val="bg2">
                        <a:lumMod val="50000"/>
                      </a:schemeClr>
                    </a:solidFill>
                  </a:tcPr>
                </a:tc>
                <a:tc>
                  <a:txBody>
                    <a:bodyPr/>
                    <a:lstStyle/>
                    <a:p>
                      <a:pPr algn="ctr"/>
                      <a:r>
                        <a:rPr lang="nl-NL" sz="2000" b="1" dirty="0" smtClean="0">
                          <a:solidFill>
                            <a:schemeClr val="tx1"/>
                          </a:solidFill>
                          <a:latin typeface="Verdana" panose="020B0604030504040204" pitchFamily="34" charset="0"/>
                          <a:ea typeface="Verdana" panose="020B0604030504040204" pitchFamily="34" charset="0"/>
                        </a:rPr>
                        <a:t>3</a:t>
                      </a:r>
                      <a:endParaRPr lang="nl-NL" sz="2000" b="1" dirty="0">
                        <a:solidFill>
                          <a:schemeClr val="tx1"/>
                        </a:solidFill>
                        <a:latin typeface="Verdana" panose="020B0604030504040204" pitchFamily="34" charset="0"/>
                        <a:ea typeface="Verdana" panose="020B0604030504040204" pitchFamily="34" charset="0"/>
                      </a:endParaRPr>
                    </a:p>
                  </a:txBody>
                  <a:tcPr>
                    <a:solidFill>
                      <a:schemeClr val="bg2">
                        <a:lumMod val="50000"/>
                      </a:schemeClr>
                    </a:solidFill>
                  </a:tcPr>
                </a:tc>
                <a:tc>
                  <a:txBody>
                    <a:bodyPr/>
                    <a:lstStyle/>
                    <a:p>
                      <a:pPr algn="ctr"/>
                      <a:r>
                        <a:rPr lang="nl-NL" sz="2000" b="1" dirty="0" smtClean="0">
                          <a:solidFill>
                            <a:schemeClr val="tx1"/>
                          </a:solidFill>
                          <a:latin typeface="Verdana" panose="020B0604030504040204" pitchFamily="34" charset="0"/>
                          <a:ea typeface="Verdana" panose="020B0604030504040204" pitchFamily="34" charset="0"/>
                        </a:rPr>
                        <a:t>4</a:t>
                      </a:r>
                      <a:endParaRPr lang="nl-NL" sz="2000" b="1" dirty="0">
                        <a:solidFill>
                          <a:schemeClr val="tx1"/>
                        </a:solidFill>
                        <a:latin typeface="Verdana" panose="020B0604030504040204" pitchFamily="34" charset="0"/>
                        <a:ea typeface="Verdana" panose="020B0604030504040204" pitchFamily="34" charset="0"/>
                      </a:endParaRPr>
                    </a:p>
                  </a:txBody>
                  <a:tcPr>
                    <a:solidFill>
                      <a:schemeClr val="bg2">
                        <a:lumMod val="50000"/>
                      </a:schemeClr>
                    </a:solidFill>
                  </a:tcPr>
                </a:tc>
                <a:tc>
                  <a:txBody>
                    <a:bodyPr/>
                    <a:lstStyle/>
                    <a:p>
                      <a:pPr algn="ctr"/>
                      <a:r>
                        <a:rPr lang="nl-NL" sz="2000" b="1" dirty="0" smtClean="0">
                          <a:solidFill>
                            <a:schemeClr val="tx1"/>
                          </a:solidFill>
                          <a:latin typeface="Verdana" panose="020B0604030504040204" pitchFamily="34" charset="0"/>
                          <a:ea typeface="Verdana" panose="020B0604030504040204" pitchFamily="34" charset="0"/>
                        </a:rPr>
                        <a:t>5</a:t>
                      </a:r>
                      <a:endParaRPr lang="nl-NL" sz="2000" b="1" dirty="0">
                        <a:solidFill>
                          <a:schemeClr val="tx1"/>
                        </a:solidFill>
                        <a:latin typeface="Verdana" panose="020B0604030504040204" pitchFamily="34" charset="0"/>
                        <a:ea typeface="Verdana" panose="020B0604030504040204" pitchFamily="34" charset="0"/>
                      </a:endParaRPr>
                    </a:p>
                  </a:txBody>
                  <a:tcPr>
                    <a:solidFill>
                      <a:schemeClr val="bg2">
                        <a:lumMod val="50000"/>
                      </a:schemeClr>
                    </a:solidFill>
                  </a:tcPr>
                </a:tc>
                <a:tc>
                  <a:txBody>
                    <a:bodyPr/>
                    <a:lstStyle/>
                    <a:p>
                      <a:pPr algn="ctr"/>
                      <a:r>
                        <a:rPr lang="nl-NL" sz="2000" b="1" dirty="0" smtClean="0">
                          <a:solidFill>
                            <a:schemeClr val="tx1"/>
                          </a:solidFill>
                          <a:latin typeface="Verdana" panose="020B0604030504040204" pitchFamily="34" charset="0"/>
                          <a:ea typeface="Verdana" panose="020B0604030504040204" pitchFamily="34" charset="0"/>
                        </a:rPr>
                        <a:t>6</a:t>
                      </a:r>
                      <a:endParaRPr lang="nl-NL" sz="2000" b="1" dirty="0">
                        <a:solidFill>
                          <a:schemeClr val="tx1"/>
                        </a:solidFill>
                        <a:latin typeface="Verdana" panose="020B0604030504040204" pitchFamily="34" charset="0"/>
                        <a:ea typeface="Verdana" panose="020B0604030504040204" pitchFamily="34" charset="0"/>
                      </a:endParaRPr>
                    </a:p>
                  </a:txBody>
                  <a:tcPr>
                    <a:solidFill>
                      <a:schemeClr val="bg2">
                        <a:lumMod val="50000"/>
                      </a:schemeClr>
                    </a:solidFill>
                  </a:tcPr>
                </a:tc>
                <a:tc>
                  <a:txBody>
                    <a:bodyPr/>
                    <a:lstStyle/>
                    <a:p>
                      <a:pPr algn="ctr"/>
                      <a:r>
                        <a:rPr lang="nl-NL" sz="2000" b="1" dirty="0" smtClean="0">
                          <a:solidFill>
                            <a:schemeClr val="tx1"/>
                          </a:solidFill>
                          <a:latin typeface="Verdana" panose="020B0604030504040204" pitchFamily="34" charset="0"/>
                          <a:ea typeface="Verdana" panose="020B0604030504040204" pitchFamily="34" charset="0"/>
                        </a:rPr>
                        <a:t>7</a:t>
                      </a:r>
                      <a:endParaRPr lang="nl-NL" sz="2000" b="1" dirty="0">
                        <a:solidFill>
                          <a:schemeClr val="tx1"/>
                        </a:solidFill>
                        <a:latin typeface="Verdana" panose="020B0604030504040204" pitchFamily="34" charset="0"/>
                        <a:ea typeface="Verdana" panose="020B0604030504040204" pitchFamily="34" charset="0"/>
                      </a:endParaRPr>
                    </a:p>
                  </a:txBody>
                  <a:tcP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2000" b="1" dirty="0" smtClean="0">
                          <a:solidFill>
                            <a:schemeClr val="tx1"/>
                          </a:solidFill>
                          <a:latin typeface="Verdana" panose="020B0604030504040204" pitchFamily="34" charset="0"/>
                          <a:ea typeface="Verdana" panose="020B0604030504040204" pitchFamily="34" charset="0"/>
                        </a:rPr>
                        <a:t>8</a:t>
                      </a:r>
                      <a:endParaRPr lang="nl-NL" sz="2000" b="1" dirty="0" smtClean="0">
                        <a:solidFill>
                          <a:schemeClr val="tx1"/>
                        </a:solidFill>
                        <a:latin typeface="Verdana" panose="020B0604030504040204" pitchFamily="34" charset="0"/>
                        <a:ea typeface="Verdana" panose="020B0604030504040204" pitchFamily="34" charset="0"/>
                      </a:endParaRPr>
                    </a:p>
                  </a:txBody>
                  <a:tcPr>
                    <a:solidFill>
                      <a:srgbClr val="C00000"/>
                    </a:solidFill>
                  </a:tcPr>
                </a:tc>
                <a:tc>
                  <a:txBody>
                    <a:bodyPr/>
                    <a:lstStyle/>
                    <a:p>
                      <a:pPr algn="ctr"/>
                      <a:r>
                        <a:rPr lang="nl-NL" sz="2000" b="1" dirty="0" smtClean="0">
                          <a:solidFill>
                            <a:schemeClr val="tx1"/>
                          </a:solidFill>
                          <a:latin typeface="Verdana" panose="020B0604030504040204" pitchFamily="34" charset="0"/>
                          <a:ea typeface="Verdana" panose="020B0604030504040204" pitchFamily="34" charset="0"/>
                        </a:rPr>
                        <a:t>9</a:t>
                      </a:r>
                      <a:endParaRPr lang="nl-NL" sz="2000" b="1" dirty="0">
                        <a:solidFill>
                          <a:schemeClr val="tx1"/>
                        </a:solidFill>
                        <a:latin typeface="Verdana" panose="020B0604030504040204" pitchFamily="34" charset="0"/>
                        <a:ea typeface="Verdana" panose="020B0604030504040204" pitchFamily="34" charset="0"/>
                      </a:endParaRPr>
                    </a:p>
                  </a:txBody>
                  <a:tcPr>
                    <a:solidFill>
                      <a:srgbClr val="C00000"/>
                    </a:solidFill>
                  </a:tcPr>
                </a:tc>
                <a:tc>
                  <a:txBody>
                    <a:bodyPr/>
                    <a:lstStyle/>
                    <a:p>
                      <a:pPr algn="ctr"/>
                      <a:r>
                        <a:rPr lang="nl-NL" sz="2000" b="1" dirty="0" smtClean="0">
                          <a:solidFill>
                            <a:schemeClr val="tx1"/>
                          </a:solidFill>
                          <a:latin typeface="Verdana" panose="020B0604030504040204" pitchFamily="34" charset="0"/>
                          <a:ea typeface="Verdana" panose="020B0604030504040204" pitchFamily="34" charset="0"/>
                        </a:rPr>
                        <a:t>10</a:t>
                      </a:r>
                      <a:endParaRPr lang="nl-NL" sz="2000" b="1" dirty="0">
                        <a:solidFill>
                          <a:schemeClr val="tx1"/>
                        </a:solidFill>
                        <a:latin typeface="Verdana" panose="020B0604030504040204" pitchFamily="34" charset="0"/>
                        <a:ea typeface="Verdana" panose="020B0604030504040204" pitchFamily="34" charset="0"/>
                      </a:endParaRPr>
                    </a:p>
                  </a:txBody>
                  <a:tcPr>
                    <a:solidFill>
                      <a:schemeClr val="bg2">
                        <a:lumMod val="50000"/>
                      </a:schemeClr>
                    </a:solidFill>
                  </a:tcPr>
                </a:tc>
                <a:tc>
                  <a:txBody>
                    <a:bodyPr/>
                    <a:lstStyle/>
                    <a:p>
                      <a:pPr algn="ctr"/>
                      <a:r>
                        <a:rPr lang="nl-NL" sz="2000" b="1" dirty="0" smtClean="0">
                          <a:solidFill>
                            <a:schemeClr val="tx1"/>
                          </a:solidFill>
                          <a:latin typeface="Verdana" panose="020B0604030504040204" pitchFamily="34" charset="0"/>
                          <a:ea typeface="Verdana" panose="020B0604030504040204" pitchFamily="34" charset="0"/>
                        </a:rPr>
                        <a:t>11</a:t>
                      </a:r>
                      <a:endParaRPr lang="nl-NL" sz="2000" b="1" dirty="0">
                        <a:solidFill>
                          <a:schemeClr val="tx1"/>
                        </a:solidFill>
                        <a:latin typeface="Verdana" panose="020B0604030504040204" pitchFamily="34" charset="0"/>
                        <a:ea typeface="Verdana" panose="020B0604030504040204" pitchFamily="34" charset="0"/>
                      </a:endParaRPr>
                    </a:p>
                  </a:txBody>
                  <a:tcPr>
                    <a:solidFill>
                      <a:schemeClr val="bg2">
                        <a:lumMod val="50000"/>
                      </a:schemeClr>
                    </a:solidFill>
                  </a:tcPr>
                </a:tc>
                <a:tc>
                  <a:txBody>
                    <a:bodyPr/>
                    <a:lstStyle/>
                    <a:p>
                      <a:pPr algn="ctr"/>
                      <a:r>
                        <a:rPr lang="nl-NL" sz="2000" b="1" dirty="0" smtClean="0">
                          <a:solidFill>
                            <a:schemeClr val="tx1"/>
                          </a:solidFill>
                          <a:latin typeface="Verdana" panose="020B0604030504040204" pitchFamily="34" charset="0"/>
                          <a:ea typeface="Verdana" panose="020B0604030504040204" pitchFamily="34" charset="0"/>
                        </a:rPr>
                        <a:t>12</a:t>
                      </a:r>
                      <a:endParaRPr lang="nl-NL" sz="2000" b="1" dirty="0">
                        <a:solidFill>
                          <a:schemeClr val="tx1"/>
                        </a:solidFill>
                        <a:latin typeface="Verdana" panose="020B0604030504040204" pitchFamily="34" charset="0"/>
                        <a:ea typeface="Verdana" panose="020B0604030504040204" pitchFamily="34" charset="0"/>
                      </a:endParaRPr>
                    </a:p>
                  </a:txBody>
                  <a:tcPr>
                    <a:solidFill>
                      <a:schemeClr val="bg2">
                        <a:lumMod val="50000"/>
                      </a:schemeClr>
                    </a:solidFill>
                  </a:tcPr>
                </a:tc>
              </a:tr>
              <a:tr h="370840">
                <a:tc>
                  <a:txBody>
                    <a:bodyPr/>
                    <a:lstStyle/>
                    <a:p>
                      <a:pPr algn="ctr"/>
                      <a:r>
                        <a:rPr lang="nl-NL" sz="1100" b="1" dirty="0" err="1" smtClean="0">
                          <a:solidFill>
                            <a:schemeClr val="tx1"/>
                          </a:solidFill>
                          <a:latin typeface="Verdana" panose="020B0604030504040204" pitchFamily="34" charset="0"/>
                          <a:ea typeface="Verdana" panose="020B0604030504040204" pitchFamily="34" charset="0"/>
                        </a:rPr>
                        <a:t>Nisan</a:t>
                      </a:r>
                      <a:endParaRPr lang="nl-NL" sz="1100" b="1" dirty="0" smtClean="0">
                        <a:solidFill>
                          <a:schemeClr val="tx1"/>
                        </a:solidFill>
                        <a:latin typeface="Verdana" panose="020B0604030504040204" pitchFamily="34" charset="0"/>
                        <a:ea typeface="Verdana" panose="020B0604030504040204" pitchFamily="34" charset="0"/>
                      </a:endParaRPr>
                    </a:p>
                    <a:p>
                      <a:pPr algn="ctr"/>
                      <a:r>
                        <a:rPr lang="nl-NL" sz="1100" b="1" dirty="0" err="1" smtClean="0">
                          <a:solidFill>
                            <a:schemeClr val="tx1"/>
                          </a:solidFill>
                          <a:latin typeface="Verdana" panose="020B0604030504040204" pitchFamily="34" charset="0"/>
                          <a:ea typeface="Verdana" panose="020B0604030504040204" pitchFamily="34" charset="0"/>
                        </a:rPr>
                        <a:t>Abib</a:t>
                      </a:r>
                      <a:endParaRPr lang="nl-NL" sz="1100" b="1" dirty="0">
                        <a:solidFill>
                          <a:schemeClr val="tx1"/>
                        </a:solidFill>
                        <a:latin typeface="Verdana" panose="020B0604030504040204" pitchFamily="34" charset="0"/>
                        <a:ea typeface="Verdana" panose="020B0604030504040204" pitchFamily="34" charset="0"/>
                      </a:endParaRPr>
                    </a:p>
                  </a:txBody>
                  <a:tcPr>
                    <a:solidFill>
                      <a:schemeClr val="bg2">
                        <a:lumMod val="50000"/>
                      </a:schemeClr>
                    </a:solidFill>
                  </a:tcPr>
                </a:tc>
                <a:tc>
                  <a:txBody>
                    <a:bodyPr/>
                    <a:lstStyle/>
                    <a:p>
                      <a:pPr algn="ctr"/>
                      <a:r>
                        <a:rPr lang="nl-NL" sz="1100" b="1" dirty="0" err="1" smtClean="0">
                          <a:solidFill>
                            <a:schemeClr val="tx1"/>
                          </a:solidFill>
                          <a:latin typeface="Verdana" panose="020B0604030504040204" pitchFamily="34" charset="0"/>
                          <a:ea typeface="Verdana" panose="020B0604030504040204" pitchFamily="34" charset="0"/>
                        </a:rPr>
                        <a:t>Ijar</a:t>
                      </a:r>
                      <a:endParaRPr lang="nl-NL" sz="1100" b="1" dirty="0" smtClean="0">
                        <a:solidFill>
                          <a:schemeClr val="tx1"/>
                        </a:solidFill>
                        <a:latin typeface="Verdana" panose="020B0604030504040204" pitchFamily="34" charset="0"/>
                        <a:ea typeface="Verdana" panose="020B0604030504040204" pitchFamily="34" charset="0"/>
                      </a:endParaRPr>
                    </a:p>
                    <a:p>
                      <a:pPr algn="ctr"/>
                      <a:r>
                        <a:rPr lang="nl-NL" sz="1100" b="1" dirty="0" err="1" smtClean="0">
                          <a:solidFill>
                            <a:schemeClr val="tx1"/>
                          </a:solidFill>
                          <a:latin typeface="Verdana" panose="020B0604030504040204" pitchFamily="34" charset="0"/>
                          <a:ea typeface="Verdana" panose="020B0604030504040204" pitchFamily="34" charset="0"/>
                        </a:rPr>
                        <a:t>Ziv</a:t>
                      </a:r>
                      <a:endParaRPr lang="nl-NL" sz="1100" b="1" dirty="0">
                        <a:solidFill>
                          <a:schemeClr val="tx1"/>
                        </a:solidFill>
                        <a:latin typeface="Verdana" panose="020B0604030504040204" pitchFamily="34" charset="0"/>
                        <a:ea typeface="Verdana" panose="020B0604030504040204" pitchFamily="34" charset="0"/>
                      </a:endParaRPr>
                    </a:p>
                  </a:txBody>
                  <a:tcPr>
                    <a:solidFill>
                      <a:schemeClr val="bg2">
                        <a:lumMod val="50000"/>
                      </a:schemeClr>
                    </a:solidFill>
                  </a:tcPr>
                </a:tc>
                <a:tc>
                  <a:txBody>
                    <a:bodyPr/>
                    <a:lstStyle/>
                    <a:p>
                      <a:pPr algn="ctr"/>
                      <a:r>
                        <a:rPr lang="nl-NL" sz="1100" b="1" dirty="0" err="1" smtClean="0">
                          <a:solidFill>
                            <a:schemeClr val="tx1"/>
                          </a:solidFill>
                          <a:latin typeface="Verdana" panose="020B0604030504040204" pitchFamily="34" charset="0"/>
                          <a:ea typeface="Verdana" panose="020B0604030504040204" pitchFamily="34" charset="0"/>
                        </a:rPr>
                        <a:t>Sivan</a:t>
                      </a:r>
                      <a:endParaRPr lang="nl-NL" sz="1100" b="1" dirty="0">
                        <a:solidFill>
                          <a:schemeClr val="tx1"/>
                        </a:solidFill>
                        <a:latin typeface="Verdana" panose="020B0604030504040204" pitchFamily="34" charset="0"/>
                        <a:ea typeface="Verdana" panose="020B0604030504040204" pitchFamily="34" charset="0"/>
                      </a:endParaRPr>
                    </a:p>
                  </a:txBody>
                  <a:tcPr>
                    <a:solidFill>
                      <a:schemeClr val="bg2">
                        <a:lumMod val="50000"/>
                      </a:schemeClr>
                    </a:solidFill>
                  </a:tcPr>
                </a:tc>
                <a:tc>
                  <a:txBody>
                    <a:bodyPr/>
                    <a:lstStyle/>
                    <a:p>
                      <a:pPr algn="ctr"/>
                      <a:r>
                        <a:rPr lang="nl-NL" sz="1100" b="1" dirty="0" err="1" smtClean="0">
                          <a:solidFill>
                            <a:schemeClr val="tx1"/>
                          </a:solidFill>
                          <a:latin typeface="Verdana" panose="020B0604030504040204" pitchFamily="34" charset="0"/>
                          <a:ea typeface="Verdana" panose="020B0604030504040204" pitchFamily="34" charset="0"/>
                        </a:rPr>
                        <a:t>Tamoez</a:t>
                      </a:r>
                      <a:endParaRPr lang="nl-NL" sz="1100" b="1" dirty="0">
                        <a:solidFill>
                          <a:schemeClr val="tx1"/>
                        </a:solidFill>
                        <a:latin typeface="Verdana" panose="020B0604030504040204" pitchFamily="34" charset="0"/>
                        <a:ea typeface="Verdana" panose="020B0604030504040204" pitchFamily="34" charset="0"/>
                      </a:endParaRPr>
                    </a:p>
                  </a:txBody>
                  <a:tcPr>
                    <a:solidFill>
                      <a:schemeClr val="bg2">
                        <a:lumMod val="50000"/>
                      </a:schemeClr>
                    </a:solidFill>
                  </a:tcPr>
                </a:tc>
                <a:tc>
                  <a:txBody>
                    <a:bodyPr/>
                    <a:lstStyle/>
                    <a:p>
                      <a:pPr algn="ctr"/>
                      <a:r>
                        <a:rPr lang="nl-NL" sz="1100" b="1" dirty="0" smtClean="0">
                          <a:solidFill>
                            <a:schemeClr val="tx1"/>
                          </a:solidFill>
                          <a:latin typeface="Verdana" panose="020B0604030504040204" pitchFamily="34" charset="0"/>
                          <a:ea typeface="Verdana" panose="020B0604030504040204" pitchFamily="34" charset="0"/>
                        </a:rPr>
                        <a:t>Av</a:t>
                      </a:r>
                      <a:endParaRPr lang="nl-NL" sz="1100" b="1" dirty="0">
                        <a:solidFill>
                          <a:schemeClr val="tx1"/>
                        </a:solidFill>
                        <a:latin typeface="Verdana" panose="020B0604030504040204" pitchFamily="34" charset="0"/>
                        <a:ea typeface="Verdana" panose="020B0604030504040204" pitchFamily="34" charset="0"/>
                      </a:endParaRPr>
                    </a:p>
                  </a:txBody>
                  <a:tcPr>
                    <a:solidFill>
                      <a:schemeClr val="bg2">
                        <a:lumMod val="50000"/>
                      </a:schemeClr>
                    </a:solidFill>
                  </a:tcPr>
                </a:tc>
                <a:tc>
                  <a:txBody>
                    <a:bodyPr/>
                    <a:lstStyle/>
                    <a:p>
                      <a:pPr algn="ctr"/>
                      <a:r>
                        <a:rPr lang="nl-NL" sz="1100" b="1" dirty="0" err="1" smtClean="0">
                          <a:solidFill>
                            <a:schemeClr val="tx1"/>
                          </a:solidFill>
                          <a:latin typeface="Verdana" panose="020B0604030504040204" pitchFamily="34" charset="0"/>
                          <a:ea typeface="Verdana" panose="020B0604030504040204" pitchFamily="34" charset="0"/>
                        </a:rPr>
                        <a:t>Eloel</a:t>
                      </a:r>
                      <a:endParaRPr lang="nl-NL" sz="1100" b="1" dirty="0">
                        <a:solidFill>
                          <a:schemeClr val="tx1"/>
                        </a:solidFill>
                        <a:latin typeface="Verdana" panose="020B0604030504040204" pitchFamily="34" charset="0"/>
                        <a:ea typeface="Verdana" panose="020B0604030504040204" pitchFamily="34" charset="0"/>
                      </a:endParaRPr>
                    </a:p>
                  </a:txBody>
                  <a:tcPr>
                    <a:solidFill>
                      <a:schemeClr val="bg2">
                        <a:lumMod val="50000"/>
                      </a:schemeClr>
                    </a:solidFill>
                  </a:tcPr>
                </a:tc>
                <a:tc>
                  <a:txBody>
                    <a:bodyPr/>
                    <a:lstStyle/>
                    <a:p>
                      <a:pPr algn="ctr"/>
                      <a:r>
                        <a:rPr lang="nl-NL" sz="1100" b="1" dirty="0" err="1" smtClean="0">
                          <a:solidFill>
                            <a:schemeClr val="tx1"/>
                          </a:solidFill>
                          <a:latin typeface="Verdana" panose="020B0604030504040204" pitchFamily="34" charset="0"/>
                          <a:ea typeface="Verdana" panose="020B0604030504040204" pitchFamily="34" charset="0"/>
                        </a:rPr>
                        <a:t>Tisjri</a:t>
                      </a:r>
                      <a:endParaRPr lang="nl-NL" sz="1100" b="1" dirty="0" smtClean="0">
                        <a:solidFill>
                          <a:schemeClr val="tx1"/>
                        </a:solidFill>
                        <a:latin typeface="Verdana" panose="020B0604030504040204" pitchFamily="34" charset="0"/>
                        <a:ea typeface="Verdana" panose="020B0604030504040204" pitchFamily="34" charset="0"/>
                      </a:endParaRPr>
                    </a:p>
                    <a:p>
                      <a:pPr algn="ctr"/>
                      <a:r>
                        <a:rPr lang="nl-NL" sz="1100" b="1" dirty="0" err="1" smtClean="0">
                          <a:solidFill>
                            <a:schemeClr val="tx1"/>
                          </a:solidFill>
                          <a:latin typeface="Verdana" panose="020B0604030504040204" pitchFamily="34" charset="0"/>
                          <a:ea typeface="Verdana" panose="020B0604030504040204" pitchFamily="34" charset="0"/>
                        </a:rPr>
                        <a:t>Etanim</a:t>
                      </a:r>
                      <a:endParaRPr lang="nl-NL" sz="1100" b="1" dirty="0">
                        <a:solidFill>
                          <a:schemeClr val="tx1"/>
                        </a:solidFill>
                        <a:latin typeface="Verdana" panose="020B0604030504040204" pitchFamily="34" charset="0"/>
                        <a:ea typeface="Verdana" panose="020B0604030504040204" pitchFamily="34" charset="0"/>
                      </a:endParaRPr>
                    </a:p>
                  </a:txBody>
                  <a:tcPr>
                    <a:solidFill>
                      <a:srgbClr val="C00000"/>
                    </a:solidFill>
                  </a:tcPr>
                </a:tc>
                <a:tc>
                  <a:txBody>
                    <a:bodyPr/>
                    <a:lstStyle/>
                    <a:p>
                      <a:pPr algn="ctr"/>
                      <a:r>
                        <a:rPr lang="nl-NL" sz="1100" b="1" dirty="0" smtClean="0">
                          <a:solidFill>
                            <a:schemeClr val="tx1"/>
                          </a:solidFill>
                          <a:latin typeface="Verdana" panose="020B0604030504040204" pitchFamily="34" charset="0"/>
                          <a:ea typeface="Verdana" panose="020B0604030504040204" pitchFamily="34" charset="0"/>
                        </a:rPr>
                        <a:t>Chesjwan</a:t>
                      </a:r>
                    </a:p>
                    <a:p>
                      <a:pPr algn="ctr"/>
                      <a:r>
                        <a:rPr lang="nl-NL" sz="1100" b="1" dirty="0" smtClean="0">
                          <a:solidFill>
                            <a:schemeClr val="tx1"/>
                          </a:solidFill>
                          <a:latin typeface="Verdana" panose="020B0604030504040204" pitchFamily="34" charset="0"/>
                          <a:ea typeface="Verdana" panose="020B0604030504040204" pitchFamily="34" charset="0"/>
                        </a:rPr>
                        <a:t>Boel</a:t>
                      </a:r>
                      <a:endParaRPr lang="nl-NL" sz="1100" b="1" dirty="0">
                        <a:solidFill>
                          <a:schemeClr val="tx1"/>
                        </a:solidFill>
                        <a:latin typeface="Verdana" panose="020B0604030504040204" pitchFamily="34" charset="0"/>
                        <a:ea typeface="Verdana" panose="020B0604030504040204" pitchFamily="34" charset="0"/>
                      </a:endParaRPr>
                    </a:p>
                  </a:txBody>
                  <a:tcPr>
                    <a:solidFill>
                      <a:srgbClr val="C00000"/>
                    </a:solidFill>
                  </a:tcPr>
                </a:tc>
                <a:tc>
                  <a:txBody>
                    <a:bodyPr/>
                    <a:lstStyle/>
                    <a:p>
                      <a:pPr algn="ctr"/>
                      <a:r>
                        <a:rPr lang="nl-NL" sz="1100" b="1" dirty="0" err="1" smtClean="0">
                          <a:solidFill>
                            <a:schemeClr val="tx1"/>
                          </a:solidFill>
                          <a:latin typeface="Verdana" panose="020B0604030504040204" pitchFamily="34" charset="0"/>
                          <a:ea typeface="Verdana" panose="020B0604030504040204" pitchFamily="34" charset="0"/>
                        </a:rPr>
                        <a:t>Kisjlev</a:t>
                      </a:r>
                      <a:endParaRPr lang="nl-NL" sz="1100" b="1" dirty="0">
                        <a:solidFill>
                          <a:schemeClr val="tx1"/>
                        </a:solidFill>
                        <a:latin typeface="Verdana" panose="020B0604030504040204" pitchFamily="34" charset="0"/>
                        <a:ea typeface="Verdana" panose="020B0604030504040204" pitchFamily="34" charset="0"/>
                      </a:endParaRPr>
                    </a:p>
                  </a:txBody>
                  <a:tcPr>
                    <a:solidFill>
                      <a:srgbClr val="C00000"/>
                    </a:solidFill>
                  </a:tcPr>
                </a:tc>
                <a:tc>
                  <a:txBody>
                    <a:bodyPr/>
                    <a:lstStyle/>
                    <a:p>
                      <a:pPr algn="ctr"/>
                      <a:r>
                        <a:rPr lang="nl-NL" sz="1100" b="1" dirty="0" err="1" smtClean="0">
                          <a:solidFill>
                            <a:schemeClr val="tx1"/>
                          </a:solidFill>
                          <a:latin typeface="Verdana" panose="020B0604030504040204" pitchFamily="34" charset="0"/>
                          <a:ea typeface="Verdana" panose="020B0604030504040204" pitchFamily="34" charset="0"/>
                        </a:rPr>
                        <a:t>Tewet</a:t>
                      </a:r>
                      <a:endParaRPr lang="nl-NL" sz="1100" b="1" dirty="0">
                        <a:solidFill>
                          <a:schemeClr val="tx1"/>
                        </a:solidFill>
                        <a:latin typeface="Verdana" panose="020B0604030504040204" pitchFamily="34" charset="0"/>
                        <a:ea typeface="Verdana" panose="020B0604030504040204" pitchFamily="34" charset="0"/>
                      </a:endParaRPr>
                    </a:p>
                  </a:txBody>
                  <a:tcPr>
                    <a:solidFill>
                      <a:schemeClr val="bg2">
                        <a:lumMod val="50000"/>
                      </a:schemeClr>
                    </a:solidFill>
                  </a:tcPr>
                </a:tc>
                <a:tc>
                  <a:txBody>
                    <a:bodyPr/>
                    <a:lstStyle/>
                    <a:p>
                      <a:pPr algn="ctr"/>
                      <a:r>
                        <a:rPr lang="nl-NL" sz="1100" b="1" dirty="0" err="1" smtClean="0">
                          <a:solidFill>
                            <a:schemeClr val="tx1"/>
                          </a:solidFill>
                          <a:latin typeface="Verdana" panose="020B0604030504040204" pitchFamily="34" charset="0"/>
                          <a:ea typeface="Verdana" panose="020B0604030504040204" pitchFamily="34" charset="0"/>
                        </a:rPr>
                        <a:t>Sjewat</a:t>
                      </a:r>
                      <a:endParaRPr lang="nl-NL" sz="1100" b="1" dirty="0">
                        <a:solidFill>
                          <a:schemeClr val="tx1"/>
                        </a:solidFill>
                        <a:latin typeface="Verdana" panose="020B0604030504040204" pitchFamily="34" charset="0"/>
                        <a:ea typeface="Verdana" panose="020B0604030504040204" pitchFamily="34" charset="0"/>
                      </a:endParaRPr>
                    </a:p>
                  </a:txBody>
                  <a:tcPr>
                    <a:solidFill>
                      <a:schemeClr val="bg2">
                        <a:lumMod val="50000"/>
                      </a:schemeClr>
                    </a:solidFill>
                  </a:tcPr>
                </a:tc>
                <a:tc>
                  <a:txBody>
                    <a:bodyPr/>
                    <a:lstStyle/>
                    <a:p>
                      <a:pPr algn="ctr"/>
                      <a:r>
                        <a:rPr lang="nl-NL" sz="1100" b="1" dirty="0" err="1" smtClean="0">
                          <a:solidFill>
                            <a:schemeClr val="tx1"/>
                          </a:solidFill>
                          <a:latin typeface="Verdana" panose="020B0604030504040204" pitchFamily="34" charset="0"/>
                          <a:ea typeface="Verdana" panose="020B0604030504040204" pitchFamily="34" charset="0"/>
                        </a:rPr>
                        <a:t>Adar</a:t>
                      </a:r>
                      <a:endParaRPr lang="nl-NL" sz="1100" b="1" dirty="0">
                        <a:solidFill>
                          <a:schemeClr val="tx1"/>
                        </a:solidFill>
                        <a:latin typeface="Verdana" panose="020B0604030504040204" pitchFamily="34" charset="0"/>
                        <a:ea typeface="Verdana" panose="020B0604030504040204" pitchFamily="34" charset="0"/>
                      </a:endParaRPr>
                    </a:p>
                  </a:txBody>
                  <a:tcPr>
                    <a:solidFill>
                      <a:schemeClr val="bg2">
                        <a:lumMod val="50000"/>
                      </a:schemeClr>
                    </a:solidFill>
                  </a:tcPr>
                </a:tc>
              </a:tr>
            </a:tbl>
          </a:graphicData>
        </a:graphic>
      </p:graphicFrame>
    </p:spTree>
    <p:extLst>
      <p:ext uri="{BB962C8B-B14F-4D97-AF65-F5344CB8AC3E}">
        <p14:creationId xmlns:p14="http://schemas.microsoft.com/office/powerpoint/2010/main" val="103684288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79512" y="1785010"/>
            <a:ext cx="8640960" cy="707886"/>
          </a:xfrm>
          <a:prstGeom prst="rect">
            <a:avLst/>
          </a:prstGeom>
          <a:solidFill>
            <a:schemeClr val="bg1"/>
          </a:solidFill>
        </p:spPr>
        <p:txBody>
          <a:bodyPr wrap="square">
            <a:spAutoFit/>
          </a:bodyPr>
          <a:lstStyle/>
          <a:p>
            <a:pPr algn="ctr"/>
            <a:r>
              <a:rPr lang="nl-NL" sz="2000" dirty="0" smtClean="0">
                <a:latin typeface="Verdana" panose="020B0604030504040204" pitchFamily="34" charset="0"/>
                <a:ea typeface="Verdana" panose="020B0604030504040204" pitchFamily="34" charset="0"/>
              </a:rPr>
              <a:t>Joh.10:31 </a:t>
            </a:r>
            <a:r>
              <a:rPr lang="nl-NL" sz="2000" dirty="0">
                <a:latin typeface="Verdana" panose="020B0604030504040204" pitchFamily="34" charset="0"/>
                <a:ea typeface="Verdana" panose="020B0604030504040204" pitchFamily="34" charset="0"/>
              </a:rPr>
              <a:t> </a:t>
            </a:r>
            <a:endParaRPr lang="nl-NL" sz="2000" baseline="30000" dirty="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”De </a:t>
            </a:r>
            <a:r>
              <a:rPr lang="nl-NL" sz="2000" dirty="0">
                <a:latin typeface="Verdana" panose="020B0604030504040204" pitchFamily="34" charset="0"/>
                <a:ea typeface="Verdana" panose="020B0604030504040204" pitchFamily="34" charset="0"/>
              </a:rPr>
              <a:t>​Joden​ droegen weder stenen aan om Hem te ​stenigen</a:t>
            </a:r>
            <a:r>
              <a:rPr lang="nl-NL" sz="2000" dirty="0" smtClean="0">
                <a:latin typeface="Verdana" panose="020B0604030504040204" pitchFamily="34" charset="0"/>
                <a:ea typeface="Verdana" panose="020B0604030504040204" pitchFamily="34" charset="0"/>
              </a:rPr>
              <a:t>.”</a:t>
            </a:r>
            <a:r>
              <a:rPr lang="nl-NL" sz="2000" dirty="0">
                <a:latin typeface="Verdana" panose="020B0604030504040204" pitchFamily="34" charset="0"/>
                <a:ea typeface="Verdana" panose="020B0604030504040204" pitchFamily="34" charset="0"/>
              </a:rPr>
              <a:t> </a:t>
            </a:r>
          </a:p>
        </p:txBody>
      </p:sp>
      <p:pic>
        <p:nvPicPr>
          <p:cNvPr id="3" name="Picture 4" descr="Afbeeldingsresultaat voor ancient sealing wax close up white background&quot;"/>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948264" y="188640"/>
            <a:ext cx="1809111" cy="1728192"/>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297082" y="3068960"/>
            <a:ext cx="8640960" cy="1631216"/>
          </a:xfrm>
          <a:prstGeom prst="rect">
            <a:avLst/>
          </a:prstGeom>
          <a:solidFill>
            <a:schemeClr val="bg1"/>
          </a:solidFill>
        </p:spPr>
        <p:txBody>
          <a:bodyPr wrap="square">
            <a:spAutoFit/>
          </a:bodyPr>
          <a:lstStyle/>
          <a:p>
            <a:pPr algn="ctr"/>
            <a:r>
              <a:rPr lang="nl-NL" sz="2000" b="1" dirty="0" smtClean="0">
                <a:latin typeface="Verdana" panose="020B0604030504040204" pitchFamily="34" charset="0"/>
                <a:ea typeface="Verdana" panose="020B0604030504040204" pitchFamily="34" charset="0"/>
              </a:rPr>
              <a:t>Jes.29:10</a:t>
            </a:r>
          </a:p>
          <a:p>
            <a:pPr algn="ctr"/>
            <a:r>
              <a:rPr lang="nl-NL" sz="2000" dirty="0" smtClean="0">
                <a:latin typeface="Verdana" panose="020B0604030504040204" pitchFamily="34" charset="0"/>
                <a:ea typeface="Verdana" panose="020B0604030504040204" pitchFamily="34" charset="0"/>
              </a:rPr>
              <a:t>“Want </a:t>
            </a:r>
            <a:r>
              <a:rPr lang="nl-NL" sz="2000" dirty="0">
                <a:latin typeface="Verdana" panose="020B0604030504040204" pitchFamily="34" charset="0"/>
                <a:ea typeface="Verdana" panose="020B0604030504040204" pitchFamily="34" charset="0"/>
              </a:rPr>
              <a:t>de </a:t>
            </a:r>
            <a:r>
              <a:rPr lang="nl-NL" sz="2000" cap="small" dirty="0">
                <a:latin typeface="Verdana" panose="020B0604030504040204" pitchFamily="34" charset="0"/>
                <a:ea typeface="Verdana" panose="020B0604030504040204" pitchFamily="34" charset="0"/>
              </a:rPr>
              <a:t>Heere</a:t>
            </a:r>
            <a:r>
              <a:rPr lang="nl-NL" sz="2000" dirty="0">
                <a:latin typeface="Verdana" panose="020B0604030504040204" pitchFamily="34" charset="0"/>
                <a:ea typeface="Verdana" panose="020B0604030504040204" pitchFamily="34" charset="0"/>
              </a:rPr>
              <a:t> heeft over u uitgegoten </a:t>
            </a:r>
            <a:endParaRPr lang="nl-NL" sz="2000" dirty="0" smtClean="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een </a:t>
            </a:r>
            <a:r>
              <a:rPr lang="nl-NL" sz="2000" dirty="0">
                <a:latin typeface="Verdana" panose="020B0604030504040204" pitchFamily="34" charset="0"/>
                <a:ea typeface="Verdana" panose="020B0604030504040204" pitchFamily="34" charset="0"/>
              </a:rPr>
              <a:t>geest van diepe slaap, </a:t>
            </a:r>
            <a:endParaRPr lang="nl-NL" sz="2000" dirty="0" smtClean="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en </a:t>
            </a:r>
            <a:r>
              <a:rPr lang="nl-NL" sz="2000" dirty="0">
                <a:latin typeface="Verdana" panose="020B0604030504040204" pitchFamily="34" charset="0"/>
                <a:ea typeface="Verdana" panose="020B0604030504040204" pitchFamily="34" charset="0"/>
              </a:rPr>
              <a:t>Hij heeft uw ogen toegesloten; </a:t>
            </a:r>
            <a:endParaRPr lang="nl-NL" sz="2000" dirty="0" smtClean="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de </a:t>
            </a:r>
            <a:r>
              <a:rPr lang="nl-NL" sz="2000" dirty="0">
                <a:latin typeface="Verdana" panose="020B0604030504040204" pitchFamily="34" charset="0"/>
                <a:ea typeface="Verdana" panose="020B0604030504040204" pitchFamily="34" charset="0"/>
              </a:rPr>
              <a:t>profeten, en uw hoofden, </a:t>
            </a:r>
            <a:r>
              <a:rPr lang="nl-NL" sz="2000" i="1" dirty="0">
                <a:latin typeface="Verdana" panose="020B0604030504040204" pitchFamily="34" charset="0"/>
                <a:ea typeface="Verdana" panose="020B0604030504040204" pitchFamily="34" charset="0"/>
              </a:rPr>
              <a:t>en</a:t>
            </a:r>
            <a:r>
              <a:rPr lang="nl-NL" sz="2000" dirty="0">
                <a:latin typeface="Verdana" panose="020B0604030504040204" pitchFamily="34" charset="0"/>
                <a:ea typeface="Verdana" panose="020B0604030504040204" pitchFamily="34" charset="0"/>
              </a:rPr>
              <a:t> de zieners heeft Hij </a:t>
            </a:r>
            <a:r>
              <a:rPr lang="nl-NL" sz="2000" i="1" dirty="0" smtClean="0">
                <a:latin typeface="Verdana" panose="020B0604030504040204" pitchFamily="34" charset="0"/>
                <a:ea typeface="Verdana" panose="020B0604030504040204" pitchFamily="34" charset="0"/>
              </a:rPr>
              <a:t>verblind.”</a:t>
            </a:r>
            <a:r>
              <a:rPr lang="nl-NL" sz="2000" b="1" dirty="0">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177192967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1196752"/>
            <a:ext cx="9144000" cy="2554545"/>
          </a:xfrm>
          <a:prstGeom prst="rect">
            <a:avLst/>
          </a:prstGeom>
          <a:solidFill>
            <a:schemeClr val="bg1"/>
          </a:solidFill>
        </p:spPr>
        <p:txBody>
          <a:bodyPr wrap="square">
            <a:spAutoFit/>
          </a:bodyPr>
          <a:lstStyle/>
          <a:p>
            <a:pPr algn="ctr"/>
            <a:r>
              <a:rPr lang="nl-NL" sz="2000" dirty="0" smtClean="0">
                <a:latin typeface="Verdana" panose="020B0604030504040204" pitchFamily="34" charset="0"/>
                <a:ea typeface="Verdana" panose="020B0604030504040204" pitchFamily="34" charset="0"/>
              </a:rPr>
              <a:t>Joh.10:32,33 </a:t>
            </a:r>
            <a:r>
              <a:rPr lang="nl-NL" sz="2000" dirty="0">
                <a:latin typeface="Verdana" panose="020B0604030504040204" pitchFamily="34" charset="0"/>
                <a:ea typeface="Verdana" panose="020B0604030504040204" pitchFamily="34" charset="0"/>
              </a:rPr>
              <a:t> </a:t>
            </a:r>
            <a:endParaRPr lang="nl-NL" sz="2000" baseline="30000" dirty="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”Jezus</a:t>
            </a:r>
            <a:r>
              <a:rPr lang="nl-NL" sz="2000" dirty="0">
                <a:latin typeface="Verdana" panose="020B0604030504040204" pitchFamily="34" charset="0"/>
                <a:ea typeface="Verdana" panose="020B0604030504040204" pitchFamily="34" charset="0"/>
              </a:rPr>
              <a:t>​ antwoordde hun: </a:t>
            </a:r>
            <a:endParaRPr lang="nl-NL" sz="2000" dirty="0" smtClean="0">
              <a:latin typeface="Verdana" panose="020B0604030504040204" pitchFamily="34" charset="0"/>
              <a:ea typeface="Verdana" panose="020B0604030504040204" pitchFamily="34" charset="0"/>
            </a:endParaRPr>
          </a:p>
          <a:p>
            <a:pPr algn="ctr"/>
            <a:r>
              <a:rPr lang="nl-NL" sz="2000" b="1" dirty="0" smtClean="0">
                <a:solidFill>
                  <a:srgbClr val="FFFFB7"/>
                </a:solidFill>
                <a:latin typeface="Verdana" panose="020B0604030504040204" pitchFamily="34" charset="0"/>
                <a:ea typeface="Verdana" panose="020B0604030504040204" pitchFamily="34" charset="0"/>
              </a:rPr>
              <a:t>Ik </a:t>
            </a:r>
            <a:r>
              <a:rPr lang="nl-NL" sz="2000" b="1" dirty="0">
                <a:solidFill>
                  <a:srgbClr val="FFFFB7"/>
                </a:solidFill>
                <a:latin typeface="Verdana" panose="020B0604030504040204" pitchFamily="34" charset="0"/>
                <a:ea typeface="Verdana" panose="020B0604030504040204" pitchFamily="34" charset="0"/>
              </a:rPr>
              <a:t>heb u vele goede werken doen zien vanwege mijn Vader</a:t>
            </a:r>
            <a:r>
              <a:rPr lang="nl-NL" sz="2000" dirty="0">
                <a:latin typeface="Verdana" panose="020B0604030504040204" pitchFamily="34" charset="0"/>
                <a:ea typeface="Verdana" panose="020B0604030504040204" pitchFamily="34" charset="0"/>
              </a:rPr>
              <a:t>; </a:t>
            </a:r>
            <a:endParaRPr lang="nl-NL" sz="2000" dirty="0" smtClean="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om </a:t>
            </a:r>
            <a:r>
              <a:rPr lang="nl-NL" sz="2000" dirty="0">
                <a:latin typeface="Verdana" panose="020B0604030504040204" pitchFamily="34" charset="0"/>
                <a:ea typeface="Verdana" panose="020B0604030504040204" pitchFamily="34" charset="0"/>
              </a:rPr>
              <a:t>welk van die werken wilt gij Mij ​stenigen? </a:t>
            </a:r>
            <a:endParaRPr lang="nl-NL" sz="2000" dirty="0" smtClean="0">
              <a:latin typeface="Verdana" panose="020B0604030504040204" pitchFamily="34" charset="0"/>
              <a:ea typeface="Verdana" panose="020B0604030504040204" pitchFamily="34" charset="0"/>
            </a:endParaRPr>
          </a:p>
          <a:p>
            <a:pPr algn="ctr"/>
            <a:r>
              <a:rPr lang="nl-NL" sz="2000" baseline="30000" dirty="0" smtClean="0">
                <a:latin typeface="Verdana" panose="020B0604030504040204" pitchFamily="34" charset="0"/>
                <a:ea typeface="Verdana" panose="020B0604030504040204" pitchFamily="34" charset="0"/>
              </a:rPr>
              <a:t>33</a:t>
            </a:r>
            <a:r>
              <a:rPr lang="nl-NL" sz="2000" dirty="0" smtClean="0">
                <a:latin typeface="Verdana" panose="020B0604030504040204" pitchFamily="34" charset="0"/>
                <a:ea typeface="Verdana" panose="020B0604030504040204" pitchFamily="34" charset="0"/>
              </a:rPr>
              <a:t>De </a:t>
            </a:r>
            <a:r>
              <a:rPr lang="nl-NL" sz="2000" dirty="0">
                <a:latin typeface="Verdana" panose="020B0604030504040204" pitchFamily="34" charset="0"/>
                <a:ea typeface="Verdana" panose="020B0604030504040204" pitchFamily="34" charset="0"/>
              </a:rPr>
              <a:t>​Joden​ antwoordden Hem: </a:t>
            </a:r>
            <a:endParaRPr lang="nl-NL" sz="2000" dirty="0" smtClean="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Niet </a:t>
            </a:r>
            <a:r>
              <a:rPr lang="nl-NL" sz="2000" dirty="0">
                <a:latin typeface="Verdana" panose="020B0604030504040204" pitchFamily="34" charset="0"/>
                <a:ea typeface="Verdana" panose="020B0604030504040204" pitchFamily="34" charset="0"/>
              </a:rPr>
              <a:t>om een goed werk willen wij U ​stenigen, </a:t>
            </a:r>
            <a:endParaRPr lang="nl-NL" sz="2000" dirty="0" smtClean="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maar </a:t>
            </a:r>
            <a:r>
              <a:rPr lang="nl-NL" sz="2000" dirty="0">
                <a:latin typeface="Verdana" panose="020B0604030504040204" pitchFamily="34" charset="0"/>
                <a:ea typeface="Verdana" panose="020B0604030504040204" pitchFamily="34" charset="0"/>
              </a:rPr>
              <a:t>om godslastering en omdat Gij, een mens, </a:t>
            </a:r>
            <a:endParaRPr lang="nl-NL" sz="2000" dirty="0" smtClean="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Uzelf </a:t>
            </a:r>
            <a:r>
              <a:rPr lang="nl-NL" sz="2000" dirty="0">
                <a:latin typeface="Verdana" panose="020B0604030504040204" pitchFamily="34" charset="0"/>
                <a:ea typeface="Verdana" panose="020B0604030504040204" pitchFamily="34" charset="0"/>
              </a:rPr>
              <a:t>God maakt. </a:t>
            </a:r>
            <a:r>
              <a:rPr lang="nl-NL" sz="2000" dirty="0" smtClean="0">
                <a:latin typeface="Verdana" panose="020B0604030504040204" pitchFamily="34" charset="0"/>
                <a:ea typeface="Verdana" panose="020B0604030504040204" pitchFamily="34" charset="0"/>
              </a:rPr>
              <a:t>”</a:t>
            </a:r>
          </a:p>
        </p:txBody>
      </p:sp>
      <p:pic>
        <p:nvPicPr>
          <p:cNvPr id="3" name="Picture 4" descr="Afbeeldingsresultaat voor ancient sealing wax close up white background&quot;"/>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948264" y="188640"/>
            <a:ext cx="1809111" cy="1728192"/>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323528" y="3933056"/>
            <a:ext cx="8640960" cy="1323439"/>
          </a:xfrm>
          <a:prstGeom prst="rect">
            <a:avLst/>
          </a:prstGeom>
        </p:spPr>
        <p:txBody>
          <a:bodyPr wrap="square">
            <a:spAutoFit/>
          </a:bodyPr>
          <a:lstStyle/>
          <a:p>
            <a:pPr algn="ctr"/>
            <a:r>
              <a:rPr lang="nl-NL" sz="2000" b="0" i="0" dirty="0" smtClean="0">
                <a:effectLst/>
                <a:latin typeface="Verdana" panose="020B0604030504040204" pitchFamily="34" charset="0"/>
                <a:ea typeface="Verdana" panose="020B0604030504040204" pitchFamily="34" charset="0"/>
              </a:rPr>
              <a:t>Psalm 118: 16</a:t>
            </a:r>
          </a:p>
          <a:p>
            <a:pPr algn="ctr"/>
            <a:r>
              <a:rPr lang="nl-NL" sz="2000" dirty="0" smtClean="0">
                <a:latin typeface="Verdana" panose="020B0604030504040204" pitchFamily="34" charset="0"/>
                <a:ea typeface="Verdana" panose="020B0604030504040204" pitchFamily="34" charset="0"/>
              </a:rPr>
              <a:t>“</a:t>
            </a:r>
            <a:r>
              <a:rPr lang="nl-NL" sz="2000" b="0" i="0" dirty="0" smtClean="0">
                <a:effectLst/>
                <a:latin typeface="Verdana" panose="020B0604030504040204" pitchFamily="34" charset="0"/>
                <a:ea typeface="Verdana" panose="020B0604030504040204" pitchFamily="34" charset="0"/>
              </a:rPr>
              <a:t>De rechterhand des </a:t>
            </a:r>
            <a:r>
              <a:rPr lang="nl-NL" sz="2000" b="0" i="0" cap="small" dirty="0" smtClean="0">
                <a:effectLst/>
                <a:latin typeface="Verdana" panose="020B0604030504040204" pitchFamily="34" charset="0"/>
                <a:ea typeface="Verdana" panose="020B0604030504040204" pitchFamily="34" charset="0"/>
              </a:rPr>
              <a:t>Heren</a:t>
            </a:r>
            <a:r>
              <a:rPr lang="nl-NL" sz="2000" b="0" i="0" dirty="0" smtClean="0">
                <a:effectLst/>
                <a:latin typeface="Verdana" panose="020B0604030504040204" pitchFamily="34" charset="0"/>
                <a:ea typeface="Verdana" panose="020B0604030504040204" pitchFamily="34" charset="0"/>
              </a:rPr>
              <a:t> doet krachtige daden,</a:t>
            </a:r>
          </a:p>
          <a:p>
            <a:pPr algn="ctr"/>
            <a:r>
              <a:rPr lang="nl-NL" sz="2000" b="0" i="0" dirty="0" smtClean="0">
                <a:effectLst/>
                <a:latin typeface="Verdana" panose="020B0604030504040204" pitchFamily="34" charset="0"/>
                <a:ea typeface="Verdana" panose="020B0604030504040204" pitchFamily="34" charset="0"/>
              </a:rPr>
              <a:t>de rechterhand des </a:t>
            </a:r>
            <a:r>
              <a:rPr lang="nl-NL" sz="2000" b="0" i="0" cap="small" dirty="0" smtClean="0">
                <a:effectLst/>
                <a:latin typeface="Verdana" panose="020B0604030504040204" pitchFamily="34" charset="0"/>
                <a:ea typeface="Verdana" panose="020B0604030504040204" pitchFamily="34" charset="0"/>
              </a:rPr>
              <a:t>Heren</a:t>
            </a:r>
            <a:r>
              <a:rPr lang="nl-NL" sz="2000" b="0" i="0" dirty="0" smtClean="0">
                <a:effectLst/>
                <a:latin typeface="Verdana" panose="020B0604030504040204" pitchFamily="34" charset="0"/>
                <a:ea typeface="Verdana" panose="020B0604030504040204" pitchFamily="34" charset="0"/>
              </a:rPr>
              <a:t> verhoogt,</a:t>
            </a:r>
          </a:p>
          <a:p>
            <a:pPr algn="ctr"/>
            <a:r>
              <a:rPr lang="nl-NL" sz="2000" b="0" i="0" dirty="0" smtClean="0">
                <a:effectLst/>
                <a:latin typeface="Verdana" panose="020B0604030504040204" pitchFamily="34" charset="0"/>
                <a:ea typeface="Verdana" panose="020B0604030504040204" pitchFamily="34" charset="0"/>
              </a:rPr>
              <a:t>de rechterhand des </a:t>
            </a:r>
            <a:r>
              <a:rPr lang="nl-NL" sz="2000" b="0" i="0" cap="small" dirty="0" smtClean="0">
                <a:effectLst/>
                <a:latin typeface="Verdana" panose="020B0604030504040204" pitchFamily="34" charset="0"/>
                <a:ea typeface="Verdana" panose="020B0604030504040204" pitchFamily="34" charset="0"/>
              </a:rPr>
              <a:t>Heren</a:t>
            </a:r>
            <a:r>
              <a:rPr lang="nl-NL" sz="2000" b="0" i="0" dirty="0" smtClean="0">
                <a:effectLst/>
                <a:latin typeface="Verdana" panose="020B0604030504040204" pitchFamily="34" charset="0"/>
                <a:ea typeface="Verdana" panose="020B0604030504040204" pitchFamily="34" charset="0"/>
              </a:rPr>
              <a:t> doet krachtige daden!”</a:t>
            </a:r>
            <a:endParaRPr lang="nl-NL" sz="2000" b="0" i="0" dirty="0">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7625812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1449352"/>
            <a:ext cx="9144000" cy="5940088"/>
          </a:xfrm>
          <a:prstGeom prst="rect">
            <a:avLst/>
          </a:prstGeom>
          <a:solidFill>
            <a:schemeClr val="bg1"/>
          </a:solidFill>
        </p:spPr>
        <p:txBody>
          <a:bodyPr wrap="square">
            <a:spAutoFit/>
          </a:bodyPr>
          <a:lstStyle/>
          <a:p>
            <a:pPr algn="ctr"/>
            <a:r>
              <a:rPr lang="nl-NL" sz="2000" dirty="0" smtClean="0">
                <a:latin typeface="Verdana" panose="020B0604030504040204" pitchFamily="34" charset="0"/>
                <a:ea typeface="Verdana" panose="020B0604030504040204" pitchFamily="34" charset="0"/>
              </a:rPr>
              <a:t>Joh.10:34-38 </a:t>
            </a:r>
            <a:r>
              <a:rPr lang="nl-NL" sz="2000" dirty="0">
                <a:latin typeface="Verdana" panose="020B0604030504040204" pitchFamily="34" charset="0"/>
                <a:ea typeface="Verdana" panose="020B0604030504040204" pitchFamily="34" charset="0"/>
              </a:rPr>
              <a:t> </a:t>
            </a:r>
            <a:endParaRPr lang="nl-NL" sz="2000" baseline="30000" dirty="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 </a:t>
            </a:r>
            <a:r>
              <a:rPr lang="nl-NL" sz="2000" baseline="30000" dirty="0" smtClean="0">
                <a:latin typeface="Verdana" panose="020B0604030504040204" pitchFamily="34" charset="0"/>
                <a:ea typeface="Verdana" panose="020B0604030504040204" pitchFamily="34" charset="0"/>
              </a:rPr>
              <a:t>34</a:t>
            </a:r>
            <a:r>
              <a:rPr lang="nl-NL" sz="2000" dirty="0" smtClean="0">
                <a:latin typeface="Verdana" panose="020B0604030504040204" pitchFamily="34" charset="0"/>
                <a:ea typeface="Verdana" panose="020B0604030504040204" pitchFamily="34" charset="0"/>
              </a:rPr>
              <a:t>Jezus</a:t>
            </a:r>
            <a:r>
              <a:rPr lang="nl-NL" sz="2000" dirty="0">
                <a:latin typeface="Verdana" panose="020B0604030504040204" pitchFamily="34" charset="0"/>
                <a:ea typeface="Verdana" panose="020B0604030504040204" pitchFamily="34" charset="0"/>
              </a:rPr>
              <a:t>​ antwoordde hun: Is er niet geschreven in uw wet: </a:t>
            </a:r>
            <a:endParaRPr lang="nl-NL" sz="2000" dirty="0" smtClean="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Ik </a:t>
            </a:r>
            <a:r>
              <a:rPr lang="nl-NL" sz="2000" dirty="0">
                <a:latin typeface="Verdana" panose="020B0604030504040204" pitchFamily="34" charset="0"/>
                <a:ea typeface="Verdana" panose="020B0604030504040204" pitchFamily="34" charset="0"/>
              </a:rPr>
              <a:t>heb gezegd: Gij zijt ​goden? </a:t>
            </a:r>
            <a:endParaRPr lang="nl-NL" sz="2000" dirty="0" smtClean="0">
              <a:latin typeface="Verdana" panose="020B0604030504040204" pitchFamily="34" charset="0"/>
              <a:ea typeface="Verdana" panose="020B0604030504040204" pitchFamily="34" charset="0"/>
            </a:endParaRPr>
          </a:p>
          <a:p>
            <a:pPr algn="ctr"/>
            <a:r>
              <a:rPr lang="nl-NL" sz="2000" b="1" baseline="30000" dirty="0" smtClean="0">
                <a:solidFill>
                  <a:srgbClr val="FFFFB7"/>
                </a:solidFill>
                <a:latin typeface="Verdana" panose="020B0604030504040204" pitchFamily="34" charset="0"/>
                <a:ea typeface="Verdana" panose="020B0604030504040204" pitchFamily="34" charset="0"/>
              </a:rPr>
              <a:t>35</a:t>
            </a:r>
            <a:r>
              <a:rPr lang="nl-NL" sz="2000" b="1" dirty="0" smtClean="0">
                <a:solidFill>
                  <a:srgbClr val="FFFFB7"/>
                </a:solidFill>
                <a:latin typeface="Verdana" panose="020B0604030504040204" pitchFamily="34" charset="0"/>
                <a:ea typeface="Verdana" panose="020B0604030504040204" pitchFamily="34" charset="0"/>
              </a:rPr>
              <a:t>Als </a:t>
            </a:r>
            <a:r>
              <a:rPr lang="nl-NL" sz="2000" b="1" dirty="0">
                <a:solidFill>
                  <a:srgbClr val="FFFFB7"/>
                </a:solidFill>
                <a:latin typeface="Verdana" panose="020B0604030504040204" pitchFamily="34" charset="0"/>
                <a:ea typeface="Verdana" panose="020B0604030504040204" pitchFamily="34" charset="0"/>
              </a:rPr>
              <a:t>Hij hén ​goden​ genoemd heeft, </a:t>
            </a:r>
            <a:endParaRPr lang="nl-NL" sz="2000" b="1" dirty="0" smtClean="0">
              <a:solidFill>
                <a:srgbClr val="FFFFB7"/>
              </a:solidFill>
              <a:latin typeface="Verdana" panose="020B0604030504040204" pitchFamily="34" charset="0"/>
              <a:ea typeface="Verdana" panose="020B0604030504040204" pitchFamily="34" charset="0"/>
            </a:endParaRPr>
          </a:p>
          <a:p>
            <a:pPr algn="ctr"/>
            <a:r>
              <a:rPr lang="nl-NL" sz="2000" b="1" dirty="0" smtClean="0">
                <a:solidFill>
                  <a:srgbClr val="FFFFB7"/>
                </a:solidFill>
                <a:latin typeface="Verdana" panose="020B0604030504040204" pitchFamily="34" charset="0"/>
                <a:ea typeface="Verdana" panose="020B0604030504040204" pitchFamily="34" charset="0"/>
              </a:rPr>
              <a:t>tot </a:t>
            </a:r>
            <a:r>
              <a:rPr lang="nl-NL" sz="2000" b="1" dirty="0">
                <a:solidFill>
                  <a:srgbClr val="FFFFB7"/>
                </a:solidFill>
                <a:latin typeface="Verdana" panose="020B0604030504040204" pitchFamily="34" charset="0"/>
                <a:ea typeface="Verdana" panose="020B0604030504040204" pitchFamily="34" charset="0"/>
              </a:rPr>
              <a:t>wie het woord Gods gekomen is</a:t>
            </a:r>
            <a:r>
              <a:rPr lang="nl-NL" sz="2000" dirty="0">
                <a:latin typeface="Verdana" panose="020B0604030504040204" pitchFamily="34" charset="0"/>
                <a:ea typeface="Verdana" panose="020B0604030504040204" pitchFamily="34" charset="0"/>
              </a:rPr>
              <a:t>, </a:t>
            </a:r>
            <a:endParaRPr lang="nl-NL" sz="2000" dirty="0" smtClean="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en </a:t>
            </a:r>
            <a:r>
              <a:rPr lang="nl-NL" sz="2000" dirty="0">
                <a:latin typeface="Verdana" panose="020B0604030504040204" pitchFamily="34" charset="0"/>
                <a:ea typeface="Verdana" panose="020B0604030504040204" pitchFamily="34" charset="0"/>
              </a:rPr>
              <a:t>de Schrift niet kan gebroken worden, </a:t>
            </a:r>
            <a:endParaRPr lang="nl-NL" sz="2000" dirty="0" smtClean="0">
              <a:latin typeface="Verdana" panose="020B0604030504040204" pitchFamily="34" charset="0"/>
              <a:ea typeface="Verdana" panose="020B0604030504040204" pitchFamily="34" charset="0"/>
            </a:endParaRPr>
          </a:p>
          <a:p>
            <a:pPr algn="ctr"/>
            <a:r>
              <a:rPr lang="nl-NL" sz="2000" baseline="30000" dirty="0" smtClean="0">
                <a:latin typeface="Verdana" panose="020B0604030504040204" pitchFamily="34" charset="0"/>
                <a:ea typeface="Verdana" panose="020B0604030504040204" pitchFamily="34" charset="0"/>
              </a:rPr>
              <a:t>36</a:t>
            </a:r>
            <a:r>
              <a:rPr lang="nl-NL" sz="2000" dirty="0" smtClean="0">
                <a:latin typeface="Verdana" panose="020B0604030504040204" pitchFamily="34" charset="0"/>
                <a:ea typeface="Verdana" panose="020B0604030504040204" pitchFamily="34" charset="0"/>
              </a:rPr>
              <a:t>zegt </a:t>
            </a:r>
            <a:r>
              <a:rPr lang="nl-NL" sz="2000" dirty="0">
                <a:latin typeface="Verdana" panose="020B0604030504040204" pitchFamily="34" charset="0"/>
                <a:ea typeface="Verdana" panose="020B0604030504040204" pitchFamily="34" charset="0"/>
              </a:rPr>
              <a:t>gij dan tot Hem, die de Vader ​geheiligd​ </a:t>
            </a:r>
            <a:endParaRPr lang="nl-NL" sz="2000" dirty="0" smtClean="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en </a:t>
            </a:r>
            <a:r>
              <a:rPr lang="nl-NL" sz="2000" dirty="0">
                <a:latin typeface="Verdana" panose="020B0604030504040204" pitchFamily="34" charset="0"/>
                <a:ea typeface="Verdana" panose="020B0604030504040204" pitchFamily="34" charset="0"/>
              </a:rPr>
              <a:t>in de wereld gezonden heeft: </a:t>
            </a:r>
            <a:endParaRPr lang="nl-NL" sz="2000" dirty="0" smtClean="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Gij </a:t>
            </a:r>
            <a:r>
              <a:rPr lang="nl-NL" sz="2000" dirty="0">
                <a:latin typeface="Verdana" panose="020B0604030504040204" pitchFamily="34" charset="0"/>
                <a:ea typeface="Verdana" panose="020B0604030504040204" pitchFamily="34" charset="0"/>
              </a:rPr>
              <a:t>lastert, omdat Ik heb gezegd: Ik ben Gods Zoon? </a:t>
            </a:r>
            <a:endParaRPr lang="nl-NL" sz="2000" dirty="0" smtClean="0">
              <a:latin typeface="Verdana" panose="020B0604030504040204" pitchFamily="34" charset="0"/>
              <a:ea typeface="Verdana" panose="020B0604030504040204" pitchFamily="34" charset="0"/>
            </a:endParaRPr>
          </a:p>
          <a:p>
            <a:pPr algn="ctr"/>
            <a:r>
              <a:rPr lang="nl-NL" sz="2000" b="1" baseline="30000" dirty="0" smtClean="0">
                <a:solidFill>
                  <a:srgbClr val="FFFFB7"/>
                </a:solidFill>
                <a:latin typeface="Verdana" panose="020B0604030504040204" pitchFamily="34" charset="0"/>
                <a:ea typeface="Verdana" panose="020B0604030504040204" pitchFamily="34" charset="0"/>
              </a:rPr>
              <a:t>37</a:t>
            </a:r>
            <a:r>
              <a:rPr lang="nl-NL" sz="2000" b="1" dirty="0" smtClean="0">
                <a:solidFill>
                  <a:srgbClr val="FFFFB7"/>
                </a:solidFill>
                <a:latin typeface="Verdana" panose="020B0604030504040204" pitchFamily="34" charset="0"/>
                <a:ea typeface="Verdana" panose="020B0604030504040204" pitchFamily="34" charset="0"/>
              </a:rPr>
              <a:t>Indien </a:t>
            </a:r>
            <a:r>
              <a:rPr lang="nl-NL" sz="2000" b="1" dirty="0">
                <a:solidFill>
                  <a:srgbClr val="FFFFB7"/>
                </a:solidFill>
                <a:latin typeface="Verdana" panose="020B0604030504040204" pitchFamily="34" charset="0"/>
                <a:ea typeface="Verdana" panose="020B0604030504040204" pitchFamily="34" charset="0"/>
              </a:rPr>
              <a:t>Ik de werken mijns Vaders niet doe, gelooft Mij niet,</a:t>
            </a:r>
            <a:r>
              <a:rPr lang="nl-NL" sz="2000" dirty="0">
                <a:latin typeface="Verdana" panose="020B0604030504040204" pitchFamily="34" charset="0"/>
                <a:ea typeface="Verdana" panose="020B0604030504040204" pitchFamily="34" charset="0"/>
              </a:rPr>
              <a:t> </a:t>
            </a:r>
            <a:endParaRPr lang="nl-NL" sz="2000" dirty="0" smtClean="0">
              <a:latin typeface="Verdana" panose="020B0604030504040204" pitchFamily="34" charset="0"/>
              <a:ea typeface="Verdana" panose="020B0604030504040204" pitchFamily="34" charset="0"/>
            </a:endParaRPr>
          </a:p>
          <a:p>
            <a:pPr algn="ctr"/>
            <a:r>
              <a:rPr lang="nl-NL" sz="2000" baseline="30000" dirty="0" smtClean="0">
                <a:latin typeface="Verdana" panose="020B0604030504040204" pitchFamily="34" charset="0"/>
                <a:ea typeface="Verdana" panose="020B0604030504040204" pitchFamily="34" charset="0"/>
              </a:rPr>
              <a:t>38</a:t>
            </a:r>
            <a:r>
              <a:rPr lang="nl-NL" sz="2000" dirty="0" smtClean="0">
                <a:latin typeface="Verdana" panose="020B0604030504040204" pitchFamily="34" charset="0"/>
                <a:ea typeface="Verdana" panose="020B0604030504040204" pitchFamily="34" charset="0"/>
              </a:rPr>
              <a:t>doch </a:t>
            </a:r>
            <a:r>
              <a:rPr lang="nl-NL" sz="2000" dirty="0">
                <a:latin typeface="Verdana" panose="020B0604030504040204" pitchFamily="34" charset="0"/>
                <a:ea typeface="Verdana" panose="020B0604030504040204" pitchFamily="34" charset="0"/>
              </a:rPr>
              <a:t>indien Ik ze doe en gij Mij toch niet gelooft, </a:t>
            </a:r>
            <a:endParaRPr lang="nl-NL" sz="2000" dirty="0" smtClean="0">
              <a:latin typeface="Verdana" panose="020B0604030504040204" pitchFamily="34" charset="0"/>
              <a:ea typeface="Verdana" panose="020B0604030504040204" pitchFamily="34" charset="0"/>
            </a:endParaRPr>
          </a:p>
          <a:p>
            <a:pPr algn="ctr"/>
            <a:r>
              <a:rPr lang="nl-NL" sz="2000" b="1" dirty="0" smtClean="0">
                <a:solidFill>
                  <a:srgbClr val="FFFFB7"/>
                </a:solidFill>
                <a:latin typeface="Verdana" panose="020B0604030504040204" pitchFamily="34" charset="0"/>
                <a:ea typeface="Verdana" panose="020B0604030504040204" pitchFamily="34" charset="0"/>
              </a:rPr>
              <a:t>gelooft </a:t>
            </a:r>
            <a:r>
              <a:rPr lang="nl-NL" sz="2000" b="1" dirty="0">
                <a:solidFill>
                  <a:srgbClr val="FFFFB7"/>
                </a:solidFill>
                <a:latin typeface="Verdana" panose="020B0604030504040204" pitchFamily="34" charset="0"/>
                <a:ea typeface="Verdana" panose="020B0604030504040204" pitchFamily="34" charset="0"/>
              </a:rPr>
              <a:t>dan de werken</a:t>
            </a:r>
            <a:r>
              <a:rPr lang="nl-NL" sz="2000" dirty="0">
                <a:latin typeface="Verdana" panose="020B0604030504040204" pitchFamily="34" charset="0"/>
                <a:ea typeface="Verdana" panose="020B0604030504040204" pitchFamily="34" charset="0"/>
              </a:rPr>
              <a:t>, opdat gij weten en erkennen moogt, </a:t>
            </a:r>
            <a:endParaRPr lang="nl-NL" sz="2000" dirty="0" smtClean="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dat </a:t>
            </a:r>
            <a:r>
              <a:rPr lang="nl-NL" sz="2000" dirty="0">
                <a:latin typeface="Verdana" panose="020B0604030504040204" pitchFamily="34" charset="0"/>
                <a:ea typeface="Verdana" panose="020B0604030504040204" pitchFamily="34" charset="0"/>
              </a:rPr>
              <a:t>de Vader in Mij is en Ik in de Vader</a:t>
            </a:r>
            <a:r>
              <a:rPr lang="nl-NL" sz="2000" dirty="0" smtClean="0">
                <a:latin typeface="Verdana" panose="020B0604030504040204" pitchFamily="34" charset="0"/>
                <a:ea typeface="Verdana" panose="020B0604030504040204" pitchFamily="34" charset="0"/>
              </a:rPr>
              <a:t>.”</a:t>
            </a:r>
          </a:p>
          <a:p>
            <a:pPr algn="ctr"/>
            <a:endParaRPr lang="nl-NL" sz="2000" dirty="0">
              <a:latin typeface="Verdana" panose="020B0604030504040204" pitchFamily="34" charset="0"/>
              <a:ea typeface="Verdana" panose="020B0604030504040204" pitchFamily="34" charset="0"/>
            </a:endParaRPr>
          </a:p>
          <a:p>
            <a:pPr algn="ctr"/>
            <a:endParaRPr lang="nl-NL" sz="2000" dirty="0" smtClean="0">
              <a:latin typeface="Verdana" panose="020B0604030504040204" pitchFamily="34" charset="0"/>
              <a:ea typeface="Verdana" panose="020B0604030504040204" pitchFamily="34" charset="0"/>
            </a:endParaRPr>
          </a:p>
          <a:p>
            <a:pPr algn="ctr"/>
            <a:endParaRPr lang="nl-NL" sz="2000" dirty="0">
              <a:latin typeface="Verdana" panose="020B0604030504040204" pitchFamily="34" charset="0"/>
              <a:ea typeface="Verdana" panose="020B0604030504040204" pitchFamily="34" charset="0"/>
            </a:endParaRPr>
          </a:p>
          <a:p>
            <a:pPr algn="ctr"/>
            <a:endParaRPr lang="nl-NL" sz="2000" dirty="0" smtClean="0">
              <a:latin typeface="Verdana" panose="020B0604030504040204" pitchFamily="34" charset="0"/>
              <a:ea typeface="Verdana" panose="020B0604030504040204" pitchFamily="34" charset="0"/>
            </a:endParaRPr>
          </a:p>
          <a:p>
            <a:pPr algn="ctr"/>
            <a:endParaRPr lang="nl-NL" sz="2000" dirty="0" smtClean="0">
              <a:latin typeface="Verdana" panose="020B0604030504040204" pitchFamily="34" charset="0"/>
              <a:ea typeface="Verdana" panose="020B0604030504040204" pitchFamily="34" charset="0"/>
            </a:endParaRPr>
          </a:p>
          <a:p>
            <a:pPr algn="ctr"/>
            <a:endParaRPr lang="nl-NL" sz="2000" dirty="0">
              <a:latin typeface="Verdana" panose="020B0604030504040204" pitchFamily="34" charset="0"/>
              <a:ea typeface="Verdana" panose="020B0604030504040204" pitchFamily="34" charset="0"/>
            </a:endParaRPr>
          </a:p>
        </p:txBody>
      </p:sp>
      <p:pic>
        <p:nvPicPr>
          <p:cNvPr id="3" name="Picture 4" descr="Afbeeldingsresultaat voor ancient sealing wax close up white background&quot;"/>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948264" y="188640"/>
            <a:ext cx="1809111"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42080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152400" y="4437112"/>
            <a:ext cx="9144000" cy="1212809"/>
          </a:xfrm>
          <a:prstGeom prst="rect">
            <a:avLst/>
          </a:prstGeom>
          <a:noFill/>
        </p:spPr>
        <p:txBody>
          <a:bodyPr wrap="square" lIns="216000" tIns="180000" rIns="216000" rtlCol="0">
            <a:spAutoFit/>
          </a:bodyPr>
          <a:lstStyle/>
          <a:p>
            <a:pPr algn="ctr"/>
            <a:r>
              <a:rPr lang="nl-NL" sz="3200" b="1" dirty="0" smtClean="0">
                <a:solidFill>
                  <a:srgbClr val="FFFFB7"/>
                </a:solidFill>
                <a:latin typeface="Verdana" panose="020B0604030504040204" pitchFamily="34" charset="0"/>
                <a:ea typeface="Verdana" panose="020B0604030504040204" pitchFamily="34" charset="0"/>
              </a:rPr>
              <a:t>HOE BELANGRIJK IS CHANOEKAH?</a:t>
            </a:r>
          </a:p>
          <a:p>
            <a:pPr marL="285750" indent="-285750" algn="ctr">
              <a:buFont typeface="Arial" panose="020B0604020202020204" pitchFamily="34" charset="0"/>
              <a:buChar char="•"/>
            </a:pPr>
            <a:endParaRPr lang="nl-NL" sz="3200" dirty="0">
              <a:solidFill>
                <a:srgbClr val="FFFFB7"/>
              </a:solidFill>
              <a:latin typeface="Verdana" panose="020B0604030504040204" pitchFamily="34" charset="0"/>
              <a:ea typeface="Verdana" panose="020B0604030504040204" pitchFamily="34" charset="0"/>
            </a:endParaRPr>
          </a:p>
        </p:txBody>
      </p:sp>
      <p:sp>
        <p:nvSpPr>
          <p:cNvPr id="2" name="Tekstvak 1"/>
          <p:cNvSpPr txBox="1"/>
          <p:nvPr/>
        </p:nvSpPr>
        <p:spPr>
          <a:xfrm>
            <a:off x="35496" y="3119776"/>
            <a:ext cx="9108504" cy="597256"/>
          </a:xfrm>
          <a:prstGeom prst="rect">
            <a:avLst/>
          </a:prstGeom>
          <a:noFill/>
        </p:spPr>
        <p:txBody>
          <a:bodyPr wrap="square" lIns="216000" tIns="180000" rIns="216000" rtlCol="0">
            <a:spAutoFit/>
          </a:bodyPr>
          <a:lstStyle/>
          <a:p>
            <a:pPr marL="342900" indent="-342900" algn="ctr">
              <a:buFont typeface="Arial" panose="020B0604020202020204" pitchFamily="34" charset="0"/>
              <a:buChar char="•"/>
            </a:pPr>
            <a:r>
              <a:rPr lang="nl-NL" sz="2400" b="1" dirty="0" smtClean="0">
                <a:latin typeface="Verdana" panose="020B0604030504040204" pitchFamily="34" charset="0"/>
                <a:ea typeface="Verdana" panose="020B0604030504040204" pitchFamily="34" charset="0"/>
              </a:rPr>
              <a:t>Geen </a:t>
            </a:r>
            <a:r>
              <a:rPr lang="nl-NL" sz="2400" b="1" dirty="0" err="1" smtClean="0">
                <a:latin typeface="Verdana" panose="020B0604030504040204" pitchFamily="34" charset="0"/>
                <a:ea typeface="Verdana" panose="020B0604030504040204" pitchFamily="34" charset="0"/>
              </a:rPr>
              <a:t>Chanoekah</a:t>
            </a:r>
            <a:r>
              <a:rPr lang="nl-NL" sz="2400" b="1" dirty="0">
                <a:latin typeface="Verdana" panose="020B0604030504040204" pitchFamily="34" charset="0"/>
                <a:ea typeface="Verdana" panose="020B0604030504040204" pitchFamily="34" charset="0"/>
              </a:rPr>
              <a:t> </a:t>
            </a:r>
            <a:r>
              <a:rPr lang="nl-NL" sz="2400" b="1" dirty="0" smtClean="0">
                <a:latin typeface="Verdana" panose="020B0604030504040204" pitchFamily="34" charset="0"/>
                <a:ea typeface="Verdana" panose="020B0604030504040204" pitchFamily="34" charset="0"/>
              </a:rPr>
              <a:t>– geen Kerst!</a:t>
            </a:r>
          </a:p>
        </p:txBody>
      </p:sp>
      <p:sp>
        <p:nvSpPr>
          <p:cNvPr id="3" name="Tekstvak 2"/>
          <p:cNvSpPr txBox="1"/>
          <p:nvPr/>
        </p:nvSpPr>
        <p:spPr>
          <a:xfrm>
            <a:off x="35496" y="836712"/>
            <a:ext cx="9108504" cy="966588"/>
          </a:xfrm>
          <a:prstGeom prst="rect">
            <a:avLst/>
          </a:prstGeom>
          <a:noFill/>
        </p:spPr>
        <p:txBody>
          <a:bodyPr wrap="square" lIns="216000" tIns="180000" rIns="216000" rtlCol="0">
            <a:spAutoFit/>
          </a:bodyPr>
          <a:lstStyle/>
          <a:p>
            <a:pPr marL="342900" indent="-342900" algn="ctr">
              <a:buFont typeface="Arial" panose="020B0604020202020204" pitchFamily="34" charset="0"/>
              <a:buChar char="•"/>
            </a:pPr>
            <a:r>
              <a:rPr lang="nl-NL" sz="2400" b="1" dirty="0" smtClean="0">
                <a:latin typeface="Verdana" panose="020B0604030504040204" pitchFamily="34" charset="0"/>
                <a:ea typeface="Verdana" panose="020B0604030504040204" pitchFamily="34" charset="0"/>
              </a:rPr>
              <a:t>Geen </a:t>
            </a:r>
            <a:r>
              <a:rPr lang="nl-NL" sz="2400" b="1" dirty="0" err="1" smtClean="0">
                <a:latin typeface="Verdana" panose="020B0604030504040204" pitchFamily="34" charset="0"/>
                <a:ea typeface="Verdana" panose="020B0604030504040204" pitchFamily="34" charset="0"/>
              </a:rPr>
              <a:t>Chanoekah</a:t>
            </a:r>
            <a:r>
              <a:rPr lang="nl-NL" sz="2400" b="1" dirty="0">
                <a:latin typeface="Verdana" panose="020B0604030504040204" pitchFamily="34" charset="0"/>
                <a:ea typeface="Verdana" panose="020B0604030504040204" pitchFamily="34" charset="0"/>
              </a:rPr>
              <a:t> </a:t>
            </a:r>
            <a:r>
              <a:rPr lang="nl-NL" sz="2400" b="1" dirty="0" smtClean="0">
                <a:latin typeface="Verdana" panose="020B0604030504040204" pitchFamily="34" charset="0"/>
                <a:ea typeface="Verdana" panose="020B0604030504040204" pitchFamily="34" charset="0"/>
              </a:rPr>
              <a:t>– geen Bijbel!</a:t>
            </a:r>
          </a:p>
          <a:p>
            <a:pPr algn="ctr"/>
            <a:endParaRPr lang="nl-NL" sz="2400" dirty="0">
              <a:latin typeface="Verdana" panose="020B0604030504040204" pitchFamily="34" charset="0"/>
              <a:ea typeface="Verdana" panose="020B0604030504040204" pitchFamily="34" charset="0"/>
            </a:endParaRPr>
          </a:p>
        </p:txBody>
      </p:sp>
      <p:sp>
        <p:nvSpPr>
          <p:cNvPr id="4" name="Tekstvak 3"/>
          <p:cNvSpPr txBox="1"/>
          <p:nvPr/>
        </p:nvSpPr>
        <p:spPr>
          <a:xfrm>
            <a:off x="47356" y="2543712"/>
            <a:ext cx="9110170" cy="597256"/>
          </a:xfrm>
          <a:prstGeom prst="rect">
            <a:avLst/>
          </a:prstGeom>
          <a:noFill/>
        </p:spPr>
        <p:txBody>
          <a:bodyPr wrap="square" lIns="216000" tIns="180000" rIns="216000" rtlCol="0">
            <a:spAutoFit/>
          </a:bodyPr>
          <a:lstStyle/>
          <a:p>
            <a:pPr marL="342900" indent="-342900" algn="ctr">
              <a:buFont typeface="Arial" panose="020B0604020202020204" pitchFamily="34" charset="0"/>
              <a:buChar char="•"/>
            </a:pPr>
            <a:r>
              <a:rPr lang="nl-NL" sz="2400" b="1" dirty="0" smtClean="0">
                <a:latin typeface="Verdana" panose="020B0604030504040204" pitchFamily="34" charset="0"/>
                <a:ea typeface="Verdana" panose="020B0604030504040204" pitchFamily="34" charset="0"/>
              </a:rPr>
              <a:t>Geen </a:t>
            </a:r>
            <a:r>
              <a:rPr lang="nl-NL" sz="2400" b="1" dirty="0" err="1" smtClean="0">
                <a:latin typeface="Verdana" panose="020B0604030504040204" pitchFamily="34" charset="0"/>
                <a:ea typeface="Verdana" panose="020B0604030504040204" pitchFamily="34" charset="0"/>
              </a:rPr>
              <a:t>Chanoekah</a:t>
            </a:r>
            <a:r>
              <a:rPr lang="nl-NL" sz="2400" b="1" dirty="0">
                <a:latin typeface="Verdana" panose="020B0604030504040204" pitchFamily="34" charset="0"/>
                <a:ea typeface="Verdana" panose="020B0604030504040204" pitchFamily="34" charset="0"/>
              </a:rPr>
              <a:t> </a:t>
            </a:r>
            <a:r>
              <a:rPr lang="nl-NL" sz="2400" b="1" dirty="0" smtClean="0">
                <a:latin typeface="Verdana" panose="020B0604030504040204" pitchFamily="34" charset="0"/>
                <a:ea typeface="Verdana" panose="020B0604030504040204" pitchFamily="34" charset="0"/>
              </a:rPr>
              <a:t>– geen Messias!</a:t>
            </a:r>
          </a:p>
        </p:txBody>
      </p:sp>
      <p:sp>
        <p:nvSpPr>
          <p:cNvPr id="5" name="Tekstvak 4"/>
          <p:cNvSpPr txBox="1"/>
          <p:nvPr/>
        </p:nvSpPr>
        <p:spPr>
          <a:xfrm>
            <a:off x="0" y="1412776"/>
            <a:ext cx="9144000" cy="597256"/>
          </a:xfrm>
          <a:prstGeom prst="rect">
            <a:avLst/>
          </a:prstGeom>
          <a:noFill/>
        </p:spPr>
        <p:txBody>
          <a:bodyPr wrap="square" lIns="216000" tIns="180000" rIns="216000" rtlCol="0">
            <a:spAutoFit/>
          </a:bodyPr>
          <a:lstStyle/>
          <a:p>
            <a:pPr marL="342900" indent="-342900" algn="ctr">
              <a:buFont typeface="Arial" panose="020B0604020202020204" pitchFamily="34" charset="0"/>
              <a:buChar char="•"/>
            </a:pPr>
            <a:r>
              <a:rPr lang="nl-NL" sz="2400" b="1" dirty="0" smtClean="0">
                <a:latin typeface="Verdana" panose="020B0604030504040204" pitchFamily="34" charset="0"/>
                <a:ea typeface="Verdana" panose="020B0604030504040204" pitchFamily="34" charset="0"/>
              </a:rPr>
              <a:t>Geen </a:t>
            </a:r>
            <a:r>
              <a:rPr lang="nl-NL" sz="2400" b="1" dirty="0" err="1" smtClean="0">
                <a:latin typeface="Verdana" panose="020B0604030504040204" pitchFamily="34" charset="0"/>
                <a:ea typeface="Verdana" panose="020B0604030504040204" pitchFamily="34" charset="0"/>
              </a:rPr>
              <a:t>Chanoekah</a:t>
            </a:r>
            <a:r>
              <a:rPr lang="nl-NL" sz="2400" b="1" dirty="0" smtClean="0">
                <a:latin typeface="Verdana" panose="020B0604030504040204" pitchFamily="34" charset="0"/>
                <a:ea typeface="Verdana" panose="020B0604030504040204" pitchFamily="34" charset="0"/>
              </a:rPr>
              <a:t> – geen Joden!</a:t>
            </a:r>
          </a:p>
        </p:txBody>
      </p:sp>
      <p:sp>
        <p:nvSpPr>
          <p:cNvPr id="6" name="Tekstvak 5"/>
          <p:cNvSpPr txBox="1"/>
          <p:nvPr/>
        </p:nvSpPr>
        <p:spPr>
          <a:xfrm>
            <a:off x="0" y="1988840"/>
            <a:ext cx="9144000" cy="597256"/>
          </a:xfrm>
          <a:prstGeom prst="rect">
            <a:avLst/>
          </a:prstGeom>
          <a:noFill/>
        </p:spPr>
        <p:txBody>
          <a:bodyPr wrap="square" lIns="216000" tIns="180000" rIns="216000" rtlCol="0">
            <a:spAutoFit/>
          </a:bodyPr>
          <a:lstStyle/>
          <a:p>
            <a:pPr marL="342900" indent="-342900" algn="ctr">
              <a:buFont typeface="Arial" panose="020B0604020202020204" pitchFamily="34" charset="0"/>
              <a:buChar char="•"/>
            </a:pPr>
            <a:r>
              <a:rPr lang="nl-NL" sz="2400" b="1" dirty="0" smtClean="0">
                <a:latin typeface="Verdana" panose="020B0604030504040204" pitchFamily="34" charset="0"/>
                <a:ea typeface="Verdana" panose="020B0604030504040204" pitchFamily="34" charset="0"/>
              </a:rPr>
              <a:t>Geen </a:t>
            </a:r>
            <a:r>
              <a:rPr lang="nl-NL" sz="2400" b="1" dirty="0" err="1" smtClean="0">
                <a:latin typeface="Verdana" panose="020B0604030504040204" pitchFamily="34" charset="0"/>
                <a:ea typeface="Verdana" panose="020B0604030504040204" pitchFamily="34" charset="0"/>
              </a:rPr>
              <a:t>Chanoekah</a:t>
            </a:r>
            <a:r>
              <a:rPr lang="nl-NL" sz="2400" b="1" dirty="0" smtClean="0">
                <a:latin typeface="Verdana" panose="020B0604030504040204" pitchFamily="34" charset="0"/>
                <a:ea typeface="Verdana" panose="020B0604030504040204" pitchFamily="34" charset="0"/>
              </a:rPr>
              <a:t> – geen Israël!</a:t>
            </a:r>
          </a:p>
        </p:txBody>
      </p:sp>
      <p:sp>
        <p:nvSpPr>
          <p:cNvPr id="7" name="Tekstvak 6"/>
          <p:cNvSpPr txBox="1"/>
          <p:nvPr/>
        </p:nvSpPr>
        <p:spPr>
          <a:xfrm>
            <a:off x="0" y="3717032"/>
            <a:ext cx="9144000" cy="966588"/>
          </a:xfrm>
          <a:prstGeom prst="rect">
            <a:avLst/>
          </a:prstGeom>
          <a:noFill/>
        </p:spPr>
        <p:txBody>
          <a:bodyPr wrap="square" lIns="216000" tIns="180000" rIns="216000" rtlCol="0">
            <a:spAutoFit/>
          </a:bodyPr>
          <a:lstStyle/>
          <a:p>
            <a:pPr marL="342900" indent="-342900" algn="ctr">
              <a:buFont typeface="Arial" panose="020B0604020202020204" pitchFamily="34" charset="0"/>
              <a:buChar char="•"/>
            </a:pPr>
            <a:r>
              <a:rPr lang="nl-NL" sz="2400" b="1" dirty="0" smtClean="0">
                <a:latin typeface="Verdana" panose="020B0604030504040204" pitchFamily="34" charset="0"/>
                <a:ea typeface="Verdana" panose="020B0604030504040204" pitchFamily="34" charset="0"/>
              </a:rPr>
              <a:t>Geen </a:t>
            </a:r>
            <a:r>
              <a:rPr lang="nl-NL" sz="2400" b="1" dirty="0" err="1" smtClean="0">
                <a:latin typeface="Verdana" panose="020B0604030504040204" pitchFamily="34" charset="0"/>
                <a:ea typeface="Verdana" panose="020B0604030504040204" pitchFamily="34" charset="0"/>
              </a:rPr>
              <a:t>Chanoekah</a:t>
            </a:r>
            <a:r>
              <a:rPr lang="nl-NL" sz="2400" b="1" dirty="0" smtClean="0">
                <a:latin typeface="Verdana" panose="020B0604030504040204" pitchFamily="34" charset="0"/>
                <a:ea typeface="Verdana" panose="020B0604030504040204" pitchFamily="34" charset="0"/>
              </a:rPr>
              <a:t> – geen Christenen!</a:t>
            </a:r>
          </a:p>
          <a:p>
            <a:pPr marL="285750" indent="-285750" algn="ctr">
              <a:buFont typeface="Arial" panose="020B0604020202020204" pitchFamily="34" charset="0"/>
              <a:buChar char="•"/>
            </a:pPr>
            <a:endParaRPr lang="nl-NL"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9310209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P spid="4" grpId="0"/>
      <p:bldP spid="5"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980728"/>
            <a:ext cx="9144000" cy="3477875"/>
          </a:xfrm>
          <a:prstGeom prst="rect">
            <a:avLst/>
          </a:prstGeom>
          <a:solidFill>
            <a:schemeClr val="bg1"/>
          </a:solidFill>
        </p:spPr>
        <p:txBody>
          <a:bodyPr wrap="square">
            <a:spAutoFit/>
          </a:bodyPr>
          <a:lstStyle/>
          <a:p>
            <a:pPr algn="ctr"/>
            <a:r>
              <a:rPr lang="nl-NL" sz="2000" dirty="0" smtClean="0">
                <a:latin typeface="Verdana" panose="020B0604030504040204" pitchFamily="34" charset="0"/>
                <a:ea typeface="Verdana" panose="020B0604030504040204" pitchFamily="34" charset="0"/>
              </a:rPr>
              <a:t>Joh.10:39-42 </a:t>
            </a:r>
            <a:r>
              <a:rPr lang="nl-NL" sz="2000" dirty="0">
                <a:latin typeface="Verdana" panose="020B0604030504040204" pitchFamily="34" charset="0"/>
                <a:ea typeface="Verdana" panose="020B0604030504040204" pitchFamily="34" charset="0"/>
              </a:rPr>
              <a:t> </a:t>
            </a:r>
            <a:endParaRPr lang="nl-NL" sz="2000" baseline="30000" dirty="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 Zij </a:t>
            </a:r>
            <a:r>
              <a:rPr lang="nl-NL" sz="2000" dirty="0">
                <a:latin typeface="Verdana" panose="020B0604030504040204" pitchFamily="34" charset="0"/>
                <a:ea typeface="Verdana" panose="020B0604030504040204" pitchFamily="34" charset="0"/>
              </a:rPr>
              <a:t>trachtten Hem dan weder te grijpen, </a:t>
            </a:r>
            <a:endParaRPr lang="nl-NL" sz="2000" dirty="0" smtClean="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maar </a:t>
            </a:r>
            <a:r>
              <a:rPr lang="nl-NL" sz="2000" dirty="0">
                <a:latin typeface="Verdana" panose="020B0604030504040204" pitchFamily="34" charset="0"/>
                <a:ea typeface="Verdana" panose="020B0604030504040204" pitchFamily="34" charset="0"/>
              </a:rPr>
              <a:t>Hij ontkwam uit hun handen</a:t>
            </a:r>
            <a:r>
              <a:rPr lang="nl-NL" sz="2000" dirty="0" smtClean="0">
                <a:latin typeface="Verdana" panose="020B0604030504040204" pitchFamily="34" charset="0"/>
                <a:ea typeface="Verdana" panose="020B0604030504040204" pitchFamily="34" charset="0"/>
              </a:rPr>
              <a:t>.</a:t>
            </a:r>
          </a:p>
          <a:p>
            <a:pPr algn="ctr"/>
            <a:r>
              <a:rPr lang="nl-NL" sz="2000" baseline="30000" dirty="0" smtClean="0">
                <a:latin typeface="Verdana" panose="020B0604030504040204" pitchFamily="34" charset="0"/>
                <a:ea typeface="Verdana" panose="020B0604030504040204" pitchFamily="34" charset="0"/>
              </a:rPr>
              <a:t>40</a:t>
            </a:r>
            <a:r>
              <a:rPr lang="nl-NL" sz="2000" dirty="0" smtClean="0">
                <a:latin typeface="Verdana" panose="020B0604030504040204" pitchFamily="34" charset="0"/>
                <a:ea typeface="Verdana" panose="020B0604030504040204" pitchFamily="34" charset="0"/>
              </a:rPr>
              <a:t>En </a:t>
            </a:r>
            <a:r>
              <a:rPr lang="nl-NL" sz="2000" dirty="0">
                <a:latin typeface="Verdana" panose="020B0604030504040204" pitchFamily="34" charset="0"/>
                <a:ea typeface="Verdana" panose="020B0604030504040204" pitchFamily="34" charset="0"/>
              </a:rPr>
              <a:t>Hij vertrok weer naar de overzijde van de ​Jordaan, </a:t>
            </a:r>
            <a:endParaRPr lang="nl-NL" sz="2000" dirty="0" smtClean="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naar </a:t>
            </a:r>
            <a:r>
              <a:rPr lang="nl-NL" sz="2000" dirty="0">
                <a:latin typeface="Verdana" panose="020B0604030504040204" pitchFamily="34" charset="0"/>
                <a:ea typeface="Verdana" panose="020B0604030504040204" pitchFamily="34" charset="0"/>
              </a:rPr>
              <a:t>de plaats, waar Johannes de eerste maal ​doopte, </a:t>
            </a:r>
            <a:endParaRPr lang="nl-NL" sz="2000" dirty="0" smtClean="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en </a:t>
            </a:r>
            <a:r>
              <a:rPr lang="nl-NL" sz="2000" dirty="0">
                <a:latin typeface="Verdana" panose="020B0604030504040204" pitchFamily="34" charset="0"/>
                <a:ea typeface="Verdana" panose="020B0604030504040204" pitchFamily="34" charset="0"/>
              </a:rPr>
              <a:t>Hij bleef daar. </a:t>
            </a:r>
            <a:endParaRPr lang="nl-NL" sz="2000" dirty="0" smtClean="0">
              <a:latin typeface="Verdana" panose="020B0604030504040204" pitchFamily="34" charset="0"/>
              <a:ea typeface="Verdana" panose="020B0604030504040204" pitchFamily="34" charset="0"/>
            </a:endParaRPr>
          </a:p>
          <a:p>
            <a:pPr algn="ctr"/>
            <a:r>
              <a:rPr lang="nl-NL" sz="2000" b="1" baseline="30000" dirty="0" smtClean="0">
                <a:solidFill>
                  <a:srgbClr val="FFFFB7"/>
                </a:solidFill>
                <a:latin typeface="Verdana" panose="020B0604030504040204" pitchFamily="34" charset="0"/>
                <a:ea typeface="Verdana" panose="020B0604030504040204" pitchFamily="34" charset="0"/>
              </a:rPr>
              <a:t>41</a:t>
            </a:r>
            <a:r>
              <a:rPr lang="nl-NL" sz="2000" b="1" dirty="0" smtClean="0">
                <a:solidFill>
                  <a:srgbClr val="FFFFB7"/>
                </a:solidFill>
                <a:latin typeface="Verdana" panose="020B0604030504040204" pitchFamily="34" charset="0"/>
                <a:ea typeface="Verdana" panose="020B0604030504040204" pitchFamily="34" charset="0"/>
              </a:rPr>
              <a:t>En </a:t>
            </a:r>
            <a:r>
              <a:rPr lang="nl-NL" sz="2000" b="1" dirty="0">
                <a:solidFill>
                  <a:srgbClr val="FFFFB7"/>
                </a:solidFill>
                <a:latin typeface="Verdana" panose="020B0604030504040204" pitchFamily="34" charset="0"/>
                <a:ea typeface="Verdana" panose="020B0604030504040204" pitchFamily="34" charset="0"/>
              </a:rPr>
              <a:t>velen kwamen tot Hem </a:t>
            </a:r>
            <a:endParaRPr lang="nl-NL" sz="2000" b="1" dirty="0" smtClean="0">
              <a:solidFill>
                <a:srgbClr val="FFFFB7"/>
              </a:solidFill>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en </a:t>
            </a:r>
            <a:r>
              <a:rPr lang="nl-NL" sz="2000" dirty="0">
                <a:latin typeface="Verdana" panose="020B0604030504040204" pitchFamily="34" charset="0"/>
                <a:ea typeface="Verdana" panose="020B0604030504040204" pitchFamily="34" charset="0"/>
              </a:rPr>
              <a:t>zeiden: </a:t>
            </a:r>
            <a:endParaRPr lang="nl-NL" sz="2000" dirty="0" smtClean="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Johannes </a:t>
            </a:r>
            <a:r>
              <a:rPr lang="nl-NL" sz="2000" dirty="0">
                <a:latin typeface="Verdana" panose="020B0604030504040204" pitchFamily="34" charset="0"/>
                <a:ea typeface="Verdana" panose="020B0604030504040204" pitchFamily="34" charset="0"/>
              </a:rPr>
              <a:t>deed wel geen enkel teken, </a:t>
            </a:r>
            <a:endParaRPr lang="nl-NL" sz="2000" dirty="0" smtClean="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maar </a:t>
            </a:r>
            <a:r>
              <a:rPr lang="nl-NL" sz="2000" dirty="0">
                <a:latin typeface="Verdana" panose="020B0604030504040204" pitchFamily="34" charset="0"/>
                <a:ea typeface="Verdana" panose="020B0604030504040204" pitchFamily="34" charset="0"/>
              </a:rPr>
              <a:t>al wat Johannes van deze zeide, was waar. </a:t>
            </a:r>
            <a:endParaRPr lang="nl-NL" sz="2000" dirty="0" smtClean="0">
              <a:latin typeface="Verdana" panose="020B0604030504040204" pitchFamily="34" charset="0"/>
              <a:ea typeface="Verdana" panose="020B0604030504040204" pitchFamily="34" charset="0"/>
            </a:endParaRPr>
          </a:p>
          <a:p>
            <a:pPr algn="ctr"/>
            <a:r>
              <a:rPr lang="nl-NL" sz="2000" b="1" baseline="30000" dirty="0" smtClean="0">
                <a:solidFill>
                  <a:srgbClr val="FFFFB7"/>
                </a:solidFill>
                <a:latin typeface="Verdana" panose="020B0604030504040204" pitchFamily="34" charset="0"/>
                <a:ea typeface="Verdana" panose="020B0604030504040204" pitchFamily="34" charset="0"/>
              </a:rPr>
              <a:t>42</a:t>
            </a:r>
            <a:r>
              <a:rPr lang="nl-NL" sz="2000" b="1" dirty="0" smtClean="0">
                <a:solidFill>
                  <a:srgbClr val="FFFFB7"/>
                </a:solidFill>
                <a:latin typeface="Verdana" panose="020B0604030504040204" pitchFamily="34" charset="0"/>
                <a:ea typeface="Verdana" panose="020B0604030504040204" pitchFamily="34" charset="0"/>
              </a:rPr>
              <a:t>En </a:t>
            </a:r>
            <a:r>
              <a:rPr lang="nl-NL" sz="2000" b="1" dirty="0">
                <a:solidFill>
                  <a:srgbClr val="FFFFB7"/>
                </a:solidFill>
                <a:latin typeface="Verdana" panose="020B0604030504040204" pitchFamily="34" charset="0"/>
                <a:ea typeface="Verdana" panose="020B0604030504040204" pitchFamily="34" charset="0"/>
              </a:rPr>
              <a:t>velen daar geloofden in Hem</a:t>
            </a:r>
            <a:r>
              <a:rPr lang="nl-NL" sz="2000" dirty="0" smtClean="0">
                <a:latin typeface="Verdana" panose="020B0604030504040204" pitchFamily="34" charset="0"/>
                <a:ea typeface="Verdana" panose="020B0604030504040204" pitchFamily="34" charset="0"/>
              </a:rPr>
              <a:t>.”</a:t>
            </a:r>
            <a:endParaRPr lang="nl-NL" sz="2000" dirty="0">
              <a:latin typeface="Verdana" panose="020B0604030504040204" pitchFamily="34" charset="0"/>
              <a:ea typeface="Verdana" panose="020B0604030504040204" pitchFamily="34" charset="0"/>
            </a:endParaRPr>
          </a:p>
        </p:txBody>
      </p:sp>
      <p:sp>
        <p:nvSpPr>
          <p:cNvPr id="2" name="Tekstvak 1"/>
          <p:cNvSpPr txBox="1"/>
          <p:nvPr/>
        </p:nvSpPr>
        <p:spPr>
          <a:xfrm>
            <a:off x="467544" y="4437112"/>
            <a:ext cx="8208912" cy="954107"/>
          </a:xfrm>
          <a:prstGeom prst="rect">
            <a:avLst/>
          </a:prstGeom>
          <a:noFill/>
        </p:spPr>
        <p:txBody>
          <a:bodyPr wrap="square" rtlCol="0">
            <a:spAutoFit/>
          </a:bodyPr>
          <a:lstStyle/>
          <a:p>
            <a:pPr algn="ctr"/>
            <a:r>
              <a:rPr lang="nl-NL" sz="2800" b="1" dirty="0" smtClean="0">
                <a:solidFill>
                  <a:srgbClr val="FFFFB7"/>
                </a:solidFill>
                <a:latin typeface="Verdana" panose="020B0604030504040204" pitchFamily="34" charset="0"/>
                <a:ea typeface="Verdana" panose="020B0604030504040204" pitchFamily="34" charset="0"/>
              </a:rPr>
              <a:t>HET LICHT VAN DE GEZALFDE </a:t>
            </a:r>
          </a:p>
          <a:p>
            <a:pPr algn="ctr"/>
            <a:r>
              <a:rPr lang="nl-NL" sz="2800" b="1" dirty="0" smtClean="0">
                <a:solidFill>
                  <a:srgbClr val="FFFFB7"/>
                </a:solidFill>
                <a:latin typeface="Verdana" panose="020B0604030504040204" pitchFamily="34" charset="0"/>
                <a:ea typeface="Verdana" panose="020B0604030504040204" pitchFamily="34" charset="0"/>
              </a:rPr>
              <a:t>GING SCHIJNEN!</a:t>
            </a:r>
            <a:endParaRPr lang="nl-NL" sz="2800" b="1" dirty="0">
              <a:solidFill>
                <a:srgbClr val="FFFFB7"/>
              </a:solidFill>
              <a:latin typeface="Verdana" panose="020B0604030504040204" pitchFamily="34" charset="0"/>
              <a:ea typeface="Verdana" panose="020B0604030504040204" pitchFamily="34" charset="0"/>
            </a:endParaRPr>
          </a:p>
        </p:txBody>
      </p:sp>
      <p:pic>
        <p:nvPicPr>
          <p:cNvPr id="5" name="Picture 4" descr="Afbeeldingsresultaat voor ancient sealing wax close up white background&quot;"/>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948264" y="188640"/>
            <a:ext cx="1809111"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96664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683156" y="1052736"/>
            <a:ext cx="5791971" cy="2123658"/>
          </a:xfrm>
          <a:prstGeom prst="rect">
            <a:avLst/>
          </a:prstGeom>
        </p:spPr>
        <p:txBody>
          <a:bodyPr wrap="none">
            <a:spAutoFit/>
          </a:bodyPr>
          <a:lstStyle/>
          <a:p>
            <a:pPr algn="ctr"/>
            <a:r>
              <a:rPr lang="he-IL" sz="6000" b="1" i="0" dirty="0" smtClean="0">
                <a:solidFill>
                  <a:srgbClr val="92D050"/>
                </a:solidFill>
                <a:effectLst/>
                <a:latin typeface="-apple-system"/>
                <a:cs typeface="+mj-cs"/>
              </a:rPr>
              <a:t>נס</a:t>
            </a:r>
            <a:r>
              <a:rPr lang="he-IL" sz="6000" b="1" i="0" dirty="0" smtClean="0">
                <a:solidFill>
                  <a:srgbClr val="FFFFB7"/>
                </a:solidFill>
                <a:effectLst/>
                <a:latin typeface="-apple-system"/>
                <a:cs typeface="+mj-cs"/>
              </a:rPr>
              <a:t> </a:t>
            </a:r>
            <a:r>
              <a:rPr lang="he-IL" sz="6000" b="1" i="0" dirty="0" smtClean="0">
                <a:solidFill>
                  <a:srgbClr val="00B0F0"/>
                </a:solidFill>
                <a:effectLst/>
                <a:latin typeface="-apple-system"/>
                <a:cs typeface="+mj-cs"/>
              </a:rPr>
              <a:t>גדול</a:t>
            </a:r>
            <a:r>
              <a:rPr lang="he-IL" sz="6000" b="1" i="0" dirty="0" smtClean="0">
                <a:solidFill>
                  <a:srgbClr val="FFFFB7"/>
                </a:solidFill>
                <a:effectLst/>
                <a:latin typeface="-apple-system"/>
                <a:cs typeface="+mj-cs"/>
              </a:rPr>
              <a:t> </a:t>
            </a:r>
            <a:r>
              <a:rPr lang="he-IL" sz="6000" b="1" i="0" dirty="0" smtClean="0">
                <a:solidFill>
                  <a:schemeClr val="accent5">
                    <a:lumMod val="60000"/>
                    <a:lumOff val="40000"/>
                  </a:schemeClr>
                </a:solidFill>
                <a:effectLst/>
                <a:latin typeface="-apple-system"/>
                <a:cs typeface="+mj-cs"/>
              </a:rPr>
              <a:t>היה</a:t>
            </a:r>
            <a:r>
              <a:rPr lang="he-IL" sz="6000" b="1" i="0" dirty="0" smtClean="0">
                <a:solidFill>
                  <a:srgbClr val="FFFFB7"/>
                </a:solidFill>
                <a:effectLst/>
                <a:latin typeface="-apple-system"/>
                <a:cs typeface="+mj-cs"/>
              </a:rPr>
              <a:t> </a:t>
            </a:r>
            <a:r>
              <a:rPr lang="he-IL" sz="6000" b="1" i="0" dirty="0" smtClean="0">
                <a:solidFill>
                  <a:srgbClr val="FF0000"/>
                </a:solidFill>
                <a:effectLst/>
                <a:latin typeface="-apple-system"/>
                <a:cs typeface="+mj-cs"/>
              </a:rPr>
              <a:t>שם</a:t>
            </a:r>
            <a:endParaRPr lang="nl-NL" sz="6000" b="1" i="0" dirty="0" smtClean="0">
              <a:solidFill>
                <a:srgbClr val="FF0000"/>
              </a:solidFill>
              <a:effectLst/>
              <a:latin typeface="-apple-system"/>
              <a:cs typeface="+mj-cs"/>
            </a:endParaRPr>
          </a:p>
          <a:p>
            <a:pPr algn="ctr"/>
            <a:r>
              <a:rPr lang="nl-NL" sz="2400" b="1" dirty="0">
                <a:solidFill>
                  <a:srgbClr val="92D050"/>
                </a:solidFill>
                <a:latin typeface="Verdana" panose="020B0604030504040204" pitchFamily="34" charset="0"/>
                <a:ea typeface="Verdana" panose="020B0604030504040204" pitchFamily="34" charset="0"/>
                <a:cs typeface="+mj-cs"/>
              </a:rPr>
              <a:t>n</a:t>
            </a:r>
            <a:r>
              <a:rPr lang="nl-NL" sz="2400" b="1" dirty="0" smtClean="0">
                <a:solidFill>
                  <a:srgbClr val="92D050"/>
                </a:solidFill>
                <a:latin typeface="Verdana" panose="020B0604030504040204" pitchFamily="34" charset="0"/>
                <a:ea typeface="Verdana" panose="020B0604030504040204" pitchFamily="34" charset="0"/>
                <a:cs typeface="+mj-cs"/>
              </a:rPr>
              <a:t>es</a:t>
            </a:r>
            <a:r>
              <a:rPr lang="nl-NL" sz="2400" b="1" dirty="0" smtClean="0">
                <a:solidFill>
                  <a:srgbClr val="FFFFB7"/>
                </a:solidFill>
                <a:latin typeface="Verdana" panose="020B0604030504040204" pitchFamily="34" charset="0"/>
                <a:ea typeface="Verdana" panose="020B0604030504040204" pitchFamily="34" charset="0"/>
                <a:cs typeface="+mj-cs"/>
              </a:rPr>
              <a:t> </a:t>
            </a:r>
            <a:r>
              <a:rPr lang="nl-NL" sz="2400" b="1" dirty="0" err="1" smtClean="0">
                <a:solidFill>
                  <a:srgbClr val="00B0F0"/>
                </a:solidFill>
                <a:latin typeface="Verdana" panose="020B0604030504040204" pitchFamily="34" charset="0"/>
                <a:ea typeface="Verdana" panose="020B0604030504040204" pitchFamily="34" charset="0"/>
                <a:cs typeface="+mj-cs"/>
              </a:rPr>
              <a:t>gadol</a:t>
            </a:r>
            <a:r>
              <a:rPr lang="nl-NL" sz="2400" b="1" dirty="0" smtClean="0">
                <a:solidFill>
                  <a:srgbClr val="FFFFB7"/>
                </a:solidFill>
                <a:latin typeface="Verdana" panose="020B0604030504040204" pitchFamily="34" charset="0"/>
                <a:ea typeface="Verdana" panose="020B0604030504040204" pitchFamily="34" charset="0"/>
                <a:cs typeface="+mj-cs"/>
              </a:rPr>
              <a:t> </a:t>
            </a:r>
            <a:r>
              <a:rPr lang="nl-NL" sz="2400" b="1" dirty="0" err="1" smtClean="0">
                <a:solidFill>
                  <a:schemeClr val="accent5">
                    <a:lumMod val="60000"/>
                    <a:lumOff val="40000"/>
                  </a:schemeClr>
                </a:solidFill>
                <a:latin typeface="Verdana" panose="020B0604030504040204" pitchFamily="34" charset="0"/>
                <a:ea typeface="Verdana" panose="020B0604030504040204" pitchFamily="34" charset="0"/>
                <a:cs typeface="+mj-cs"/>
              </a:rPr>
              <a:t>hajah</a:t>
            </a:r>
            <a:r>
              <a:rPr lang="nl-NL" sz="2400" b="1" dirty="0" smtClean="0">
                <a:solidFill>
                  <a:srgbClr val="FFFFB7"/>
                </a:solidFill>
                <a:latin typeface="Verdana" panose="020B0604030504040204" pitchFamily="34" charset="0"/>
                <a:ea typeface="Verdana" panose="020B0604030504040204" pitchFamily="34" charset="0"/>
                <a:cs typeface="+mj-cs"/>
              </a:rPr>
              <a:t> </a:t>
            </a:r>
            <a:r>
              <a:rPr lang="nl-NL" sz="2400" b="1" dirty="0" err="1" smtClean="0">
                <a:solidFill>
                  <a:srgbClr val="FF0000"/>
                </a:solidFill>
                <a:latin typeface="Verdana" panose="020B0604030504040204" pitchFamily="34" charset="0"/>
                <a:ea typeface="Verdana" panose="020B0604030504040204" pitchFamily="34" charset="0"/>
                <a:cs typeface="+mj-cs"/>
              </a:rPr>
              <a:t>sjam</a:t>
            </a:r>
            <a:endParaRPr lang="nl-NL" sz="2400" b="1" dirty="0" smtClean="0">
              <a:solidFill>
                <a:srgbClr val="FF0000"/>
              </a:solidFill>
              <a:latin typeface="Verdana" panose="020B0604030504040204" pitchFamily="34" charset="0"/>
              <a:ea typeface="Verdana" panose="020B0604030504040204" pitchFamily="34" charset="0"/>
              <a:cs typeface="+mj-cs"/>
            </a:endParaRPr>
          </a:p>
          <a:p>
            <a:pPr algn="ctr"/>
            <a:r>
              <a:rPr lang="nl-NL" sz="2400" i="1" dirty="0" smtClean="0">
                <a:solidFill>
                  <a:srgbClr val="FFFFB7"/>
                </a:solidFill>
                <a:latin typeface="Verdana" panose="020B0604030504040204" pitchFamily="34" charset="0"/>
                <a:ea typeface="Verdana" panose="020B0604030504040204" pitchFamily="34" charset="0"/>
                <a:cs typeface="+mj-cs"/>
              </a:rPr>
              <a:t>Teken groot gebeurde hier</a:t>
            </a:r>
          </a:p>
          <a:p>
            <a:pPr algn="ctr"/>
            <a:r>
              <a:rPr lang="nl-NL" sz="2400" b="1" i="1" dirty="0" smtClean="0">
                <a:solidFill>
                  <a:srgbClr val="FFFFB7"/>
                </a:solidFill>
                <a:latin typeface="Verdana" panose="020B0604030504040204" pitchFamily="34" charset="0"/>
                <a:ea typeface="Verdana" panose="020B0604030504040204" pitchFamily="34" charset="0"/>
                <a:cs typeface="+mj-cs"/>
              </a:rPr>
              <a:t>Een groot wonder gebeurde hier</a:t>
            </a:r>
            <a:endParaRPr lang="nl-NL" sz="2400" b="1" i="1" dirty="0">
              <a:solidFill>
                <a:srgbClr val="FFFFB7"/>
              </a:solidFill>
              <a:latin typeface="Verdana" panose="020B0604030504040204" pitchFamily="34" charset="0"/>
              <a:ea typeface="Verdana" panose="020B0604030504040204" pitchFamily="34" charset="0"/>
              <a:cs typeface="+mj-cs"/>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072" y="3176394"/>
            <a:ext cx="5091113" cy="22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01165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11709" y="1196752"/>
            <a:ext cx="8099837" cy="3046988"/>
          </a:xfrm>
          <a:prstGeom prst="rect">
            <a:avLst/>
          </a:prstGeom>
          <a:noFill/>
        </p:spPr>
        <p:txBody>
          <a:bodyPr wrap="square">
            <a:spAutoFit/>
          </a:bodyPr>
          <a:lstStyle/>
          <a:p>
            <a:pPr algn="ctr"/>
            <a:r>
              <a:rPr lang="nl-NL" sz="2400" b="1" i="0" dirty="0" smtClean="0">
                <a:solidFill>
                  <a:srgbClr val="FFFFB7"/>
                </a:solidFill>
                <a:effectLst/>
                <a:latin typeface="Verdana" panose="020B0604030504040204" pitchFamily="34" charset="0"/>
                <a:ea typeface="Verdana" panose="020B0604030504040204" pitchFamily="34" charset="0"/>
                <a:cs typeface="+mj-cs"/>
              </a:rPr>
              <a:t>Joh.8:12</a:t>
            </a:r>
          </a:p>
          <a:p>
            <a:pPr algn="ctr"/>
            <a:endParaRPr lang="nl-NL" sz="2400" b="1" i="0" dirty="0" smtClean="0">
              <a:solidFill>
                <a:srgbClr val="FFFFB7"/>
              </a:solidFill>
              <a:effectLst/>
              <a:latin typeface="Verdana" panose="020B0604030504040204" pitchFamily="34" charset="0"/>
              <a:ea typeface="Verdana" panose="020B0604030504040204" pitchFamily="34" charset="0"/>
              <a:cs typeface="+mj-cs"/>
            </a:endParaRPr>
          </a:p>
          <a:p>
            <a:pPr algn="ctr"/>
            <a:r>
              <a:rPr lang="nl-NL" sz="2400" i="0" dirty="0" smtClean="0">
                <a:solidFill>
                  <a:srgbClr val="FFFFB7"/>
                </a:solidFill>
                <a:effectLst/>
                <a:latin typeface="Verdana" panose="020B0604030504040204" pitchFamily="34" charset="0"/>
                <a:ea typeface="Verdana" panose="020B0604030504040204" pitchFamily="34" charset="0"/>
                <a:cs typeface="+mj-cs"/>
              </a:rPr>
              <a:t>“Wederom dan sprak ​Jezus​ tot hen </a:t>
            </a:r>
          </a:p>
          <a:p>
            <a:pPr algn="ctr"/>
            <a:r>
              <a:rPr lang="nl-NL" sz="2400" i="0" dirty="0" smtClean="0">
                <a:solidFill>
                  <a:srgbClr val="FFFFB7"/>
                </a:solidFill>
                <a:effectLst/>
                <a:latin typeface="Verdana" panose="020B0604030504040204" pitchFamily="34" charset="0"/>
                <a:ea typeface="Verdana" panose="020B0604030504040204" pitchFamily="34" charset="0"/>
                <a:cs typeface="+mj-cs"/>
              </a:rPr>
              <a:t>en zeide: </a:t>
            </a:r>
          </a:p>
          <a:p>
            <a:pPr algn="ctr"/>
            <a:r>
              <a:rPr lang="nl-NL" sz="2400" b="1" i="0" dirty="0" smtClean="0">
                <a:solidFill>
                  <a:srgbClr val="FFFFB7"/>
                </a:solidFill>
                <a:effectLst/>
                <a:latin typeface="Verdana" panose="020B0604030504040204" pitchFamily="34" charset="0"/>
                <a:ea typeface="Verdana" panose="020B0604030504040204" pitchFamily="34" charset="0"/>
                <a:cs typeface="+mj-cs"/>
              </a:rPr>
              <a:t>Ik ben het licht der wereld</a:t>
            </a:r>
            <a:r>
              <a:rPr lang="nl-NL" sz="2400" i="0" dirty="0" smtClean="0">
                <a:solidFill>
                  <a:srgbClr val="FFFFB7"/>
                </a:solidFill>
                <a:effectLst/>
                <a:latin typeface="Verdana" panose="020B0604030504040204" pitchFamily="34" charset="0"/>
                <a:ea typeface="Verdana" panose="020B0604030504040204" pitchFamily="34" charset="0"/>
                <a:cs typeface="+mj-cs"/>
              </a:rPr>
              <a:t>; </a:t>
            </a:r>
          </a:p>
          <a:p>
            <a:pPr algn="ctr"/>
            <a:r>
              <a:rPr lang="nl-NL" sz="2400" i="0" dirty="0" smtClean="0">
                <a:solidFill>
                  <a:srgbClr val="FFFFB7"/>
                </a:solidFill>
                <a:effectLst/>
                <a:latin typeface="Verdana" panose="020B0604030504040204" pitchFamily="34" charset="0"/>
                <a:ea typeface="Verdana" panose="020B0604030504040204" pitchFamily="34" charset="0"/>
                <a:cs typeface="+mj-cs"/>
              </a:rPr>
              <a:t>wie Mij volgt, </a:t>
            </a:r>
          </a:p>
          <a:p>
            <a:pPr algn="ctr"/>
            <a:r>
              <a:rPr lang="nl-NL" sz="2400" i="0" dirty="0" smtClean="0">
                <a:solidFill>
                  <a:srgbClr val="FFFFB7"/>
                </a:solidFill>
                <a:effectLst/>
                <a:latin typeface="Verdana" panose="020B0604030504040204" pitchFamily="34" charset="0"/>
                <a:ea typeface="Verdana" panose="020B0604030504040204" pitchFamily="34" charset="0"/>
                <a:cs typeface="+mj-cs"/>
              </a:rPr>
              <a:t>zal nimmer in de duisternis wandelen, </a:t>
            </a:r>
          </a:p>
          <a:p>
            <a:pPr algn="ctr"/>
            <a:r>
              <a:rPr lang="nl-NL" sz="2400" i="0" dirty="0" smtClean="0">
                <a:solidFill>
                  <a:srgbClr val="FFFFB7"/>
                </a:solidFill>
                <a:effectLst/>
                <a:latin typeface="Verdana" panose="020B0604030504040204" pitchFamily="34" charset="0"/>
                <a:ea typeface="Verdana" panose="020B0604030504040204" pitchFamily="34" charset="0"/>
                <a:cs typeface="+mj-cs"/>
              </a:rPr>
              <a:t>maar hij zal het licht des levens hebben.”</a:t>
            </a:r>
            <a:endParaRPr lang="nl-NL" sz="2400" i="1" dirty="0">
              <a:solidFill>
                <a:srgbClr val="FFFFB7"/>
              </a:solidFill>
              <a:latin typeface="Verdana" panose="020B0604030504040204" pitchFamily="34" charset="0"/>
              <a:ea typeface="Verdana" panose="020B0604030504040204" pitchFamily="34" charset="0"/>
              <a:cs typeface="+mj-cs"/>
            </a:endParaRPr>
          </a:p>
        </p:txBody>
      </p:sp>
    </p:spTree>
    <p:extLst>
      <p:ext uri="{BB962C8B-B14F-4D97-AF65-F5344CB8AC3E}">
        <p14:creationId xmlns:p14="http://schemas.microsoft.com/office/powerpoint/2010/main" val="255826228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915816" y="2348880"/>
            <a:ext cx="3456384" cy="1477328"/>
          </a:xfrm>
          <a:prstGeom prst="rect">
            <a:avLst/>
          </a:prstGeom>
          <a:noFill/>
        </p:spPr>
        <p:txBody>
          <a:bodyPr wrap="square" rtlCol="0">
            <a:spAutoFit/>
          </a:bodyPr>
          <a:lstStyle/>
          <a:p>
            <a:pPr algn="ctr"/>
            <a:r>
              <a:rPr lang="nl-NL" dirty="0">
                <a:solidFill>
                  <a:srgbClr val="FFFFB7"/>
                </a:solidFill>
                <a:latin typeface="Verdana" panose="020B0604030504040204" pitchFamily="34" charset="0"/>
                <a:ea typeface="Verdana" panose="020B0604030504040204" pitchFamily="34" charset="0"/>
              </a:rPr>
              <a:t>Gerard </a:t>
            </a:r>
            <a:r>
              <a:rPr lang="nl-NL" dirty="0" err="1">
                <a:solidFill>
                  <a:srgbClr val="FFFFB7"/>
                </a:solidFill>
                <a:latin typeface="Verdana" panose="020B0604030504040204" pitchFamily="34" charset="0"/>
                <a:ea typeface="Verdana" panose="020B0604030504040204" pitchFamily="34" charset="0"/>
              </a:rPr>
              <a:t>J.Wijtsma</a:t>
            </a:r>
            <a:endParaRPr lang="nl-NL" dirty="0">
              <a:solidFill>
                <a:srgbClr val="FFFFB7"/>
              </a:solidFill>
              <a:latin typeface="Verdana" panose="020B0604030504040204" pitchFamily="34" charset="0"/>
              <a:ea typeface="Verdana" panose="020B0604030504040204" pitchFamily="34" charset="0"/>
            </a:endParaRPr>
          </a:p>
          <a:p>
            <a:pPr algn="ctr"/>
            <a:r>
              <a:rPr lang="nl-NL" dirty="0">
                <a:solidFill>
                  <a:srgbClr val="FFFFB7"/>
                </a:solidFill>
                <a:latin typeface="Verdana" panose="020B0604030504040204" pitchFamily="34" charset="0"/>
                <a:ea typeface="Verdana" panose="020B0604030504040204" pitchFamily="34" charset="0"/>
              </a:rPr>
              <a:t>Messiaanse Gemeente</a:t>
            </a:r>
          </a:p>
          <a:p>
            <a:pPr algn="ctr"/>
            <a:r>
              <a:rPr lang="nl-NL" dirty="0">
                <a:solidFill>
                  <a:srgbClr val="FFFFB7"/>
                </a:solidFill>
                <a:latin typeface="Verdana" panose="020B0604030504040204" pitchFamily="34" charset="0"/>
                <a:ea typeface="Verdana" panose="020B0604030504040204" pitchFamily="34" charset="0"/>
              </a:rPr>
              <a:t>“Mayaan Yeshua”</a:t>
            </a:r>
          </a:p>
          <a:p>
            <a:pPr algn="ctr"/>
            <a:r>
              <a:rPr lang="nl-NL" dirty="0">
                <a:solidFill>
                  <a:srgbClr val="FFFFB7"/>
                </a:solidFill>
                <a:latin typeface="Verdana" panose="020B0604030504040204" pitchFamily="34" charset="0"/>
                <a:ea typeface="Verdana" panose="020B0604030504040204" pitchFamily="34" charset="0"/>
                <a:hlinkClick r:id="rId2"/>
              </a:rPr>
              <a:t>www.mayaan.nl</a:t>
            </a:r>
            <a:endParaRPr lang="nl-NL" dirty="0">
              <a:solidFill>
                <a:srgbClr val="FFFFB7"/>
              </a:solidFill>
              <a:latin typeface="Verdana" panose="020B0604030504040204" pitchFamily="34" charset="0"/>
              <a:ea typeface="Verdana" panose="020B0604030504040204" pitchFamily="34" charset="0"/>
            </a:endParaRPr>
          </a:p>
          <a:p>
            <a:pPr algn="ctr"/>
            <a:endParaRPr lang="nl-NL" dirty="0">
              <a:solidFill>
                <a:srgbClr val="FFFFB7"/>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7649282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1556792"/>
            <a:ext cx="9144000" cy="2197694"/>
          </a:xfrm>
          <a:prstGeom prst="rect">
            <a:avLst/>
          </a:prstGeom>
          <a:noFill/>
        </p:spPr>
        <p:txBody>
          <a:bodyPr wrap="square" lIns="216000" tIns="180000" rIns="216000" rtlCol="0">
            <a:spAutoFit/>
          </a:bodyPr>
          <a:lstStyle/>
          <a:p>
            <a:pPr algn="ctr"/>
            <a:r>
              <a:rPr lang="nl-NL" sz="3200" b="1" dirty="0" smtClean="0">
                <a:solidFill>
                  <a:srgbClr val="FFFFB7"/>
                </a:solidFill>
                <a:latin typeface="Verdana" panose="020B0604030504040204" pitchFamily="34" charset="0"/>
                <a:ea typeface="Verdana" panose="020B0604030504040204" pitchFamily="34" charset="0"/>
              </a:rPr>
              <a:t>DE TEMPEL WERD WEL OPNIEUW INGEWIJD, MEN VIERDE CHANOEKAH.</a:t>
            </a:r>
          </a:p>
          <a:p>
            <a:pPr marL="285750" indent="-285750" algn="ctr">
              <a:buFont typeface="Arial" panose="020B0604020202020204" pitchFamily="34" charset="0"/>
              <a:buChar char="•"/>
            </a:pPr>
            <a:endParaRPr lang="nl-NL" sz="3200" dirty="0">
              <a:solidFill>
                <a:srgbClr val="FFFFB7"/>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3017306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79512" y="1239143"/>
            <a:ext cx="8784976" cy="1323439"/>
          </a:xfrm>
          <a:prstGeom prst="rect">
            <a:avLst/>
          </a:prstGeom>
        </p:spPr>
        <p:txBody>
          <a:bodyPr wrap="square">
            <a:spAutoFit/>
          </a:bodyPr>
          <a:lstStyle/>
          <a:p>
            <a:pPr algn="ctr"/>
            <a:r>
              <a:rPr lang="nl-NL" sz="2000" dirty="0">
                <a:solidFill>
                  <a:prstClr val="white"/>
                </a:solidFill>
                <a:latin typeface="Verdana" panose="020B0604030504040204" pitchFamily="34" charset="0"/>
                <a:ea typeface="Verdana" panose="020B0604030504040204" pitchFamily="34" charset="0"/>
              </a:rPr>
              <a:t>1 Kon.8:2 </a:t>
            </a:r>
          </a:p>
          <a:p>
            <a:pPr algn="ctr"/>
            <a:r>
              <a:rPr lang="nl-NL" sz="2000" dirty="0">
                <a:solidFill>
                  <a:prstClr val="white"/>
                </a:solidFill>
                <a:latin typeface="Verdana" panose="020B0604030504040204" pitchFamily="34" charset="0"/>
                <a:ea typeface="Verdana" panose="020B0604030504040204" pitchFamily="34" charset="0"/>
              </a:rPr>
              <a:t>““En alle mannen van Israël kwamen bij ​koning​ ​Salomo​ samen, </a:t>
            </a:r>
          </a:p>
          <a:p>
            <a:pPr algn="ctr"/>
            <a:r>
              <a:rPr lang="nl-NL" sz="2000" dirty="0">
                <a:solidFill>
                  <a:prstClr val="white"/>
                </a:solidFill>
                <a:latin typeface="Verdana" panose="020B0604030504040204" pitchFamily="34" charset="0"/>
                <a:ea typeface="Verdana" panose="020B0604030504040204" pitchFamily="34" charset="0"/>
              </a:rPr>
              <a:t>op het feest in de maand ​</a:t>
            </a:r>
            <a:r>
              <a:rPr lang="nl-NL" sz="2000" dirty="0" err="1">
                <a:solidFill>
                  <a:prstClr val="white"/>
                </a:solidFill>
                <a:latin typeface="Verdana" panose="020B0604030504040204" pitchFamily="34" charset="0"/>
                <a:ea typeface="Verdana" panose="020B0604030504040204" pitchFamily="34" charset="0"/>
              </a:rPr>
              <a:t>Etanim</a:t>
            </a:r>
            <a:r>
              <a:rPr lang="nl-NL" sz="2000" dirty="0">
                <a:solidFill>
                  <a:prstClr val="white"/>
                </a:solidFill>
                <a:latin typeface="Verdana" panose="020B0604030504040204" pitchFamily="34" charset="0"/>
                <a:ea typeface="Verdana" panose="020B0604030504040204" pitchFamily="34" charset="0"/>
              </a:rPr>
              <a:t>, </a:t>
            </a:r>
          </a:p>
          <a:p>
            <a:pPr algn="ctr"/>
            <a:r>
              <a:rPr lang="nl-NL" sz="2000" dirty="0">
                <a:solidFill>
                  <a:prstClr val="white"/>
                </a:solidFill>
                <a:latin typeface="Verdana" panose="020B0604030504040204" pitchFamily="34" charset="0"/>
                <a:ea typeface="Verdana" panose="020B0604030504040204" pitchFamily="34" charset="0"/>
              </a:rPr>
              <a:t>dat is de zevende maand.”</a:t>
            </a:r>
          </a:p>
        </p:txBody>
      </p:sp>
      <p:sp>
        <p:nvSpPr>
          <p:cNvPr id="3" name="Rechthoek 2"/>
          <p:cNvSpPr/>
          <p:nvPr/>
        </p:nvSpPr>
        <p:spPr>
          <a:xfrm>
            <a:off x="179512" y="2580000"/>
            <a:ext cx="8784976" cy="461665"/>
          </a:xfrm>
          <a:prstGeom prst="rect">
            <a:avLst/>
          </a:prstGeom>
        </p:spPr>
        <p:txBody>
          <a:bodyPr wrap="square">
            <a:spAutoFit/>
          </a:bodyPr>
          <a:lstStyle/>
          <a:p>
            <a:pPr algn="ctr"/>
            <a:r>
              <a:rPr lang="nl-NL" sz="2400" b="1" dirty="0">
                <a:solidFill>
                  <a:prstClr val="white"/>
                </a:solidFill>
                <a:latin typeface="Verdana" panose="020B0604030504040204" pitchFamily="34" charset="0"/>
                <a:ea typeface="Verdana" panose="020B0604030504040204" pitchFamily="34" charset="0"/>
              </a:rPr>
              <a:t>De tempel van Salomo werd ingewijd op Soekot</a:t>
            </a:r>
          </a:p>
        </p:txBody>
      </p:sp>
      <p:sp>
        <p:nvSpPr>
          <p:cNvPr id="4" name="Rechthoek 3"/>
          <p:cNvSpPr/>
          <p:nvPr/>
        </p:nvSpPr>
        <p:spPr>
          <a:xfrm>
            <a:off x="323528" y="3064311"/>
            <a:ext cx="8640960" cy="1938992"/>
          </a:xfrm>
          <a:prstGeom prst="rect">
            <a:avLst/>
          </a:prstGeom>
        </p:spPr>
        <p:txBody>
          <a:bodyPr wrap="square">
            <a:spAutoFit/>
          </a:bodyPr>
          <a:lstStyle/>
          <a:p>
            <a:pPr algn="ctr"/>
            <a:r>
              <a:rPr lang="nl-NL" sz="2000" dirty="0">
                <a:solidFill>
                  <a:prstClr val="white"/>
                </a:solidFill>
                <a:latin typeface="Verdana" panose="020B0604030504040204" pitchFamily="34" charset="0"/>
                <a:ea typeface="Verdana" panose="020B0604030504040204" pitchFamily="34" charset="0"/>
              </a:rPr>
              <a:t>1 Kon.8:66</a:t>
            </a:r>
          </a:p>
          <a:p>
            <a:pPr algn="ctr"/>
            <a:r>
              <a:rPr lang="nl-NL" sz="2000" dirty="0">
                <a:solidFill>
                  <a:prstClr val="white"/>
                </a:solidFill>
                <a:latin typeface="Verdana" panose="020B0604030504040204" pitchFamily="34" charset="0"/>
                <a:ea typeface="Verdana" panose="020B0604030504040204" pitchFamily="34" charset="0"/>
              </a:rPr>
              <a:t>“Op de achtste dag liet hij het volk gaan, </a:t>
            </a:r>
          </a:p>
          <a:p>
            <a:pPr algn="ctr"/>
            <a:r>
              <a:rPr lang="nl-NL" sz="2000" dirty="0">
                <a:solidFill>
                  <a:prstClr val="white"/>
                </a:solidFill>
                <a:latin typeface="Verdana" panose="020B0604030504040204" pitchFamily="34" charset="0"/>
                <a:ea typeface="Verdana" panose="020B0604030504040204" pitchFamily="34" charset="0"/>
              </a:rPr>
              <a:t>en zij zegenden de ​koning, en gingen naar hun ​tenten, </a:t>
            </a:r>
          </a:p>
          <a:p>
            <a:pPr algn="ctr"/>
            <a:r>
              <a:rPr lang="nl-NL" sz="2000" dirty="0">
                <a:solidFill>
                  <a:prstClr val="white"/>
                </a:solidFill>
                <a:latin typeface="Verdana" panose="020B0604030504040204" pitchFamily="34" charset="0"/>
                <a:ea typeface="Verdana" panose="020B0604030504040204" pitchFamily="34" charset="0"/>
              </a:rPr>
              <a:t>verheugd en welgemoed wegens al het goede </a:t>
            </a:r>
          </a:p>
          <a:p>
            <a:pPr algn="ctr"/>
            <a:r>
              <a:rPr lang="nl-NL" sz="2000" dirty="0">
                <a:solidFill>
                  <a:prstClr val="white"/>
                </a:solidFill>
                <a:latin typeface="Verdana" panose="020B0604030504040204" pitchFamily="34" charset="0"/>
                <a:ea typeface="Verdana" panose="020B0604030504040204" pitchFamily="34" charset="0"/>
              </a:rPr>
              <a:t>dat de </a:t>
            </a:r>
            <a:r>
              <a:rPr lang="nl-NL" sz="2000" cap="small" dirty="0">
                <a:solidFill>
                  <a:prstClr val="white"/>
                </a:solidFill>
                <a:latin typeface="Verdana" panose="020B0604030504040204" pitchFamily="34" charset="0"/>
                <a:ea typeface="Verdana" panose="020B0604030504040204" pitchFamily="34" charset="0"/>
              </a:rPr>
              <a:t>Here</a:t>
            </a:r>
            <a:r>
              <a:rPr lang="nl-NL" sz="2000" dirty="0">
                <a:solidFill>
                  <a:prstClr val="white"/>
                </a:solidFill>
                <a:latin typeface="Verdana" panose="020B0604030504040204" pitchFamily="34" charset="0"/>
                <a:ea typeface="Verdana" panose="020B0604030504040204" pitchFamily="34" charset="0"/>
              </a:rPr>
              <a:t> aan </a:t>
            </a:r>
            <a:r>
              <a:rPr lang="nl-NL" sz="2000" b="1" dirty="0">
                <a:solidFill>
                  <a:prstClr val="white"/>
                </a:solidFill>
                <a:latin typeface="Verdana" panose="020B0604030504040204" pitchFamily="34" charset="0"/>
                <a:ea typeface="Verdana" panose="020B0604030504040204" pitchFamily="34" charset="0"/>
              </a:rPr>
              <a:t>zijn knecht ​David​ </a:t>
            </a:r>
          </a:p>
          <a:p>
            <a:pPr algn="ctr"/>
            <a:r>
              <a:rPr lang="nl-NL" sz="2000" b="1" dirty="0">
                <a:solidFill>
                  <a:prstClr val="white"/>
                </a:solidFill>
                <a:latin typeface="Verdana" panose="020B0604030504040204" pitchFamily="34" charset="0"/>
                <a:ea typeface="Verdana" panose="020B0604030504040204" pitchFamily="34" charset="0"/>
              </a:rPr>
              <a:t>en aan zijn volk Israël </a:t>
            </a:r>
            <a:r>
              <a:rPr lang="nl-NL" sz="2000" dirty="0">
                <a:solidFill>
                  <a:prstClr val="white"/>
                </a:solidFill>
                <a:latin typeface="Verdana" panose="020B0604030504040204" pitchFamily="34" charset="0"/>
                <a:ea typeface="Verdana" panose="020B0604030504040204" pitchFamily="34" charset="0"/>
              </a:rPr>
              <a:t>gedaan had.”</a:t>
            </a:r>
          </a:p>
        </p:txBody>
      </p:sp>
      <p:sp>
        <p:nvSpPr>
          <p:cNvPr id="5" name="Rechthoek 4"/>
          <p:cNvSpPr/>
          <p:nvPr/>
        </p:nvSpPr>
        <p:spPr>
          <a:xfrm>
            <a:off x="0" y="4983559"/>
            <a:ext cx="9087755" cy="461665"/>
          </a:xfrm>
          <a:prstGeom prst="rect">
            <a:avLst/>
          </a:prstGeom>
        </p:spPr>
        <p:txBody>
          <a:bodyPr wrap="square">
            <a:spAutoFit/>
          </a:bodyPr>
          <a:lstStyle/>
          <a:p>
            <a:pPr algn="ctr"/>
            <a:r>
              <a:rPr lang="nl-NL" sz="2400" b="1" dirty="0">
                <a:solidFill>
                  <a:srgbClr val="FFFFB7"/>
                </a:solidFill>
                <a:latin typeface="Verdana" panose="020B0604030504040204" pitchFamily="34" charset="0"/>
                <a:ea typeface="Verdana" panose="020B0604030504040204" pitchFamily="34" charset="0"/>
              </a:rPr>
              <a:t>8 dagen Loofhuttenfeest – 8 dagen tempelwijding!</a:t>
            </a:r>
          </a:p>
        </p:txBody>
      </p:sp>
      <p:sp>
        <p:nvSpPr>
          <p:cNvPr id="6" name="Rechthoek 5"/>
          <p:cNvSpPr/>
          <p:nvPr/>
        </p:nvSpPr>
        <p:spPr>
          <a:xfrm>
            <a:off x="0" y="5415607"/>
            <a:ext cx="9098193" cy="646331"/>
          </a:xfrm>
          <a:prstGeom prst="rect">
            <a:avLst/>
          </a:prstGeom>
        </p:spPr>
        <p:txBody>
          <a:bodyPr wrap="square">
            <a:spAutoFit/>
          </a:bodyPr>
          <a:lstStyle/>
          <a:p>
            <a:pPr algn="ctr"/>
            <a:r>
              <a:rPr lang="nl-NL" sz="3600" b="1" dirty="0">
                <a:solidFill>
                  <a:srgbClr val="FFFFB7"/>
                </a:solidFill>
                <a:latin typeface="Verdana" panose="020B0604030504040204" pitchFamily="34" charset="0"/>
                <a:ea typeface="Verdana" panose="020B0604030504040204" pitchFamily="34" charset="0"/>
              </a:rPr>
              <a:t>8 dagen Soekot – 8 </a:t>
            </a:r>
            <a:r>
              <a:rPr lang="nl-NL" sz="3600" b="1" dirty="0" err="1">
                <a:solidFill>
                  <a:srgbClr val="FFFFB7"/>
                </a:solidFill>
                <a:latin typeface="Verdana" panose="020B0604030504040204" pitchFamily="34" charset="0"/>
                <a:ea typeface="Verdana" panose="020B0604030504040204" pitchFamily="34" charset="0"/>
              </a:rPr>
              <a:t>Chanoekah</a:t>
            </a:r>
            <a:r>
              <a:rPr lang="nl-NL" sz="3600" b="1" dirty="0">
                <a:solidFill>
                  <a:srgbClr val="FFFFB7"/>
                </a:solidFill>
                <a:latin typeface="Verdana" panose="020B0604030504040204" pitchFamily="34" charset="0"/>
                <a:ea typeface="Verdana" panose="020B0604030504040204" pitchFamily="34" charset="0"/>
              </a:rPr>
              <a:t>!</a:t>
            </a:r>
          </a:p>
        </p:txBody>
      </p:sp>
      <p:sp>
        <p:nvSpPr>
          <p:cNvPr id="7" name="Rechthoek 6"/>
          <p:cNvSpPr/>
          <p:nvPr/>
        </p:nvSpPr>
        <p:spPr>
          <a:xfrm>
            <a:off x="151389" y="791730"/>
            <a:ext cx="8784976" cy="461665"/>
          </a:xfrm>
          <a:prstGeom prst="rect">
            <a:avLst/>
          </a:prstGeom>
        </p:spPr>
        <p:txBody>
          <a:bodyPr wrap="square">
            <a:spAutoFit/>
          </a:bodyPr>
          <a:lstStyle/>
          <a:p>
            <a:pPr algn="ctr"/>
            <a:r>
              <a:rPr lang="nl-NL" sz="2400" b="1" dirty="0" smtClean="0">
                <a:solidFill>
                  <a:prstClr val="white"/>
                </a:solidFill>
                <a:latin typeface="Verdana" panose="020B0604030504040204" pitchFamily="34" charset="0"/>
                <a:ea typeface="Verdana" panose="020B0604030504040204" pitchFamily="34" charset="0"/>
              </a:rPr>
              <a:t>Verband </a:t>
            </a:r>
            <a:r>
              <a:rPr lang="nl-NL" sz="2400" b="1" dirty="0" err="1" smtClean="0">
                <a:solidFill>
                  <a:prstClr val="white"/>
                </a:solidFill>
                <a:latin typeface="Verdana" panose="020B0604030504040204" pitchFamily="34" charset="0"/>
                <a:ea typeface="Verdana" panose="020B0604030504040204" pitchFamily="34" charset="0"/>
              </a:rPr>
              <a:t>Chanoekah</a:t>
            </a:r>
            <a:r>
              <a:rPr lang="nl-NL" sz="2400" b="1" dirty="0" smtClean="0">
                <a:solidFill>
                  <a:prstClr val="white"/>
                </a:solidFill>
                <a:latin typeface="Verdana" panose="020B0604030504040204" pitchFamily="34" charset="0"/>
                <a:ea typeface="Verdana" panose="020B0604030504040204" pitchFamily="34" charset="0"/>
              </a:rPr>
              <a:t> en Soekot</a:t>
            </a:r>
            <a:endParaRPr lang="nl-NL" sz="2400" b="1" dirty="0">
              <a:solidFill>
                <a:prstClr val="white"/>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344523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8533" y="1052736"/>
            <a:ext cx="9108000" cy="2739211"/>
          </a:xfrm>
          <a:prstGeom prst="rect">
            <a:avLst/>
          </a:prstGeom>
          <a:noFill/>
        </p:spPr>
        <p:txBody>
          <a:bodyPr wrap="square" rtlCol="0">
            <a:spAutoFit/>
          </a:bodyPr>
          <a:lstStyle/>
          <a:p>
            <a:pPr algn="ctr"/>
            <a:r>
              <a:rPr lang="nl-NL" sz="3200" b="1" dirty="0">
                <a:solidFill>
                  <a:prstClr val="white"/>
                </a:solidFill>
                <a:latin typeface="Verdana" panose="020B0604030504040204" pitchFamily="34" charset="0"/>
                <a:ea typeface="Verdana" panose="020B0604030504040204" pitchFamily="34" charset="0"/>
              </a:rPr>
              <a:t>Een uitgestelde Pesachviering</a:t>
            </a:r>
          </a:p>
          <a:p>
            <a:pPr algn="ctr"/>
            <a:endParaRPr lang="nl-NL" sz="2000" b="1" dirty="0">
              <a:solidFill>
                <a:prstClr val="white"/>
              </a:solidFill>
              <a:latin typeface="Verdana" panose="020B0604030504040204" pitchFamily="34" charset="0"/>
              <a:ea typeface="Verdana" panose="020B0604030504040204" pitchFamily="34" charset="0"/>
            </a:endParaRPr>
          </a:p>
          <a:p>
            <a:pPr algn="ctr"/>
            <a:r>
              <a:rPr lang="nl-NL" sz="2000" b="1" dirty="0">
                <a:solidFill>
                  <a:prstClr val="white"/>
                </a:solidFill>
                <a:latin typeface="Verdana" panose="020B0604030504040204" pitchFamily="34" charset="0"/>
                <a:ea typeface="Verdana" panose="020B0604030504040204" pitchFamily="34" charset="0"/>
              </a:rPr>
              <a:t>Num9:9</a:t>
            </a:r>
            <a:r>
              <a:rPr lang="nl-NL" sz="2000" dirty="0">
                <a:solidFill>
                  <a:prstClr val="white"/>
                </a:solidFill>
                <a:latin typeface="Verdana" panose="020B0604030504040204" pitchFamily="34" charset="0"/>
                <a:ea typeface="Verdana" panose="020B0604030504040204" pitchFamily="34" charset="0"/>
              </a:rPr>
              <a:t>”Toen sprak de </a:t>
            </a:r>
            <a:r>
              <a:rPr lang="nl-NL" sz="2000" cap="small" dirty="0">
                <a:solidFill>
                  <a:prstClr val="white"/>
                </a:solidFill>
                <a:latin typeface="Verdana" panose="020B0604030504040204" pitchFamily="34" charset="0"/>
                <a:ea typeface="Verdana" panose="020B0604030504040204" pitchFamily="34" charset="0"/>
              </a:rPr>
              <a:t>Here</a:t>
            </a:r>
            <a:r>
              <a:rPr lang="nl-NL" sz="2000" dirty="0">
                <a:solidFill>
                  <a:prstClr val="white"/>
                </a:solidFill>
                <a:latin typeface="Verdana" panose="020B0604030504040204" pitchFamily="34" charset="0"/>
                <a:ea typeface="Verdana" panose="020B0604030504040204" pitchFamily="34" charset="0"/>
              </a:rPr>
              <a:t> tot ​Mozes: </a:t>
            </a:r>
            <a:r>
              <a:rPr lang="nl-NL" sz="2000" baseline="30000" dirty="0">
                <a:solidFill>
                  <a:prstClr val="white"/>
                </a:solidFill>
                <a:latin typeface="Verdana" panose="020B0604030504040204" pitchFamily="34" charset="0"/>
                <a:ea typeface="Verdana" panose="020B0604030504040204" pitchFamily="34" charset="0"/>
              </a:rPr>
              <a:t>10</a:t>
            </a:r>
            <a:r>
              <a:rPr lang="nl-NL" sz="2000" dirty="0">
                <a:solidFill>
                  <a:prstClr val="white"/>
                </a:solidFill>
                <a:latin typeface="Verdana" panose="020B0604030504040204" pitchFamily="34" charset="0"/>
                <a:ea typeface="Verdana" panose="020B0604030504040204" pitchFamily="34" charset="0"/>
              </a:rPr>
              <a:t>Spreek tot de Israëlieten: wanneer iemand ​onrein​ is door aanraking van een lijk of op een verre ​reis​ is, – het geldt zowel voor u als voor uw nageslacht – dan zal hij toch des </a:t>
            </a:r>
            <a:r>
              <a:rPr lang="nl-NL" sz="2000" cap="small" dirty="0">
                <a:solidFill>
                  <a:prstClr val="white"/>
                </a:solidFill>
                <a:latin typeface="Verdana" panose="020B0604030504040204" pitchFamily="34" charset="0"/>
                <a:ea typeface="Verdana" panose="020B0604030504040204" pitchFamily="34" charset="0"/>
              </a:rPr>
              <a:t>Heren</a:t>
            </a:r>
            <a:r>
              <a:rPr lang="nl-NL" sz="2000" dirty="0">
                <a:solidFill>
                  <a:prstClr val="white"/>
                </a:solidFill>
                <a:latin typeface="Verdana" panose="020B0604030504040204" pitchFamily="34" charset="0"/>
                <a:ea typeface="Verdana" panose="020B0604030504040204" pitchFamily="34" charset="0"/>
              </a:rPr>
              <a:t> Pascha vieren. </a:t>
            </a:r>
            <a:r>
              <a:rPr lang="nl-NL" sz="2000" baseline="30000" dirty="0">
                <a:solidFill>
                  <a:prstClr val="white"/>
                </a:solidFill>
                <a:latin typeface="Verdana" panose="020B0604030504040204" pitchFamily="34" charset="0"/>
                <a:ea typeface="Verdana" panose="020B0604030504040204" pitchFamily="34" charset="0"/>
              </a:rPr>
              <a:t>11</a:t>
            </a:r>
            <a:r>
              <a:rPr lang="nl-NL" sz="2000" dirty="0">
                <a:solidFill>
                  <a:prstClr val="white"/>
                </a:solidFill>
                <a:latin typeface="Verdana" panose="020B0604030504040204" pitchFamily="34" charset="0"/>
                <a:ea typeface="Verdana" panose="020B0604030504040204" pitchFamily="34" charset="0"/>
              </a:rPr>
              <a:t>In de </a:t>
            </a:r>
            <a:r>
              <a:rPr lang="nl-NL" sz="2000" b="1" dirty="0">
                <a:solidFill>
                  <a:srgbClr val="FFFFB7"/>
                </a:solidFill>
                <a:latin typeface="Verdana" panose="020B0604030504040204" pitchFamily="34" charset="0"/>
                <a:ea typeface="Verdana" panose="020B0604030504040204" pitchFamily="34" charset="0"/>
              </a:rPr>
              <a:t>tweede maand</a:t>
            </a:r>
            <a:r>
              <a:rPr lang="nl-NL" sz="2000" dirty="0">
                <a:solidFill>
                  <a:prstClr val="white"/>
                </a:solidFill>
                <a:latin typeface="Verdana" panose="020B0604030504040204" pitchFamily="34" charset="0"/>
                <a:ea typeface="Verdana" panose="020B0604030504040204" pitchFamily="34" charset="0"/>
              </a:rPr>
              <a:t>, op de veertiende dag, in de avondschemering, zal men het vieren, met ongezuurde broden en bittere kruiden zal men het eten.”</a:t>
            </a:r>
            <a:endParaRPr lang="nl-NL" sz="2000" b="1" dirty="0">
              <a:solidFill>
                <a:prstClr val="white"/>
              </a:solidFill>
              <a:latin typeface="Verdana" panose="020B0604030504040204" pitchFamily="34" charset="0"/>
              <a:ea typeface="Verdana" panose="020B0604030504040204" pitchFamily="34" charset="0"/>
            </a:endParaRPr>
          </a:p>
        </p:txBody>
      </p:sp>
      <p:sp>
        <p:nvSpPr>
          <p:cNvPr id="2" name="Rechthoek 1"/>
          <p:cNvSpPr/>
          <p:nvPr/>
        </p:nvSpPr>
        <p:spPr>
          <a:xfrm>
            <a:off x="179512" y="3853497"/>
            <a:ext cx="8899955" cy="1015663"/>
          </a:xfrm>
          <a:prstGeom prst="rect">
            <a:avLst/>
          </a:prstGeom>
        </p:spPr>
        <p:txBody>
          <a:bodyPr wrap="square">
            <a:spAutoFit/>
          </a:bodyPr>
          <a:lstStyle/>
          <a:p>
            <a:r>
              <a:rPr lang="nl-NL" sz="2000" dirty="0">
                <a:solidFill>
                  <a:prstClr val="white"/>
                </a:solidFill>
                <a:latin typeface="Verdana" panose="020B0604030504040204" pitchFamily="34" charset="0"/>
                <a:ea typeface="Verdana" panose="020B0604030504040204" pitchFamily="34" charset="0"/>
              </a:rPr>
              <a:t>2 Kron.30:2 “Want de ​koning​ had raad gehouden met zijn oversten en de ganse ​gemeente​ te ​Jeruzalem, om het </a:t>
            </a:r>
            <a:r>
              <a:rPr lang="nl-NL" sz="2000" dirty="0" err="1">
                <a:solidFill>
                  <a:prstClr val="white"/>
                </a:solidFill>
                <a:latin typeface="Verdana" panose="020B0604030504040204" pitchFamily="34" charset="0"/>
                <a:ea typeface="Verdana" panose="020B0604030504040204" pitchFamily="34" charset="0"/>
              </a:rPr>
              <a:t>pascha</a:t>
            </a:r>
            <a:r>
              <a:rPr lang="nl-NL" sz="2000" dirty="0">
                <a:solidFill>
                  <a:prstClr val="white"/>
                </a:solidFill>
                <a:latin typeface="Verdana" panose="020B0604030504040204" pitchFamily="34" charset="0"/>
                <a:ea typeface="Verdana" panose="020B0604030504040204" pitchFamily="34" charset="0"/>
              </a:rPr>
              <a:t> te houden in de </a:t>
            </a:r>
            <a:r>
              <a:rPr lang="nl-NL" sz="2000" b="1" dirty="0">
                <a:solidFill>
                  <a:srgbClr val="FFFFB7"/>
                </a:solidFill>
                <a:latin typeface="Verdana" panose="020B0604030504040204" pitchFamily="34" charset="0"/>
                <a:ea typeface="Verdana" panose="020B0604030504040204" pitchFamily="34" charset="0"/>
              </a:rPr>
              <a:t>tweede maand</a:t>
            </a:r>
            <a:r>
              <a:rPr lang="nl-NL" sz="2000" dirty="0">
                <a:solidFill>
                  <a:prstClr val="white"/>
                </a:solidFill>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237808515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72512" y="980728"/>
            <a:ext cx="9108000" cy="1938992"/>
          </a:xfrm>
          <a:prstGeom prst="rect">
            <a:avLst/>
          </a:prstGeom>
          <a:noFill/>
        </p:spPr>
        <p:txBody>
          <a:bodyPr wrap="square" rtlCol="0">
            <a:spAutoFit/>
          </a:bodyPr>
          <a:lstStyle/>
          <a:p>
            <a:pPr algn="ctr"/>
            <a:r>
              <a:rPr lang="nl-NL" sz="2000" dirty="0">
                <a:solidFill>
                  <a:prstClr val="white"/>
                </a:solidFill>
                <a:latin typeface="Verdana" panose="020B0604030504040204" pitchFamily="34" charset="0"/>
                <a:ea typeface="Verdana" panose="020B0604030504040204" pitchFamily="34" charset="0"/>
              </a:rPr>
              <a:t>II Makkabeeën 10: 6-7</a:t>
            </a:r>
          </a:p>
          <a:p>
            <a:pPr algn="ctr"/>
            <a:r>
              <a:rPr lang="nl-NL" sz="2000" dirty="0">
                <a:solidFill>
                  <a:prstClr val="white"/>
                </a:solidFill>
                <a:latin typeface="Verdana" panose="020B0604030504040204" pitchFamily="34" charset="0"/>
                <a:ea typeface="Verdana" panose="020B0604030504040204" pitchFamily="34" charset="0"/>
              </a:rPr>
              <a:t>“Ze vierden het acht dagen lang met blijdschap </a:t>
            </a:r>
            <a:r>
              <a:rPr lang="nl-NL" sz="2000" b="1" dirty="0">
                <a:solidFill>
                  <a:srgbClr val="FFFFB7"/>
                </a:solidFill>
                <a:latin typeface="Verdana" panose="020B0604030504040204" pitchFamily="34" charset="0"/>
                <a:ea typeface="Verdana" panose="020B0604030504040204" pitchFamily="34" charset="0"/>
              </a:rPr>
              <a:t>zoals Soekot </a:t>
            </a:r>
          </a:p>
          <a:p>
            <a:pPr algn="ctr"/>
            <a:r>
              <a:rPr lang="nl-NL" sz="2000" dirty="0">
                <a:solidFill>
                  <a:prstClr val="white"/>
                </a:solidFill>
                <a:latin typeface="Verdana" panose="020B0604030504040204" pitchFamily="34" charset="0"/>
                <a:ea typeface="Verdana" panose="020B0604030504040204" pitchFamily="34" charset="0"/>
              </a:rPr>
              <a:t>en herinnerden zich hoe ze kort daarvoor, tijdens Soekot, </a:t>
            </a:r>
          </a:p>
          <a:p>
            <a:pPr algn="ctr"/>
            <a:r>
              <a:rPr lang="nl-NL" sz="2000" dirty="0">
                <a:solidFill>
                  <a:prstClr val="white"/>
                </a:solidFill>
                <a:latin typeface="Verdana" panose="020B0604030504040204" pitchFamily="34" charset="0"/>
                <a:ea typeface="Verdana" panose="020B0604030504040204" pitchFamily="34" charset="0"/>
              </a:rPr>
              <a:t>als wilde dieren in de bergen en grotten hadden rondgelopen. </a:t>
            </a:r>
          </a:p>
          <a:p>
            <a:pPr algn="ctr"/>
            <a:r>
              <a:rPr lang="nl-NL" sz="2000" dirty="0">
                <a:solidFill>
                  <a:prstClr val="white"/>
                </a:solidFill>
                <a:latin typeface="Verdana" panose="020B0604030504040204" pitchFamily="34" charset="0"/>
                <a:ea typeface="Verdana" panose="020B0604030504040204" pitchFamily="34" charset="0"/>
              </a:rPr>
              <a:t>Ze droegen </a:t>
            </a:r>
            <a:r>
              <a:rPr lang="nl-NL" sz="2000" dirty="0" err="1">
                <a:solidFill>
                  <a:prstClr val="white"/>
                </a:solidFill>
                <a:latin typeface="Verdana" panose="020B0604030504040204" pitchFamily="34" charset="0"/>
                <a:ea typeface="Verdana" panose="020B0604030504040204" pitchFamily="34" charset="0"/>
              </a:rPr>
              <a:t>loelavs</a:t>
            </a:r>
            <a:r>
              <a:rPr lang="nl-NL" sz="2000" dirty="0">
                <a:solidFill>
                  <a:prstClr val="white"/>
                </a:solidFill>
                <a:latin typeface="Verdana" panose="020B0604030504040204" pitchFamily="34" charset="0"/>
                <a:ea typeface="Verdana" panose="020B0604030504040204" pitchFamily="34" charset="0"/>
              </a:rPr>
              <a:t>... En ze zongen lofliederen voor God </a:t>
            </a:r>
          </a:p>
          <a:p>
            <a:pPr algn="ctr"/>
            <a:r>
              <a:rPr lang="nl-NL" sz="2000" dirty="0">
                <a:solidFill>
                  <a:prstClr val="white"/>
                </a:solidFill>
                <a:latin typeface="Verdana" panose="020B0604030504040204" pitchFamily="34" charset="0"/>
                <a:ea typeface="Verdana" panose="020B0604030504040204" pitchFamily="34" charset="0"/>
              </a:rPr>
              <a:t>die de zuivering van zijn eigen plaats had bewerkstelligd.” </a:t>
            </a:r>
            <a:endParaRPr lang="nl-NL" sz="2000" b="1" dirty="0">
              <a:solidFill>
                <a:prstClr val="white"/>
              </a:solidFill>
              <a:latin typeface="Verdana" panose="020B0604030504040204" pitchFamily="34" charset="0"/>
              <a:ea typeface="Verdana" panose="020B0604030504040204" pitchFamily="34" charset="0"/>
            </a:endParaRPr>
          </a:p>
        </p:txBody>
      </p:sp>
      <p:sp>
        <p:nvSpPr>
          <p:cNvPr id="6" name="Tekstvak 5"/>
          <p:cNvSpPr txBox="1"/>
          <p:nvPr/>
        </p:nvSpPr>
        <p:spPr>
          <a:xfrm>
            <a:off x="35496" y="3028890"/>
            <a:ext cx="9108000" cy="400110"/>
          </a:xfrm>
          <a:prstGeom prst="rect">
            <a:avLst/>
          </a:prstGeom>
          <a:noFill/>
        </p:spPr>
        <p:txBody>
          <a:bodyPr wrap="square" rtlCol="0">
            <a:spAutoFit/>
          </a:bodyPr>
          <a:lstStyle/>
          <a:p>
            <a:pPr algn="ctr"/>
            <a:r>
              <a:rPr lang="nl-NL" sz="2000" b="1" dirty="0">
                <a:solidFill>
                  <a:prstClr val="white"/>
                </a:solidFill>
                <a:latin typeface="Verdana" panose="020B0604030504040204" pitchFamily="34" charset="0"/>
                <a:ea typeface="Verdana" panose="020B0604030504040204" pitchFamily="34" charset="0"/>
              </a:rPr>
              <a:t>Een uitgestelde </a:t>
            </a:r>
            <a:r>
              <a:rPr lang="nl-NL" sz="2000" b="1" dirty="0" err="1">
                <a:solidFill>
                  <a:prstClr val="white"/>
                </a:solidFill>
                <a:latin typeface="Verdana" panose="020B0604030504040204" pitchFamily="34" charset="0"/>
                <a:ea typeface="Verdana" panose="020B0604030504040204" pitchFamily="34" charset="0"/>
              </a:rPr>
              <a:t>Soekotviering</a:t>
            </a:r>
            <a:r>
              <a:rPr lang="nl-NL" sz="2000" b="1" dirty="0">
                <a:solidFill>
                  <a:prstClr val="white"/>
                </a:solidFill>
                <a:latin typeface="Verdana" panose="020B0604030504040204" pitchFamily="34" charset="0"/>
                <a:ea typeface="Verdana" panose="020B0604030504040204" pitchFamily="34" charset="0"/>
              </a:rPr>
              <a:t> </a:t>
            </a:r>
          </a:p>
        </p:txBody>
      </p:sp>
      <p:sp>
        <p:nvSpPr>
          <p:cNvPr id="8" name="Tekstvak 7"/>
          <p:cNvSpPr txBox="1"/>
          <p:nvPr/>
        </p:nvSpPr>
        <p:spPr>
          <a:xfrm>
            <a:off x="251520" y="3552092"/>
            <a:ext cx="2699288" cy="1323439"/>
          </a:xfrm>
          <a:prstGeom prst="rect">
            <a:avLst/>
          </a:prstGeom>
          <a:noFill/>
        </p:spPr>
        <p:txBody>
          <a:bodyPr wrap="square" rtlCol="0">
            <a:spAutoFit/>
          </a:bodyPr>
          <a:lstStyle/>
          <a:p>
            <a:pPr algn="ctr"/>
            <a:r>
              <a:rPr lang="nl-NL" sz="2000" b="1" dirty="0">
                <a:solidFill>
                  <a:prstClr val="white"/>
                </a:solidFill>
                <a:latin typeface="Verdana" panose="020B0604030504040204" pitchFamily="34" charset="0"/>
                <a:ea typeface="Verdana" panose="020B0604030504040204" pitchFamily="34" charset="0"/>
              </a:rPr>
              <a:t>Woestijnreis</a:t>
            </a:r>
          </a:p>
          <a:p>
            <a:pPr algn="ctr"/>
            <a:r>
              <a:rPr lang="nl-NL" sz="2000" b="1" dirty="0" smtClean="0">
                <a:solidFill>
                  <a:prstClr val="white"/>
                </a:solidFill>
                <a:latin typeface="Verdana" panose="020B0604030504040204" pitchFamily="34" charset="0"/>
                <a:ea typeface="Verdana" panose="020B0604030504040204" pitchFamily="34" charset="0"/>
              </a:rPr>
              <a:t>wonen </a:t>
            </a:r>
            <a:r>
              <a:rPr lang="nl-NL" sz="2000" b="1" dirty="0">
                <a:solidFill>
                  <a:prstClr val="white"/>
                </a:solidFill>
                <a:latin typeface="Verdana" panose="020B0604030504040204" pitchFamily="34" charset="0"/>
                <a:ea typeface="Verdana" panose="020B0604030504040204" pitchFamily="34" charset="0"/>
              </a:rPr>
              <a:t>in </a:t>
            </a:r>
            <a:r>
              <a:rPr lang="nl-NL" sz="2000" b="1" dirty="0" smtClean="0">
                <a:solidFill>
                  <a:prstClr val="white"/>
                </a:solidFill>
                <a:latin typeface="Verdana" panose="020B0604030504040204" pitchFamily="34" charset="0"/>
                <a:ea typeface="Verdana" panose="020B0604030504040204" pitchFamily="34" charset="0"/>
              </a:rPr>
              <a:t>hutten/tenten</a:t>
            </a:r>
          </a:p>
          <a:p>
            <a:pPr algn="ctr"/>
            <a:r>
              <a:rPr lang="nl-NL" sz="2000" b="1" dirty="0" smtClean="0">
                <a:solidFill>
                  <a:prstClr val="white"/>
                </a:solidFill>
                <a:latin typeface="Verdana" panose="020B0604030504040204" pitchFamily="34" charset="0"/>
                <a:ea typeface="Verdana" panose="020B0604030504040204" pitchFamily="34" charset="0"/>
              </a:rPr>
              <a:t>tabernakel</a:t>
            </a:r>
            <a:endParaRPr lang="nl-NL" sz="2000" b="1" dirty="0">
              <a:solidFill>
                <a:prstClr val="white"/>
              </a:solidFill>
              <a:latin typeface="Verdana" panose="020B0604030504040204" pitchFamily="34" charset="0"/>
              <a:ea typeface="Verdana" panose="020B0604030504040204" pitchFamily="34" charset="0"/>
            </a:endParaRPr>
          </a:p>
        </p:txBody>
      </p:sp>
      <p:sp>
        <p:nvSpPr>
          <p:cNvPr id="9" name="Tekstvak 8"/>
          <p:cNvSpPr txBox="1"/>
          <p:nvPr/>
        </p:nvSpPr>
        <p:spPr>
          <a:xfrm>
            <a:off x="5759120" y="3587261"/>
            <a:ext cx="2699288" cy="1015663"/>
          </a:xfrm>
          <a:prstGeom prst="rect">
            <a:avLst/>
          </a:prstGeom>
          <a:noFill/>
        </p:spPr>
        <p:txBody>
          <a:bodyPr wrap="square" rtlCol="0">
            <a:spAutoFit/>
          </a:bodyPr>
          <a:lstStyle/>
          <a:p>
            <a:pPr algn="ctr"/>
            <a:r>
              <a:rPr lang="nl-NL" sz="2000" b="1" dirty="0">
                <a:solidFill>
                  <a:prstClr val="white"/>
                </a:solidFill>
                <a:latin typeface="Verdana" panose="020B0604030504040204" pitchFamily="34" charset="0"/>
                <a:ea typeface="Verdana" panose="020B0604030504040204" pitchFamily="34" charset="0"/>
              </a:rPr>
              <a:t>Duizendjarig rijk</a:t>
            </a:r>
          </a:p>
          <a:p>
            <a:pPr algn="ctr"/>
            <a:r>
              <a:rPr lang="nl-NL" sz="2000" b="1" dirty="0">
                <a:solidFill>
                  <a:prstClr val="white"/>
                </a:solidFill>
                <a:latin typeface="Verdana" panose="020B0604030504040204" pitchFamily="34" charset="0"/>
                <a:ea typeface="Verdana" panose="020B0604030504040204" pitchFamily="34" charset="0"/>
              </a:rPr>
              <a:t>Heerschappij koning Messias</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1038" y="3551783"/>
            <a:ext cx="2700337"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418042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7"/>
                                        </p:tgtEl>
                                        <p:attrNameLst>
                                          <p:attrName>style.visibility</p:attrName>
                                        </p:attrNameLst>
                                      </p:cBhvr>
                                      <p:to>
                                        <p:strVal val="visible"/>
                                      </p:to>
                                    </p:set>
                                    <p:anim calcmode="lin" valueType="num">
                                      <p:cBhvr additive="base">
                                        <p:cTn id="19" dur="500" fill="hold"/>
                                        <p:tgtEl>
                                          <p:spTgt spid="11267"/>
                                        </p:tgtEl>
                                        <p:attrNameLst>
                                          <p:attrName>ppt_x</p:attrName>
                                        </p:attrNameLst>
                                      </p:cBhvr>
                                      <p:tavLst>
                                        <p:tav tm="0">
                                          <p:val>
                                            <p:strVal val="#ppt_x"/>
                                          </p:val>
                                        </p:tav>
                                        <p:tav tm="100000">
                                          <p:val>
                                            <p:strVal val="#ppt_x"/>
                                          </p:val>
                                        </p:tav>
                                      </p:tavLst>
                                    </p:anim>
                                    <p:anim calcmode="lin" valueType="num">
                                      <p:cBhvr additive="base">
                                        <p:cTn id="20"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836712"/>
            <a:ext cx="9144000" cy="1015663"/>
          </a:xfrm>
          <a:prstGeom prst="rect">
            <a:avLst/>
          </a:prstGeom>
        </p:spPr>
        <p:txBody>
          <a:bodyPr wrap="square">
            <a:spAutoFit/>
          </a:bodyPr>
          <a:lstStyle/>
          <a:p>
            <a:pPr algn="ctr"/>
            <a:r>
              <a:rPr lang="nl-NL" sz="2000" dirty="0" smtClean="0">
                <a:latin typeface="Verdana" panose="020B0604030504040204" pitchFamily="34" charset="0"/>
                <a:ea typeface="Verdana" panose="020B0604030504040204" pitchFamily="34" charset="0"/>
              </a:rPr>
              <a:t>Joh.10:22 </a:t>
            </a:r>
            <a:endParaRPr lang="nl-NL" sz="2000" baseline="30000" dirty="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”Toen </a:t>
            </a:r>
            <a:r>
              <a:rPr lang="nl-NL" sz="2000" dirty="0">
                <a:latin typeface="Verdana" panose="020B0604030504040204" pitchFamily="34" charset="0"/>
                <a:ea typeface="Verdana" panose="020B0604030504040204" pitchFamily="34" charset="0"/>
              </a:rPr>
              <a:t>kwam </a:t>
            </a:r>
            <a:r>
              <a:rPr lang="nl-NL" sz="2000" b="1" dirty="0">
                <a:latin typeface="Verdana" panose="020B0604030504040204" pitchFamily="34" charset="0"/>
                <a:ea typeface="Verdana" panose="020B0604030504040204" pitchFamily="34" charset="0"/>
              </a:rPr>
              <a:t>het</a:t>
            </a:r>
            <a:r>
              <a:rPr lang="nl-NL" sz="2000" b="1" dirty="0">
                <a:solidFill>
                  <a:srgbClr val="FFFFB7"/>
                </a:solidFill>
                <a:latin typeface="Verdana" panose="020B0604030504040204" pitchFamily="34" charset="0"/>
                <a:ea typeface="Verdana" panose="020B0604030504040204" pitchFamily="34" charset="0"/>
              </a:rPr>
              <a:t> Vernieuwingsfeest </a:t>
            </a:r>
            <a:r>
              <a:rPr lang="nl-NL" sz="2000" dirty="0">
                <a:latin typeface="Verdana" panose="020B0604030504040204" pitchFamily="34" charset="0"/>
                <a:ea typeface="Verdana" panose="020B0604030504040204" pitchFamily="34" charset="0"/>
              </a:rPr>
              <a:t>te ​Jeruzalem; </a:t>
            </a:r>
            <a:endParaRPr lang="nl-NL" sz="2000" dirty="0" smtClean="0">
              <a:latin typeface="Verdana" panose="020B0604030504040204" pitchFamily="34" charset="0"/>
              <a:ea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rPr>
              <a:t>het </a:t>
            </a:r>
            <a:r>
              <a:rPr lang="nl-NL" sz="2000" dirty="0">
                <a:latin typeface="Verdana" panose="020B0604030504040204" pitchFamily="34" charset="0"/>
                <a:ea typeface="Verdana" panose="020B0604030504040204" pitchFamily="34" charset="0"/>
              </a:rPr>
              <a:t>was winter</a:t>
            </a:r>
            <a:r>
              <a:rPr lang="nl-NL" sz="2000" dirty="0" smtClean="0">
                <a:latin typeface="Verdana" panose="020B0604030504040204" pitchFamily="34" charset="0"/>
                <a:ea typeface="Verdana" panose="020B0604030504040204" pitchFamily="34" charset="0"/>
              </a:rPr>
              <a:t>.”</a:t>
            </a:r>
            <a:r>
              <a:rPr lang="nl-NL" sz="2000" dirty="0">
                <a:latin typeface="Verdana" panose="020B0604030504040204" pitchFamily="34" charset="0"/>
                <a:ea typeface="Verdana" panose="020B0604030504040204" pitchFamily="34" charset="0"/>
              </a:rPr>
              <a:t> </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7288" y="1513521"/>
            <a:ext cx="1871663"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544" y="3025212"/>
            <a:ext cx="107315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0000" y="3645024"/>
            <a:ext cx="164623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t="20711" b="8371"/>
          <a:stretch/>
        </p:blipFill>
        <p:spPr bwMode="auto">
          <a:xfrm>
            <a:off x="3590131" y="1852375"/>
            <a:ext cx="1963737" cy="7655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rotWithShape="1">
          <a:blip r:embed="rId6">
            <a:extLst>
              <a:ext uri="{28A0092B-C50C-407E-A947-70E740481C1C}">
                <a14:useLocalDpi xmlns:a14="http://schemas.microsoft.com/office/drawing/2010/main" val="0"/>
              </a:ext>
            </a:extLst>
          </a:blip>
          <a:srcRect t="18196" b="9861"/>
          <a:stretch/>
        </p:blipFill>
        <p:spPr bwMode="auto">
          <a:xfrm>
            <a:off x="3287713" y="4653136"/>
            <a:ext cx="2566987" cy="7766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564904"/>
            <a:ext cx="914400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hthoek 10"/>
          <p:cNvSpPr/>
          <p:nvPr/>
        </p:nvSpPr>
        <p:spPr>
          <a:xfrm>
            <a:off x="251520" y="5733256"/>
            <a:ext cx="8640960" cy="923330"/>
          </a:xfrm>
          <a:prstGeom prst="rect">
            <a:avLst/>
          </a:prstGeom>
          <a:solidFill>
            <a:srgbClr val="1B0042"/>
          </a:solidFill>
        </p:spPr>
        <p:txBody>
          <a:bodyPr wrap="square">
            <a:spAutoFit/>
          </a:bodyPr>
          <a:lstStyle/>
          <a:p>
            <a:pPr algn="ctr"/>
            <a:r>
              <a:rPr lang="nl-NL" b="0" i="0" dirty="0" smtClean="0">
                <a:effectLst/>
                <a:latin typeface="Verdana" panose="020B0604030504040204" pitchFamily="34" charset="0"/>
                <a:ea typeface="Verdana" panose="020B0604030504040204" pitchFamily="34" charset="0"/>
              </a:rPr>
              <a:t>Spr.22:6 </a:t>
            </a:r>
          </a:p>
          <a:p>
            <a:pPr algn="ctr"/>
            <a:r>
              <a:rPr lang="nl-NL" b="0" i="0" dirty="0" smtClean="0">
                <a:effectLst/>
                <a:latin typeface="Verdana" panose="020B0604030504040204" pitchFamily="34" charset="0"/>
                <a:ea typeface="Verdana" panose="020B0604030504040204" pitchFamily="34" charset="0"/>
              </a:rPr>
              <a:t>“</a:t>
            </a:r>
            <a:r>
              <a:rPr lang="nl-NL" b="1" i="0" dirty="0" smtClean="0">
                <a:solidFill>
                  <a:srgbClr val="FFFFB7"/>
                </a:solidFill>
                <a:effectLst/>
                <a:latin typeface="Verdana" panose="020B0604030504040204" pitchFamily="34" charset="0"/>
                <a:ea typeface="Verdana" panose="020B0604030504040204" pitchFamily="34" charset="0"/>
              </a:rPr>
              <a:t>Oefen (</a:t>
            </a:r>
            <a:r>
              <a:rPr lang="he-IL" b="1" dirty="0" smtClean="0">
                <a:solidFill>
                  <a:srgbClr val="FFFFB7"/>
                </a:solidFill>
                <a:cs typeface="+mj-cs"/>
              </a:rPr>
              <a:t>חֲנֹך</a:t>
            </a:r>
            <a:r>
              <a:rPr lang="he-IL" b="1" dirty="0" smtClean="0">
                <a:solidFill>
                  <a:srgbClr val="FFFFB7"/>
                </a:solidFill>
              </a:rPr>
              <a:t>ְ</a:t>
            </a:r>
            <a:r>
              <a:rPr lang="nl-NL" b="1" dirty="0" smtClean="0">
                <a:solidFill>
                  <a:srgbClr val="FFFFB7"/>
                </a:solidFill>
              </a:rPr>
              <a:t>-</a:t>
            </a:r>
            <a:r>
              <a:rPr lang="nl-NL" b="1" dirty="0" err="1" smtClean="0">
                <a:solidFill>
                  <a:srgbClr val="FFFFB7"/>
                </a:solidFill>
              </a:rPr>
              <a:t>chanok</a:t>
            </a:r>
            <a:r>
              <a:rPr lang="nl-NL" b="1" i="0" dirty="0" smtClean="0">
                <a:solidFill>
                  <a:srgbClr val="FFFFB7"/>
                </a:solidFill>
                <a:effectLst/>
                <a:latin typeface="Verdana" panose="020B0604030504040204" pitchFamily="34" charset="0"/>
                <a:ea typeface="Verdana" panose="020B0604030504040204" pitchFamily="34" charset="0"/>
              </a:rPr>
              <a:t>) </a:t>
            </a:r>
            <a:r>
              <a:rPr lang="nl-NL" b="0" i="0" dirty="0" smtClean="0">
                <a:effectLst/>
                <a:latin typeface="Verdana" panose="020B0604030504040204" pitchFamily="34" charset="0"/>
                <a:ea typeface="Verdana" panose="020B0604030504040204" pitchFamily="34" charset="0"/>
              </a:rPr>
              <a:t>de knaap volgens de eis van zijn weg,</a:t>
            </a:r>
          </a:p>
          <a:p>
            <a:pPr algn="ctr"/>
            <a:r>
              <a:rPr lang="nl-NL" b="0" i="0" dirty="0" smtClean="0">
                <a:effectLst/>
                <a:latin typeface="Verdana" panose="020B0604030504040204" pitchFamily="34" charset="0"/>
                <a:ea typeface="Verdana" panose="020B0604030504040204" pitchFamily="34" charset="0"/>
              </a:rPr>
              <a:t>ook wanneer hij oud geworden is, zal hij daarvan niet afwijken.</a:t>
            </a:r>
            <a:endParaRPr lang="nl-NL" b="0" i="0" dirty="0">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9726371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055"/>
                                        </p:tgtEl>
                                        <p:attrNameLst>
                                          <p:attrName>style.visibility</p:attrName>
                                        </p:attrNameLst>
                                      </p:cBhvr>
                                      <p:to>
                                        <p:strVal val="visible"/>
                                      </p:to>
                                    </p:set>
                                    <p:anim calcmode="lin" valueType="num">
                                      <p:cBhvr additive="base">
                                        <p:cTn id="11" dur="500" fill="hold"/>
                                        <p:tgtEl>
                                          <p:spTgt spid="2055"/>
                                        </p:tgtEl>
                                        <p:attrNameLst>
                                          <p:attrName>ppt_x</p:attrName>
                                        </p:attrNameLst>
                                      </p:cBhvr>
                                      <p:tavLst>
                                        <p:tav tm="0">
                                          <p:val>
                                            <p:strVal val="#ppt_x"/>
                                          </p:val>
                                        </p:tav>
                                        <p:tav tm="100000">
                                          <p:val>
                                            <p:strVal val="#ppt_x"/>
                                          </p:val>
                                        </p:tav>
                                      </p:tavLst>
                                    </p:anim>
                                    <p:anim calcmode="lin" valueType="num">
                                      <p:cBhvr additive="base">
                                        <p:cTn id="12" dur="500" fill="hold"/>
                                        <p:tgtEl>
                                          <p:spTgt spid="2055"/>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057"/>
                                        </p:tgtEl>
                                        <p:attrNameLst>
                                          <p:attrName>style.visibility</p:attrName>
                                        </p:attrNameLst>
                                      </p:cBhvr>
                                      <p:to>
                                        <p:strVal val="visible"/>
                                      </p:to>
                                    </p:set>
                                    <p:anim calcmode="lin" valueType="num">
                                      <p:cBhvr additive="base">
                                        <p:cTn id="17" dur="500" fill="hold"/>
                                        <p:tgtEl>
                                          <p:spTgt spid="2057"/>
                                        </p:tgtEl>
                                        <p:attrNameLst>
                                          <p:attrName>ppt_x</p:attrName>
                                        </p:attrNameLst>
                                      </p:cBhvr>
                                      <p:tavLst>
                                        <p:tav tm="0">
                                          <p:val>
                                            <p:strVal val="#ppt_x"/>
                                          </p:val>
                                        </p:tav>
                                        <p:tav tm="100000">
                                          <p:val>
                                            <p:strVal val="#ppt_x"/>
                                          </p:val>
                                        </p:tav>
                                      </p:tavLst>
                                    </p:anim>
                                    <p:anim calcmode="lin" valueType="num">
                                      <p:cBhvr additive="base">
                                        <p:cTn id="18" dur="500" fill="hold"/>
                                        <p:tgtEl>
                                          <p:spTgt spid="2057"/>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 calcmode="lin" valueType="num">
                                      <p:cBhvr additive="base">
                                        <p:cTn id="27" dur="500" fill="hold"/>
                                        <p:tgtEl>
                                          <p:spTgt spid="2052"/>
                                        </p:tgtEl>
                                        <p:attrNameLst>
                                          <p:attrName>ppt_x</p:attrName>
                                        </p:attrNameLst>
                                      </p:cBhvr>
                                      <p:tavLst>
                                        <p:tav tm="0">
                                          <p:val>
                                            <p:strVal val="#ppt_x"/>
                                          </p:val>
                                        </p:tav>
                                        <p:tav tm="100000">
                                          <p:val>
                                            <p:strVal val="#ppt_x"/>
                                          </p:val>
                                        </p:tav>
                                      </p:tavLst>
                                    </p:anim>
                                    <p:anim calcmode="lin" valueType="num">
                                      <p:cBhvr additive="base">
                                        <p:cTn id="28" dur="500" fill="hold"/>
                                        <p:tgtEl>
                                          <p:spTgt spid="2052"/>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2053"/>
                                        </p:tgtEl>
                                        <p:attrNameLst>
                                          <p:attrName>style.visibility</p:attrName>
                                        </p:attrNameLst>
                                      </p:cBhvr>
                                      <p:to>
                                        <p:strVal val="visible"/>
                                      </p:to>
                                    </p:set>
                                    <p:anim calcmode="lin" valueType="num">
                                      <p:cBhvr additive="base">
                                        <p:cTn id="33" dur="500" fill="hold"/>
                                        <p:tgtEl>
                                          <p:spTgt spid="2053"/>
                                        </p:tgtEl>
                                        <p:attrNameLst>
                                          <p:attrName>ppt_x</p:attrName>
                                        </p:attrNameLst>
                                      </p:cBhvr>
                                      <p:tavLst>
                                        <p:tav tm="0">
                                          <p:val>
                                            <p:strVal val="#ppt_x"/>
                                          </p:val>
                                        </p:tav>
                                        <p:tav tm="100000">
                                          <p:val>
                                            <p:strVal val="#ppt_x"/>
                                          </p:val>
                                        </p:tav>
                                      </p:tavLst>
                                    </p:anim>
                                    <p:anim calcmode="lin" valueType="num">
                                      <p:cBhvr additive="base">
                                        <p:cTn id="34" dur="500" fill="hold"/>
                                        <p:tgtEl>
                                          <p:spTgt spid="2053"/>
                                        </p:tgtEl>
                                        <p:attrNameLst>
                                          <p:attrName>ppt_y</p:attrName>
                                        </p:attrNameLst>
                                      </p:cBhvr>
                                      <p:tavLst>
                                        <p:tav tm="0">
                                          <p:val>
                                            <p:strVal val="0-#ppt_h/2"/>
                                          </p:val>
                                        </p:tav>
                                        <p:tav tm="100000">
                                          <p:val>
                                            <p:strVal val="#ppt_y"/>
                                          </p:val>
                                        </p:tav>
                                      </p:tavLst>
                                    </p:anim>
                                  </p:childTnLst>
                                </p:cTn>
                              </p:par>
                            </p:childTnLst>
                          </p:cTn>
                        </p:par>
                        <p:par>
                          <p:cTn id="35" fill="hold">
                            <p:stCondLst>
                              <p:cond delay="500"/>
                            </p:stCondLst>
                            <p:childTnLst>
                              <p:par>
                                <p:cTn id="36" presetID="2" presetClass="entr" presetSubtype="1" fill="hold" nodeType="afterEffect">
                                  <p:stCondLst>
                                    <p:cond delay="0"/>
                                  </p:stCondLst>
                                  <p:childTnLst>
                                    <p:set>
                                      <p:cBhvr>
                                        <p:cTn id="37" dur="1" fill="hold">
                                          <p:stCondLst>
                                            <p:cond delay="0"/>
                                          </p:stCondLst>
                                        </p:cTn>
                                        <p:tgtEl>
                                          <p:spTgt spid="2054"/>
                                        </p:tgtEl>
                                        <p:attrNameLst>
                                          <p:attrName>style.visibility</p:attrName>
                                        </p:attrNameLst>
                                      </p:cBhvr>
                                      <p:to>
                                        <p:strVal val="visible"/>
                                      </p:to>
                                    </p:set>
                                    <p:anim calcmode="lin" valueType="num">
                                      <p:cBhvr additive="base">
                                        <p:cTn id="38" dur="500" fill="hold"/>
                                        <p:tgtEl>
                                          <p:spTgt spid="2054"/>
                                        </p:tgtEl>
                                        <p:attrNameLst>
                                          <p:attrName>ppt_x</p:attrName>
                                        </p:attrNameLst>
                                      </p:cBhvr>
                                      <p:tavLst>
                                        <p:tav tm="0">
                                          <p:val>
                                            <p:strVal val="#ppt_x"/>
                                          </p:val>
                                        </p:tav>
                                        <p:tav tm="100000">
                                          <p:val>
                                            <p:strVal val="#ppt_x"/>
                                          </p:val>
                                        </p:tav>
                                      </p:tavLst>
                                    </p:anim>
                                    <p:anim calcmode="lin" valueType="num">
                                      <p:cBhvr additive="base">
                                        <p:cTn id="39" dur="500" fill="hold"/>
                                        <p:tgtEl>
                                          <p:spTgt spid="2054"/>
                                        </p:tgtEl>
                                        <p:attrNameLst>
                                          <p:attrName>ppt_y</p:attrName>
                                        </p:attrNameLst>
                                      </p:cBhvr>
                                      <p:tavLst>
                                        <p:tav tm="0">
                                          <p:val>
                                            <p:strVal val="0-#ppt_h/2"/>
                                          </p:val>
                                        </p:tav>
                                        <p:tav tm="100000">
                                          <p:val>
                                            <p:strVal val="#ppt_y"/>
                                          </p:val>
                                        </p:tav>
                                      </p:tavLst>
                                    </p:anim>
                                  </p:childTnLst>
                                </p:cTn>
                              </p:par>
                            </p:childTnLst>
                          </p:cTn>
                        </p:par>
                        <p:par>
                          <p:cTn id="40" fill="hold">
                            <p:stCondLst>
                              <p:cond delay="1000"/>
                            </p:stCondLst>
                            <p:childTnLst>
                              <p:par>
                                <p:cTn id="41" presetID="2" presetClass="entr" presetSubtype="4"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3926557"/>
            <a:ext cx="9242426"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692696"/>
            <a:ext cx="9107487"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3" y="1340768"/>
            <a:ext cx="9107487"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3" y="1916832"/>
            <a:ext cx="9107487"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5" y="2773363"/>
            <a:ext cx="917575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63" y="5378847"/>
            <a:ext cx="9107487" cy="150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881038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169"/>
                                        </p:tgtEl>
                                        <p:attrNameLst>
                                          <p:attrName>style.visibility</p:attrName>
                                        </p:attrNameLst>
                                      </p:cBhvr>
                                      <p:to>
                                        <p:strVal val="visible"/>
                                      </p:to>
                                    </p:set>
                                    <p:anim calcmode="lin" valueType="num">
                                      <p:cBhvr additive="base">
                                        <p:cTn id="7" dur="500" fill="hold"/>
                                        <p:tgtEl>
                                          <p:spTgt spid="7169"/>
                                        </p:tgtEl>
                                        <p:attrNameLst>
                                          <p:attrName>ppt_x</p:attrName>
                                        </p:attrNameLst>
                                      </p:cBhvr>
                                      <p:tavLst>
                                        <p:tav tm="0">
                                          <p:val>
                                            <p:strVal val="#ppt_x"/>
                                          </p:val>
                                        </p:tav>
                                        <p:tav tm="100000">
                                          <p:val>
                                            <p:strVal val="#ppt_x"/>
                                          </p:val>
                                        </p:tav>
                                      </p:tavLst>
                                    </p:anim>
                                    <p:anim calcmode="lin" valueType="num">
                                      <p:cBhvr additive="base">
                                        <p:cTn id="8" dur="500" fill="hold"/>
                                        <p:tgtEl>
                                          <p:spTgt spid="71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 calcmode="lin" valueType="num">
                                      <p:cBhvr additive="base">
                                        <p:cTn id="13" dur="500" fill="hold"/>
                                        <p:tgtEl>
                                          <p:spTgt spid="7170"/>
                                        </p:tgtEl>
                                        <p:attrNameLst>
                                          <p:attrName>ppt_x</p:attrName>
                                        </p:attrNameLst>
                                      </p:cBhvr>
                                      <p:tavLst>
                                        <p:tav tm="0">
                                          <p:val>
                                            <p:strVal val="#ppt_x"/>
                                          </p:val>
                                        </p:tav>
                                        <p:tav tm="100000">
                                          <p:val>
                                            <p:strVal val="#ppt_x"/>
                                          </p:val>
                                        </p:tav>
                                      </p:tavLst>
                                    </p:anim>
                                    <p:anim calcmode="lin" valueType="num">
                                      <p:cBhvr additive="base">
                                        <p:cTn id="14"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gtEl>
                                        <p:attrNameLst>
                                          <p:attrName>style.visibility</p:attrName>
                                        </p:attrNameLst>
                                      </p:cBhvr>
                                      <p:to>
                                        <p:strVal val="visible"/>
                                      </p:to>
                                    </p:set>
                                    <p:anim calcmode="lin" valueType="num">
                                      <p:cBhvr additive="base">
                                        <p:cTn id="19" dur="500" fill="hold"/>
                                        <p:tgtEl>
                                          <p:spTgt spid="7171"/>
                                        </p:tgtEl>
                                        <p:attrNameLst>
                                          <p:attrName>ppt_x</p:attrName>
                                        </p:attrNameLst>
                                      </p:cBhvr>
                                      <p:tavLst>
                                        <p:tav tm="0">
                                          <p:val>
                                            <p:strVal val="#ppt_x"/>
                                          </p:val>
                                        </p:tav>
                                        <p:tav tm="100000">
                                          <p:val>
                                            <p:strVal val="#ppt_x"/>
                                          </p:val>
                                        </p:tav>
                                      </p:tavLst>
                                    </p:anim>
                                    <p:anim calcmode="lin" valueType="num">
                                      <p:cBhvr additive="base">
                                        <p:cTn id="20"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2"/>
                                        </p:tgtEl>
                                        <p:attrNameLst>
                                          <p:attrName>style.visibility</p:attrName>
                                        </p:attrNameLst>
                                      </p:cBhvr>
                                      <p:to>
                                        <p:strVal val="visible"/>
                                      </p:to>
                                    </p:set>
                                    <p:anim calcmode="lin" valueType="num">
                                      <p:cBhvr additive="base">
                                        <p:cTn id="25" dur="500" fill="hold"/>
                                        <p:tgtEl>
                                          <p:spTgt spid="7172"/>
                                        </p:tgtEl>
                                        <p:attrNameLst>
                                          <p:attrName>ppt_x</p:attrName>
                                        </p:attrNameLst>
                                      </p:cBhvr>
                                      <p:tavLst>
                                        <p:tav tm="0">
                                          <p:val>
                                            <p:strVal val="#ppt_x"/>
                                          </p:val>
                                        </p:tav>
                                        <p:tav tm="100000">
                                          <p:val>
                                            <p:strVal val="#ppt_x"/>
                                          </p:val>
                                        </p:tav>
                                      </p:tavLst>
                                    </p:anim>
                                    <p:anim calcmode="lin" valueType="num">
                                      <p:cBhvr additive="base">
                                        <p:cTn id="26"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3"/>
                                        </p:tgtEl>
                                        <p:attrNameLst>
                                          <p:attrName>style.visibility</p:attrName>
                                        </p:attrNameLst>
                                      </p:cBhvr>
                                      <p:to>
                                        <p:strVal val="visible"/>
                                      </p:to>
                                    </p:set>
                                    <p:anim calcmode="lin" valueType="num">
                                      <p:cBhvr additive="base">
                                        <p:cTn id="31" dur="500" fill="hold"/>
                                        <p:tgtEl>
                                          <p:spTgt spid="7173"/>
                                        </p:tgtEl>
                                        <p:attrNameLst>
                                          <p:attrName>ppt_x</p:attrName>
                                        </p:attrNameLst>
                                      </p:cBhvr>
                                      <p:tavLst>
                                        <p:tav tm="0">
                                          <p:val>
                                            <p:strVal val="#ppt_x"/>
                                          </p:val>
                                        </p:tav>
                                        <p:tav tm="100000">
                                          <p:val>
                                            <p:strVal val="#ppt_x"/>
                                          </p:val>
                                        </p:tav>
                                      </p:tavLst>
                                    </p:anim>
                                    <p:anim calcmode="lin" valueType="num">
                                      <p:cBhvr additive="base">
                                        <p:cTn id="32"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74"/>
                                        </p:tgtEl>
                                        <p:attrNameLst>
                                          <p:attrName>style.visibility</p:attrName>
                                        </p:attrNameLst>
                                      </p:cBhvr>
                                      <p:to>
                                        <p:strVal val="visible"/>
                                      </p:to>
                                    </p:set>
                                    <p:anim calcmode="lin" valueType="num">
                                      <p:cBhvr additive="base">
                                        <p:cTn id="37" dur="500" fill="hold"/>
                                        <p:tgtEl>
                                          <p:spTgt spid="7174"/>
                                        </p:tgtEl>
                                        <p:attrNameLst>
                                          <p:attrName>ppt_x</p:attrName>
                                        </p:attrNameLst>
                                      </p:cBhvr>
                                      <p:tavLst>
                                        <p:tav tm="0">
                                          <p:val>
                                            <p:strVal val="#ppt_x"/>
                                          </p:val>
                                        </p:tav>
                                        <p:tav tm="100000">
                                          <p:val>
                                            <p:strVal val="#ppt_x"/>
                                          </p:val>
                                        </p:tav>
                                      </p:tavLst>
                                    </p:anim>
                                    <p:anim calcmode="lin" valueType="num">
                                      <p:cBhvr additive="base">
                                        <p:cTn id="38"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3944</TotalTime>
  <Words>1079</Words>
  <Application>Microsoft Office PowerPoint</Application>
  <PresentationFormat>Diavoorstelling (4:3)</PresentationFormat>
  <Paragraphs>381</Paragraphs>
  <Slides>33</Slides>
  <Notes>0</Notes>
  <HiddenSlides>0</HiddenSlides>
  <MMClips>0</MMClips>
  <ScaleCrop>false</ScaleCrop>
  <HeadingPairs>
    <vt:vector size="4" baseType="variant">
      <vt:variant>
        <vt:lpstr>Thema</vt:lpstr>
      </vt:variant>
      <vt:variant>
        <vt:i4>1</vt:i4>
      </vt:variant>
      <vt:variant>
        <vt:lpstr>Diatitels</vt:lpstr>
      </vt:variant>
      <vt:variant>
        <vt:i4>33</vt:i4>
      </vt:variant>
    </vt:vector>
  </HeadingPairs>
  <TitlesOfParts>
    <vt:vector size="34"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Gerard Wijtsma</dc:creator>
  <cp:lastModifiedBy>Gerard Wijtsma</cp:lastModifiedBy>
  <cp:revision>105</cp:revision>
  <dcterms:created xsi:type="dcterms:W3CDTF">2019-12-18T12:11:45Z</dcterms:created>
  <dcterms:modified xsi:type="dcterms:W3CDTF">2019-12-21T05:56:40Z</dcterms:modified>
</cp:coreProperties>
</file>