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69" r:id="rId3"/>
    <p:sldId id="370" r:id="rId4"/>
    <p:sldId id="371" r:id="rId5"/>
    <p:sldId id="299" r:id="rId6"/>
    <p:sldId id="316" r:id="rId7"/>
    <p:sldId id="375" r:id="rId8"/>
    <p:sldId id="347" r:id="rId9"/>
    <p:sldId id="348" r:id="rId10"/>
    <p:sldId id="350" r:id="rId11"/>
    <p:sldId id="351" r:id="rId12"/>
    <p:sldId id="372" r:id="rId13"/>
    <p:sldId id="296" r:id="rId14"/>
    <p:sldId id="334" r:id="rId15"/>
    <p:sldId id="298" r:id="rId16"/>
    <p:sldId id="301" r:id="rId17"/>
    <p:sldId id="354" r:id="rId18"/>
    <p:sldId id="373" r:id="rId19"/>
    <p:sldId id="335" r:id="rId20"/>
    <p:sldId id="355" r:id="rId21"/>
    <p:sldId id="356" r:id="rId22"/>
    <p:sldId id="341" r:id="rId23"/>
    <p:sldId id="311" r:id="rId24"/>
    <p:sldId id="328" r:id="rId25"/>
    <p:sldId id="313" r:id="rId26"/>
    <p:sldId id="314" r:id="rId27"/>
    <p:sldId id="318" r:id="rId28"/>
    <p:sldId id="336" r:id="rId29"/>
    <p:sldId id="305" r:id="rId30"/>
    <p:sldId id="360" r:id="rId31"/>
    <p:sldId id="317" r:id="rId32"/>
    <p:sldId id="315" r:id="rId33"/>
    <p:sldId id="345" r:id="rId34"/>
    <p:sldId id="357" r:id="rId35"/>
    <p:sldId id="344" r:id="rId36"/>
    <p:sldId id="337" r:id="rId37"/>
    <p:sldId id="342" r:id="rId38"/>
    <p:sldId id="324" r:id="rId39"/>
    <p:sldId id="343" r:id="rId40"/>
    <p:sldId id="306" r:id="rId41"/>
    <p:sldId id="319" r:id="rId42"/>
    <p:sldId id="362" r:id="rId43"/>
    <p:sldId id="338" r:id="rId44"/>
    <p:sldId id="365" r:id="rId45"/>
    <p:sldId id="307" r:id="rId46"/>
    <p:sldId id="361" r:id="rId47"/>
    <p:sldId id="320" r:id="rId48"/>
    <p:sldId id="364" r:id="rId49"/>
    <p:sldId id="321" r:id="rId50"/>
    <p:sldId id="366" r:id="rId51"/>
    <p:sldId id="308" r:id="rId52"/>
    <p:sldId id="346" r:id="rId53"/>
    <p:sldId id="367" r:id="rId54"/>
    <p:sldId id="340" r:id="rId55"/>
    <p:sldId id="352" r:id="rId56"/>
    <p:sldId id="353" r:id="rId57"/>
    <p:sldId id="322" r:id="rId58"/>
    <p:sldId id="368" r:id="rId59"/>
    <p:sldId id="325" r:id="rId60"/>
    <p:sldId id="326" r:id="rId61"/>
    <p:sldId id="374" r:id="rId62"/>
    <p:sldId id="376" r:id="rId6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003"/>
    <a:srgbClr val="6B3305"/>
    <a:srgbClr val="3F1E03"/>
    <a:srgbClr val="FDCBC3"/>
    <a:srgbClr val="FBA293"/>
    <a:srgbClr val="281302"/>
    <a:srgbClr val="D9C394"/>
    <a:srgbClr val="B93A37"/>
    <a:srgbClr val="C00000"/>
    <a:srgbClr val="D94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2" autoAdjust="0"/>
    <p:restoredTop sz="88253" autoAdjust="0"/>
  </p:normalViewPr>
  <p:slideViewPr>
    <p:cSldViewPr>
      <p:cViewPr>
        <p:scale>
          <a:sx n="50" d="100"/>
          <a:sy n="50" d="100"/>
        </p:scale>
        <p:origin x="-1738" y="-2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2DF475-FBF3-428F-A98D-E44C64C27349}" type="datetimeFigureOut">
              <a:rPr lang="nl-NL" smtClean="0"/>
              <a:t>28-8-2019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92813C-7ED6-43BF-98D6-9A7920D57A5F}" type="slidenum">
              <a:rPr lang="nl-NL" smtClean="0"/>
              <a:t>‹nr.›</a:t>
            </a:fld>
            <a:endParaRPr lang="nl-NL"/>
          </a:p>
        </p:txBody>
      </p:sp>
    </p:spTree>
    <p:extLst>
      <p:ext uri="{BB962C8B-B14F-4D97-AF65-F5344CB8AC3E}">
        <p14:creationId xmlns:p14="http://schemas.microsoft.com/office/powerpoint/2010/main" val="9808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cotb.org/resources/Ezra,Nehemiah,Esther.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solidFill>
                  <a:schemeClr val="bg1"/>
                </a:solidFill>
                <a:latin typeface="Verdana" panose="020B0604030504040204" pitchFamily="34" charset="0"/>
                <a:ea typeface="Verdana" panose="020B0604030504040204" pitchFamily="34" charset="0"/>
              </a:rPr>
              <a:t>Ex.28:4 “Dit zijn dan de ​kledingstukken​ die zij moeten maken: </a:t>
            </a:r>
          </a:p>
          <a:p>
            <a:pPr marL="342900" indent="-342900">
              <a:buFont typeface="+mj-lt"/>
              <a:buAutoNum type="arabicPeriod"/>
            </a:pPr>
            <a:r>
              <a:rPr lang="nl-NL" dirty="0" smtClean="0">
                <a:solidFill>
                  <a:schemeClr val="bg1"/>
                </a:solidFill>
                <a:latin typeface="Verdana" panose="020B0604030504040204" pitchFamily="34" charset="0"/>
                <a:ea typeface="Verdana" panose="020B0604030504040204" pitchFamily="34" charset="0"/>
              </a:rPr>
              <a:t>een ​borsttas (</a:t>
            </a:r>
            <a:r>
              <a:rPr lang="he-IL" dirty="0" smtClean="0">
                <a:solidFill>
                  <a:schemeClr val="bg1"/>
                </a:solidFill>
                <a:latin typeface="Verdana" panose="020B0604030504040204" pitchFamily="34" charset="0"/>
                <a:ea typeface="Verdana" panose="020B0604030504040204" pitchFamily="34" charset="0"/>
              </a:rPr>
              <a:t>חֹשֶׁן</a:t>
            </a:r>
            <a:r>
              <a:rPr lang="nl-NL" dirty="0" smtClean="0">
                <a:solidFill>
                  <a:schemeClr val="bg1"/>
                </a:solidFill>
                <a:latin typeface="Verdana" panose="020B0604030504040204" pitchFamily="34" charset="0"/>
                <a:ea typeface="Verdana" panose="020B0604030504040204" pitchFamily="34" charset="0"/>
              </a:rPr>
              <a:t>-</a:t>
            </a:r>
            <a:r>
              <a:rPr lang="nl-NL" dirty="0" err="1" smtClean="0">
                <a:solidFill>
                  <a:schemeClr val="bg1"/>
                </a:solidFill>
                <a:latin typeface="Verdana" panose="020B0604030504040204" pitchFamily="34" charset="0"/>
                <a:ea typeface="Verdana" panose="020B0604030504040204" pitchFamily="34" charset="0"/>
              </a:rPr>
              <a:t>chosjen</a:t>
            </a:r>
            <a:r>
              <a:rPr lang="nl-NL" dirty="0" smtClean="0">
                <a:solidFill>
                  <a:schemeClr val="bg1"/>
                </a:solidFill>
                <a:latin typeface="Verdana" panose="020B0604030504040204" pitchFamily="34" charset="0"/>
                <a:ea typeface="Verdana" panose="020B0604030504040204" pitchFamily="34" charset="0"/>
              </a:rPr>
              <a:t>)</a:t>
            </a:r>
          </a:p>
          <a:p>
            <a:pPr marL="342900" indent="-342900">
              <a:buFont typeface="+mj-lt"/>
              <a:buAutoNum type="arabicPeriod"/>
            </a:pPr>
            <a:r>
              <a:rPr lang="nl-NL" dirty="0" smtClean="0">
                <a:solidFill>
                  <a:schemeClr val="bg1"/>
                </a:solidFill>
                <a:latin typeface="Verdana" panose="020B0604030504040204" pitchFamily="34" charset="0"/>
                <a:ea typeface="Verdana" panose="020B0604030504040204" pitchFamily="34" charset="0"/>
              </a:rPr>
              <a:t>een </a:t>
            </a:r>
            <a:r>
              <a:rPr lang="nl-NL" dirty="0" err="1" smtClean="0">
                <a:solidFill>
                  <a:schemeClr val="bg1"/>
                </a:solidFill>
                <a:latin typeface="Verdana" panose="020B0604030504040204" pitchFamily="34" charset="0"/>
                <a:ea typeface="Verdana" panose="020B0604030504040204" pitchFamily="34" charset="0"/>
              </a:rPr>
              <a:t>efod</a:t>
            </a:r>
            <a:r>
              <a:rPr lang="nl-NL" dirty="0" smtClean="0">
                <a:solidFill>
                  <a:schemeClr val="bg1"/>
                </a:solidFill>
                <a:latin typeface="Verdana" panose="020B0604030504040204" pitchFamily="34" charset="0"/>
                <a:ea typeface="Verdana" panose="020B0604030504040204" pitchFamily="34" charset="0"/>
              </a:rPr>
              <a:t> (</a:t>
            </a:r>
            <a:r>
              <a:rPr lang="he-IL" dirty="0" smtClean="0">
                <a:solidFill>
                  <a:schemeClr val="bg1"/>
                </a:solidFill>
                <a:latin typeface="Verdana" panose="020B0604030504040204" pitchFamily="34" charset="0"/>
                <a:ea typeface="Verdana" panose="020B0604030504040204" pitchFamily="34" charset="0"/>
              </a:rPr>
              <a:t>אֵפוֹד</a:t>
            </a:r>
            <a:r>
              <a:rPr lang="nl-NL" dirty="0" smtClean="0">
                <a:solidFill>
                  <a:schemeClr val="bg1"/>
                </a:solidFill>
                <a:latin typeface="Verdana" panose="020B0604030504040204" pitchFamily="34" charset="0"/>
                <a:ea typeface="Verdana" panose="020B0604030504040204" pitchFamily="34" charset="0"/>
              </a:rPr>
              <a:t>-</a:t>
            </a:r>
            <a:r>
              <a:rPr lang="nl-NL" dirty="0" err="1" smtClean="0">
                <a:solidFill>
                  <a:schemeClr val="bg1"/>
                </a:solidFill>
                <a:latin typeface="Verdana" panose="020B0604030504040204" pitchFamily="34" charset="0"/>
                <a:ea typeface="Verdana" panose="020B0604030504040204" pitchFamily="34" charset="0"/>
              </a:rPr>
              <a:t>efod</a:t>
            </a:r>
            <a:r>
              <a:rPr lang="nl-NL" dirty="0" smtClean="0">
                <a:solidFill>
                  <a:schemeClr val="bg1"/>
                </a:solidFill>
                <a:latin typeface="Verdana" panose="020B0604030504040204" pitchFamily="34" charset="0"/>
                <a:ea typeface="Verdana" panose="020B0604030504040204" pitchFamily="34" charset="0"/>
              </a:rPr>
              <a:t>)</a:t>
            </a:r>
          </a:p>
          <a:p>
            <a:pPr marL="342900" indent="-342900">
              <a:buFont typeface="+mj-lt"/>
              <a:buAutoNum type="arabicPeriod"/>
            </a:pPr>
            <a:r>
              <a:rPr lang="nl-NL" dirty="0" smtClean="0">
                <a:solidFill>
                  <a:schemeClr val="bg1"/>
                </a:solidFill>
                <a:latin typeface="Verdana" panose="020B0604030504040204" pitchFamily="34" charset="0"/>
                <a:ea typeface="Verdana" panose="020B0604030504040204" pitchFamily="34" charset="0"/>
              </a:rPr>
              <a:t>een ​bovenkleed (</a:t>
            </a:r>
            <a:r>
              <a:rPr lang="he-IL" dirty="0" smtClean="0">
                <a:solidFill>
                  <a:schemeClr val="bg1"/>
                </a:solidFill>
                <a:latin typeface="Verdana" panose="020B0604030504040204" pitchFamily="34" charset="0"/>
                <a:ea typeface="Verdana" panose="020B0604030504040204" pitchFamily="34" charset="0"/>
              </a:rPr>
              <a:t>מְעִיל</a:t>
            </a:r>
            <a:r>
              <a:rPr lang="nl-NL" dirty="0" smtClean="0">
                <a:solidFill>
                  <a:schemeClr val="bg1"/>
                </a:solidFill>
                <a:latin typeface="Verdana" panose="020B0604030504040204" pitchFamily="34" charset="0"/>
                <a:ea typeface="Verdana" panose="020B0604030504040204" pitchFamily="34" charset="0"/>
              </a:rPr>
              <a:t>-</a:t>
            </a:r>
            <a:r>
              <a:rPr lang="nl-NL" dirty="0" err="1" smtClean="0">
                <a:solidFill>
                  <a:schemeClr val="bg1"/>
                </a:solidFill>
                <a:latin typeface="Verdana" panose="020B0604030504040204" pitchFamily="34" charset="0"/>
                <a:ea typeface="Verdana" panose="020B0604030504040204" pitchFamily="34" charset="0"/>
              </a:rPr>
              <a:t>meïl</a:t>
            </a:r>
            <a:r>
              <a:rPr lang="nl-NL" dirty="0" smtClean="0">
                <a:solidFill>
                  <a:schemeClr val="bg1"/>
                </a:solidFill>
                <a:latin typeface="Verdana" panose="020B0604030504040204" pitchFamily="34" charset="0"/>
                <a:ea typeface="Verdana" panose="020B0604030504040204" pitchFamily="34" charset="0"/>
              </a:rPr>
              <a:t>)</a:t>
            </a:r>
          </a:p>
          <a:p>
            <a:pPr marL="342900" indent="-342900">
              <a:buFont typeface="+mj-lt"/>
              <a:buAutoNum type="arabicPeriod"/>
            </a:pPr>
            <a:r>
              <a:rPr lang="nl-NL" dirty="0" smtClean="0">
                <a:solidFill>
                  <a:schemeClr val="bg1"/>
                </a:solidFill>
                <a:latin typeface="Verdana" panose="020B0604030504040204" pitchFamily="34" charset="0"/>
                <a:ea typeface="Verdana" panose="020B0604030504040204" pitchFamily="34" charset="0"/>
              </a:rPr>
              <a:t>een ​onderkleed​ (</a:t>
            </a:r>
            <a:r>
              <a:rPr lang="he-IL" dirty="0" smtClean="0">
                <a:solidFill>
                  <a:schemeClr val="bg1"/>
                </a:solidFill>
                <a:latin typeface="Verdana" panose="020B0604030504040204" pitchFamily="34" charset="0"/>
                <a:ea typeface="Verdana" panose="020B0604030504040204" pitchFamily="34" charset="0"/>
              </a:rPr>
              <a:t>תַּשְׁבֵּץ</a:t>
            </a:r>
            <a:r>
              <a:rPr lang="nl-NL" dirty="0" smtClean="0">
                <a:solidFill>
                  <a:schemeClr val="bg1"/>
                </a:solidFill>
                <a:latin typeface="Verdana" panose="020B0604030504040204" pitchFamily="34" charset="0"/>
                <a:ea typeface="Verdana" panose="020B0604030504040204" pitchFamily="34" charset="0"/>
              </a:rPr>
              <a:t>-</a:t>
            </a:r>
            <a:r>
              <a:rPr lang="nl-NL" dirty="0" err="1" smtClean="0">
                <a:solidFill>
                  <a:schemeClr val="bg1"/>
                </a:solidFill>
                <a:latin typeface="Verdana" panose="020B0604030504040204" pitchFamily="34" charset="0"/>
                <a:ea typeface="Verdana" panose="020B0604030504040204" pitchFamily="34" charset="0"/>
              </a:rPr>
              <a:t>tasjbets</a:t>
            </a:r>
            <a:r>
              <a:rPr lang="nl-NL" dirty="0" smtClean="0">
                <a:solidFill>
                  <a:schemeClr val="bg1"/>
                </a:solidFill>
                <a:latin typeface="Verdana" panose="020B0604030504040204" pitchFamily="34" charset="0"/>
                <a:ea typeface="Verdana" panose="020B0604030504040204" pitchFamily="34" charset="0"/>
              </a:rPr>
              <a:t>)</a:t>
            </a:r>
          </a:p>
          <a:p>
            <a:pPr marL="342900" indent="-342900">
              <a:buFont typeface="+mj-lt"/>
              <a:buAutoNum type="arabicPeriod"/>
            </a:pPr>
            <a:r>
              <a:rPr lang="nl-NL" dirty="0" smtClean="0">
                <a:solidFill>
                  <a:schemeClr val="bg1"/>
                </a:solidFill>
                <a:latin typeface="Verdana" panose="020B0604030504040204" pitchFamily="34" charset="0"/>
                <a:ea typeface="Verdana" panose="020B0604030504040204" pitchFamily="34" charset="0"/>
              </a:rPr>
              <a:t>een ​tulband​ (</a:t>
            </a:r>
            <a:r>
              <a:rPr lang="he-IL" dirty="0" smtClean="0">
                <a:solidFill>
                  <a:schemeClr val="bg1"/>
                </a:solidFill>
                <a:latin typeface="Verdana" panose="020B0604030504040204" pitchFamily="34" charset="0"/>
                <a:ea typeface="Verdana" panose="020B0604030504040204" pitchFamily="34" charset="0"/>
              </a:rPr>
              <a:t>מִצְנֶפֶת</a:t>
            </a:r>
            <a:r>
              <a:rPr lang="nl-NL" dirty="0" smtClean="0">
                <a:solidFill>
                  <a:schemeClr val="bg1"/>
                </a:solidFill>
                <a:latin typeface="Verdana" panose="020B0604030504040204" pitchFamily="34" charset="0"/>
                <a:ea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rPr>
              <a:t>mitsnefet</a:t>
            </a:r>
            <a:r>
              <a:rPr lang="nl-NL" dirty="0" smtClean="0">
                <a:solidFill>
                  <a:schemeClr val="bg1"/>
                </a:solidFill>
                <a:latin typeface="Verdana" panose="020B0604030504040204" pitchFamily="34" charset="0"/>
                <a:ea typeface="Verdana" panose="020B0604030504040204" pitchFamily="34" charset="0"/>
              </a:rPr>
              <a:t>)</a:t>
            </a:r>
          </a:p>
          <a:p>
            <a:pPr marL="342900" indent="-342900">
              <a:buFont typeface="+mj-lt"/>
              <a:buAutoNum type="arabicPeriod"/>
            </a:pPr>
            <a:r>
              <a:rPr lang="nl-NL" dirty="0" smtClean="0">
                <a:solidFill>
                  <a:schemeClr val="bg1"/>
                </a:solidFill>
                <a:latin typeface="Verdana" panose="020B0604030504040204" pitchFamily="34" charset="0"/>
                <a:ea typeface="Verdana" panose="020B0604030504040204" pitchFamily="34" charset="0"/>
              </a:rPr>
              <a:t>en een ​gordel. (</a:t>
            </a:r>
            <a:r>
              <a:rPr lang="he-IL" dirty="0" smtClean="0">
                <a:solidFill>
                  <a:schemeClr val="bg1"/>
                </a:solidFill>
                <a:latin typeface="Verdana" panose="020B0604030504040204" pitchFamily="34" charset="0"/>
                <a:ea typeface="Verdana" panose="020B0604030504040204" pitchFamily="34" charset="0"/>
              </a:rPr>
              <a:t>אַבְנֵט</a:t>
            </a:r>
            <a:r>
              <a:rPr lang="nl-NL" dirty="0" smtClean="0">
                <a:solidFill>
                  <a:schemeClr val="bg1"/>
                </a:solidFill>
                <a:latin typeface="Verdana" panose="020B0604030504040204" pitchFamily="34" charset="0"/>
                <a:ea typeface="Verdana" panose="020B0604030504040204" pitchFamily="34" charset="0"/>
              </a:rPr>
              <a:t>-</a:t>
            </a:r>
            <a:r>
              <a:rPr lang="nl-NL" dirty="0" err="1" smtClean="0">
                <a:solidFill>
                  <a:schemeClr val="bg1"/>
                </a:solidFill>
                <a:latin typeface="Verdana" panose="020B0604030504040204" pitchFamily="34" charset="0"/>
                <a:ea typeface="Verdana" panose="020B0604030504040204" pitchFamily="34" charset="0"/>
              </a:rPr>
              <a:t>awnet</a:t>
            </a:r>
            <a:r>
              <a:rPr lang="nl-NL" dirty="0" smtClean="0">
                <a:solidFill>
                  <a:schemeClr val="bg1"/>
                </a:solidFill>
                <a:latin typeface="Verdana" panose="020B0604030504040204" pitchFamily="34" charset="0"/>
                <a:ea typeface="Verdana" panose="020B0604030504040204" pitchFamily="34" charset="0"/>
              </a:rPr>
              <a:t>)</a:t>
            </a:r>
          </a:p>
          <a:p>
            <a:r>
              <a:rPr lang="nl-NL" dirty="0" smtClean="0">
                <a:solidFill>
                  <a:schemeClr val="bg1"/>
                </a:solidFill>
                <a:latin typeface="Verdana" panose="020B0604030504040204" pitchFamily="34" charset="0"/>
                <a:ea typeface="Verdana" panose="020B0604030504040204" pitchFamily="34" charset="0"/>
              </a:rPr>
              <a:t>Zij moeten namelijk voor uw broer ​</a:t>
            </a:r>
            <a:r>
              <a:rPr lang="nl-NL" dirty="0" err="1" smtClean="0">
                <a:solidFill>
                  <a:schemeClr val="bg1"/>
                </a:solidFill>
                <a:latin typeface="Verdana" panose="020B0604030504040204" pitchFamily="34" charset="0"/>
                <a:ea typeface="Verdana" panose="020B0604030504040204" pitchFamily="34" charset="0"/>
              </a:rPr>
              <a:t>Aäron</a:t>
            </a:r>
            <a:r>
              <a:rPr lang="nl-NL" dirty="0" smtClean="0">
                <a:solidFill>
                  <a:schemeClr val="bg1"/>
                </a:solidFill>
                <a:latin typeface="Verdana" panose="020B0604030504040204" pitchFamily="34" charset="0"/>
                <a:ea typeface="Verdana" panose="020B0604030504040204" pitchFamily="34" charset="0"/>
              </a:rPr>
              <a:t>​ en voor zijn zonen geheiligde kleding maken om Mij als ​priester​ te dienen.</a:t>
            </a:r>
          </a:p>
          <a:p>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8</a:t>
            </a:fld>
            <a:endParaRPr lang="nl-NL"/>
          </a:p>
        </p:txBody>
      </p:sp>
    </p:spTree>
    <p:extLst>
      <p:ext uri="{BB962C8B-B14F-4D97-AF65-F5344CB8AC3E}">
        <p14:creationId xmlns:p14="http://schemas.microsoft.com/office/powerpoint/2010/main" val="168981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9</a:t>
            </a:fld>
            <a:endParaRPr lang="nl-NL"/>
          </a:p>
        </p:txBody>
      </p:sp>
    </p:spTree>
    <p:extLst>
      <p:ext uri="{BB962C8B-B14F-4D97-AF65-F5344CB8AC3E}">
        <p14:creationId xmlns:p14="http://schemas.microsoft.com/office/powerpoint/2010/main" val="168981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10</a:t>
            </a:fld>
            <a:endParaRPr lang="nl-NL"/>
          </a:p>
        </p:txBody>
      </p:sp>
    </p:spTree>
    <p:extLst>
      <p:ext uri="{BB962C8B-B14F-4D97-AF65-F5344CB8AC3E}">
        <p14:creationId xmlns:p14="http://schemas.microsoft.com/office/powerpoint/2010/main" val="168981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Ef.4:13-15 </a:t>
            </a:r>
            <a:r>
              <a:rPr lang="nl-NL" sz="1200" b="0" i="0" kern="1200" dirty="0" smtClean="0">
                <a:solidFill>
                  <a:schemeClr val="tx1"/>
                </a:solidFill>
                <a:effectLst/>
                <a:latin typeface="+mn-lt"/>
                <a:ea typeface="+mn-ea"/>
                <a:cs typeface="+mn-cs"/>
              </a:rPr>
              <a:t> </a:t>
            </a:r>
            <a:r>
              <a:rPr lang="nl-NL" sz="1200" b="0" i="0" kern="1200" baseline="30000" dirty="0" smtClean="0">
                <a:solidFill>
                  <a:schemeClr val="tx1"/>
                </a:solidFill>
                <a:effectLst/>
                <a:latin typeface="+mn-lt"/>
                <a:ea typeface="+mn-ea"/>
                <a:cs typeface="+mn-cs"/>
              </a:rPr>
              <a:t>13</a:t>
            </a:r>
            <a:r>
              <a:rPr lang="nl-NL" sz="1200" b="0" i="0" kern="1200" dirty="0" smtClean="0">
                <a:solidFill>
                  <a:schemeClr val="tx1"/>
                </a:solidFill>
                <a:effectLst/>
                <a:latin typeface="+mn-lt"/>
                <a:ea typeface="+mn-ea"/>
                <a:cs typeface="+mn-cs"/>
              </a:rPr>
              <a:t>totdat wij allen de eenheid des </a:t>
            </a:r>
            <a:r>
              <a:rPr lang="nl-NL" sz="1200" b="0" i="0" kern="1200" dirty="0" err="1" smtClean="0">
                <a:solidFill>
                  <a:schemeClr val="tx1"/>
                </a:solidFill>
                <a:effectLst/>
                <a:latin typeface="+mn-lt"/>
                <a:ea typeface="+mn-ea"/>
                <a:cs typeface="+mn-cs"/>
              </a:rPr>
              <a:t>geloofs</a:t>
            </a:r>
            <a:r>
              <a:rPr lang="nl-NL" sz="1200" b="0" i="0" kern="1200" dirty="0" smtClean="0">
                <a:solidFill>
                  <a:schemeClr val="tx1"/>
                </a:solidFill>
                <a:effectLst/>
                <a:latin typeface="+mn-lt"/>
                <a:ea typeface="+mn-ea"/>
                <a:cs typeface="+mn-cs"/>
              </a:rPr>
              <a:t> en der volle kennis van de Zoon Gods bereikt hebben, de mannelijke rijpheid, de maat van de wasdom der volheid van ​Christus. </a:t>
            </a:r>
            <a:r>
              <a:rPr lang="nl-NL" sz="1200" b="0" i="0" kern="1200" baseline="30000" dirty="0" smtClean="0">
                <a:solidFill>
                  <a:schemeClr val="tx1"/>
                </a:solidFill>
                <a:effectLst/>
                <a:latin typeface="+mn-lt"/>
                <a:ea typeface="+mn-ea"/>
                <a:cs typeface="+mn-cs"/>
              </a:rPr>
              <a:t>14</a:t>
            </a:r>
            <a:r>
              <a:rPr lang="nl-NL" sz="1200" b="0" i="0" kern="1200" dirty="0" smtClean="0">
                <a:solidFill>
                  <a:schemeClr val="tx1"/>
                </a:solidFill>
                <a:effectLst/>
                <a:latin typeface="+mn-lt"/>
                <a:ea typeface="+mn-ea"/>
                <a:cs typeface="+mn-cs"/>
              </a:rPr>
              <a:t>Dan zijn wij niet meer onmondig, op en neder, heen en weder geslingerd onder invloed van allerlei wind van leer, door het valse spel der mensen, in hun sluwheid, die tot dwaling verleidt, </a:t>
            </a:r>
            <a:r>
              <a:rPr lang="nl-NL" sz="1200" b="0" i="0" kern="1200" baseline="30000" dirty="0" smtClean="0">
                <a:solidFill>
                  <a:schemeClr val="tx1"/>
                </a:solidFill>
                <a:effectLst/>
                <a:latin typeface="+mn-lt"/>
                <a:ea typeface="+mn-ea"/>
                <a:cs typeface="+mn-cs"/>
              </a:rPr>
              <a:t>15</a:t>
            </a:r>
            <a:r>
              <a:rPr lang="nl-NL" sz="1200" b="0" i="0" kern="1200" dirty="0" smtClean="0">
                <a:solidFill>
                  <a:schemeClr val="tx1"/>
                </a:solidFill>
                <a:effectLst/>
                <a:latin typeface="+mn-lt"/>
                <a:ea typeface="+mn-ea"/>
                <a:cs typeface="+mn-cs"/>
              </a:rPr>
              <a:t>maar dan groeien wij, ons aan de waarheid houdende, in ​liefde​ in elk opzicht naar Hem toe, die het hoofd is, ​Christus.</a:t>
            </a:r>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12</a:t>
            </a:fld>
            <a:endParaRPr lang="nl-NL"/>
          </a:p>
        </p:txBody>
      </p:sp>
    </p:spTree>
    <p:extLst>
      <p:ext uri="{BB962C8B-B14F-4D97-AF65-F5344CB8AC3E}">
        <p14:creationId xmlns:p14="http://schemas.microsoft.com/office/powerpoint/2010/main" val="141256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Ef.4:13-15 </a:t>
            </a:r>
            <a:r>
              <a:rPr lang="nl-NL" sz="1200" b="0" i="0" kern="1200" dirty="0" smtClean="0">
                <a:solidFill>
                  <a:schemeClr val="tx1"/>
                </a:solidFill>
                <a:effectLst/>
                <a:latin typeface="+mn-lt"/>
                <a:ea typeface="+mn-ea"/>
                <a:cs typeface="+mn-cs"/>
              </a:rPr>
              <a:t> </a:t>
            </a:r>
            <a:r>
              <a:rPr lang="nl-NL" sz="1200" b="0" i="0" kern="1200" baseline="30000" dirty="0" smtClean="0">
                <a:solidFill>
                  <a:schemeClr val="tx1"/>
                </a:solidFill>
                <a:effectLst/>
                <a:latin typeface="+mn-lt"/>
                <a:ea typeface="+mn-ea"/>
                <a:cs typeface="+mn-cs"/>
              </a:rPr>
              <a:t>13</a:t>
            </a:r>
            <a:r>
              <a:rPr lang="nl-NL" sz="1200" b="0" i="0" kern="1200" dirty="0" smtClean="0">
                <a:solidFill>
                  <a:schemeClr val="tx1"/>
                </a:solidFill>
                <a:effectLst/>
                <a:latin typeface="+mn-lt"/>
                <a:ea typeface="+mn-ea"/>
                <a:cs typeface="+mn-cs"/>
              </a:rPr>
              <a:t>totdat wij allen de eenheid des </a:t>
            </a:r>
            <a:r>
              <a:rPr lang="nl-NL" sz="1200" b="0" i="0" kern="1200" dirty="0" err="1" smtClean="0">
                <a:solidFill>
                  <a:schemeClr val="tx1"/>
                </a:solidFill>
                <a:effectLst/>
                <a:latin typeface="+mn-lt"/>
                <a:ea typeface="+mn-ea"/>
                <a:cs typeface="+mn-cs"/>
              </a:rPr>
              <a:t>geloofs</a:t>
            </a:r>
            <a:r>
              <a:rPr lang="nl-NL" sz="1200" b="0" i="0" kern="1200" dirty="0" smtClean="0">
                <a:solidFill>
                  <a:schemeClr val="tx1"/>
                </a:solidFill>
                <a:effectLst/>
                <a:latin typeface="+mn-lt"/>
                <a:ea typeface="+mn-ea"/>
                <a:cs typeface="+mn-cs"/>
              </a:rPr>
              <a:t> en der volle kennis van de Zoon Gods bereikt hebben, de mannelijke rijpheid, de maat van de wasdom der volheid van ​Christus. </a:t>
            </a:r>
            <a:r>
              <a:rPr lang="nl-NL" sz="1200" b="0" i="0" kern="1200" baseline="30000" dirty="0" smtClean="0">
                <a:solidFill>
                  <a:schemeClr val="tx1"/>
                </a:solidFill>
                <a:effectLst/>
                <a:latin typeface="+mn-lt"/>
                <a:ea typeface="+mn-ea"/>
                <a:cs typeface="+mn-cs"/>
              </a:rPr>
              <a:t>14</a:t>
            </a:r>
            <a:r>
              <a:rPr lang="nl-NL" sz="1200" b="0" i="0" kern="1200" dirty="0" smtClean="0">
                <a:solidFill>
                  <a:schemeClr val="tx1"/>
                </a:solidFill>
                <a:effectLst/>
                <a:latin typeface="+mn-lt"/>
                <a:ea typeface="+mn-ea"/>
                <a:cs typeface="+mn-cs"/>
              </a:rPr>
              <a:t>Dan zijn wij niet meer onmondig, op en neder, heen en weder geslingerd onder invloed van allerlei wind van leer, door het valse spel der mensen, in hun sluwheid, die tot dwaling verleidt, </a:t>
            </a:r>
            <a:r>
              <a:rPr lang="nl-NL" sz="1200" b="0" i="0" kern="1200" baseline="30000" dirty="0" smtClean="0">
                <a:solidFill>
                  <a:schemeClr val="tx1"/>
                </a:solidFill>
                <a:effectLst/>
                <a:latin typeface="+mn-lt"/>
                <a:ea typeface="+mn-ea"/>
                <a:cs typeface="+mn-cs"/>
              </a:rPr>
              <a:t>15</a:t>
            </a:r>
            <a:r>
              <a:rPr lang="nl-NL" sz="1200" b="0" i="0" kern="1200" dirty="0" smtClean="0">
                <a:solidFill>
                  <a:schemeClr val="tx1"/>
                </a:solidFill>
                <a:effectLst/>
                <a:latin typeface="+mn-lt"/>
                <a:ea typeface="+mn-ea"/>
                <a:cs typeface="+mn-cs"/>
              </a:rPr>
              <a:t>maar dan groeien wij, ons aan de waarheid houdende, in ​liefde​ in elk opzicht naar Hem toe, die het hoofd is, ​Christus.</a:t>
            </a:r>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13</a:t>
            </a:fld>
            <a:endParaRPr lang="nl-NL"/>
          </a:p>
        </p:txBody>
      </p:sp>
    </p:spTree>
    <p:extLst>
      <p:ext uri="{BB962C8B-B14F-4D97-AF65-F5344CB8AC3E}">
        <p14:creationId xmlns:p14="http://schemas.microsoft.com/office/powerpoint/2010/main" val="141256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36</a:t>
            </a:fld>
            <a:endParaRPr lang="nl-NL"/>
          </a:p>
        </p:txBody>
      </p:sp>
    </p:spTree>
    <p:extLst>
      <p:ext uri="{BB962C8B-B14F-4D97-AF65-F5344CB8AC3E}">
        <p14:creationId xmlns:p14="http://schemas.microsoft.com/office/powerpoint/2010/main" val="282002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Verdana" panose="020B0604030504040204" pitchFamily="34" charset="0"/>
                <a:ea typeface="Verdana" panose="020B0604030504040204" pitchFamily="34" charset="0"/>
              </a:rPr>
              <a:t>In verse 9, two things are obscure. The word “dishes” (“chargers” in the KJV) and the word “</a:t>
            </a:r>
            <a:r>
              <a:rPr lang="en-US" sz="1200" b="1" dirty="0" smtClean="0">
                <a:solidFill>
                  <a:schemeClr val="bg1"/>
                </a:solidFill>
                <a:latin typeface="Verdana" panose="020B0604030504040204" pitchFamily="34" charset="0"/>
                <a:ea typeface="Verdana" panose="020B0604030504040204" pitchFamily="34" charset="0"/>
              </a:rPr>
              <a:t>duplicates” </a:t>
            </a:r>
            <a:r>
              <a:rPr lang="en-US" sz="1200" dirty="0" smtClean="0">
                <a:solidFill>
                  <a:schemeClr val="bg1"/>
                </a:solidFill>
                <a:latin typeface="Verdana" panose="020B0604030504040204" pitchFamily="34" charset="0"/>
                <a:ea typeface="Verdana" panose="020B0604030504040204" pitchFamily="34" charset="0"/>
              </a:rPr>
              <a:t>(“</a:t>
            </a:r>
            <a:r>
              <a:rPr lang="en-US" sz="1200" dirty="0" err="1" smtClean="0">
                <a:solidFill>
                  <a:schemeClr val="bg1"/>
                </a:solidFill>
                <a:latin typeface="Verdana" panose="020B0604030504040204" pitchFamily="34" charset="0"/>
                <a:ea typeface="Verdana" panose="020B0604030504040204" pitchFamily="34" charset="0"/>
              </a:rPr>
              <a:t>knivesyy</a:t>
            </a:r>
            <a:r>
              <a:rPr lang="en-US" sz="1200" dirty="0" smtClean="0">
                <a:solidFill>
                  <a:schemeClr val="bg1"/>
                </a:solidFill>
                <a:latin typeface="Verdana" panose="020B0604030504040204" pitchFamily="34" charset="0"/>
                <a:ea typeface="Verdana" panose="020B0604030504040204" pitchFamily="34" charset="0"/>
              </a:rPr>
              <a:t> in the KJV) occur only here in the O.T. Other ancient translations (Septuagint, </a:t>
            </a:r>
            <a:r>
              <a:rPr lang="en-US" sz="1200" dirty="0" err="1" smtClean="0">
                <a:solidFill>
                  <a:schemeClr val="bg1"/>
                </a:solidFill>
                <a:latin typeface="Verdana" panose="020B0604030504040204" pitchFamily="34" charset="0"/>
                <a:ea typeface="Verdana" panose="020B0604030504040204" pitchFamily="34" charset="0"/>
              </a:rPr>
              <a:t>Syriac</a:t>
            </a:r>
            <a:r>
              <a:rPr lang="en-US" sz="1200" dirty="0" smtClean="0">
                <a:solidFill>
                  <a:schemeClr val="bg1"/>
                </a:solidFill>
                <a:latin typeface="Verdana" panose="020B0604030504040204" pitchFamily="34" charset="0"/>
                <a:ea typeface="Verdana" panose="020B0604030504040204" pitchFamily="34" charset="0"/>
              </a:rPr>
              <a:t>, Talmud, and Vulgate) disagree on the translations of these terms. It is difficult, then, to know exactly what the articles were which had these names in Ezra’s day. </a:t>
            </a:r>
            <a:r>
              <a:rPr lang="en-US" sz="1200" b="1" dirty="0" smtClean="0">
                <a:solidFill>
                  <a:schemeClr val="bg1"/>
                </a:solidFill>
                <a:latin typeface="Verdana" panose="020B0604030504040204" pitchFamily="34" charset="0"/>
                <a:ea typeface="Verdana" panose="020B0604030504040204" pitchFamily="34" charset="0"/>
              </a:rPr>
              <a:t>The word for “duplicates,” for example, is </a:t>
            </a:r>
            <a:r>
              <a:rPr lang="en-US" sz="1200" b="1" dirty="0" err="1" smtClean="0">
                <a:solidFill>
                  <a:schemeClr val="bg1"/>
                </a:solidFill>
                <a:latin typeface="Verdana" panose="020B0604030504040204" pitchFamily="34" charset="0"/>
                <a:ea typeface="Verdana" panose="020B0604030504040204" pitchFamily="34" charset="0"/>
              </a:rPr>
              <a:t>machalaph</a:t>
            </a:r>
            <a:r>
              <a:rPr lang="en-US" sz="1200" b="1" dirty="0" smtClean="0">
                <a:solidFill>
                  <a:schemeClr val="bg1"/>
                </a:solidFill>
                <a:latin typeface="Verdana" panose="020B0604030504040204" pitchFamily="34" charset="0"/>
                <a:ea typeface="Verdana" panose="020B0604030504040204" pitchFamily="34" charset="0"/>
              </a:rPr>
              <a:t>; the word for “knife” used in other places is </a:t>
            </a:r>
            <a:r>
              <a:rPr lang="en-US" sz="1200" b="1" dirty="0" err="1" smtClean="0">
                <a:solidFill>
                  <a:schemeClr val="bg1"/>
                </a:solidFill>
                <a:latin typeface="Verdana" panose="020B0604030504040204" pitchFamily="34" charset="0"/>
                <a:ea typeface="Verdana" panose="020B0604030504040204" pitchFamily="34" charset="0"/>
              </a:rPr>
              <a:t>maakeleth</a:t>
            </a:r>
            <a:r>
              <a:rPr lang="en-US" sz="1200" b="1" dirty="0" smtClean="0">
                <a:solidFill>
                  <a:schemeClr val="bg1"/>
                </a:solidFill>
                <a:latin typeface="Verdana" panose="020B0604030504040204" pitchFamily="34" charset="0"/>
                <a:ea typeface="Verdana" panose="020B0604030504040204" pitchFamily="34" charset="0"/>
              </a:rPr>
              <a:t>;</a:t>
            </a:r>
            <a:r>
              <a:rPr lang="en-US" sz="1200" dirty="0" smtClean="0">
                <a:solidFill>
                  <a:schemeClr val="bg1"/>
                </a:solidFill>
                <a:latin typeface="Verdana" panose="020B0604030504040204" pitchFamily="34" charset="0"/>
                <a:ea typeface="Verdana" panose="020B0604030504040204" pitchFamily="34" charset="0"/>
              </a:rPr>
              <a:t> one might suspect that the similarity of sound of the two words, though they are completely different, may have influenced the earlier translation. While this word never occurs as a noun elsewhere in the O.T. , the verb form (</a:t>
            </a:r>
            <a:r>
              <a:rPr lang="en-US" sz="1200" dirty="0" err="1" smtClean="0">
                <a:solidFill>
                  <a:schemeClr val="bg1"/>
                </a:solidFill>
                <a:latin typeface="Verdana" panose="020B0604030504040204" pitchFamily="34" charset="0"/>
                <a:ea typeface="Verdana" panose="020B0604030504040204" pitchFamily="34" charset="0"/>
              </a:rPr>
              <a:t>chalaph</a:t>
            </a:r>
            <a:r>
              <a:rPr lang="en-US" sz="1200" dirty="0" smtClean="0">
                <a:solidFill>
                  <a:schemeClr val="bg1"/>
                </a:solidFill>
                <a:latin typeface="Verdana" panose="020B0604030504040204" pitchFamily="34" charset="0"/>
                <a:ea typeface="Verdana" panose="020B0604030504040204" pitchFamily="34" charset="0"/>
              </a:rPr>
              <a:t>) does. Its meaning is to slip or glide: hence to glide along, or pass through or pierce; therefore to change, or exchange. A slaughter-knife may be suggested because it glides or passes through the flesh. A censor may be 4. Matthew Henry’s Commentary On The Whole Bible, in loc. 5. G. E. Wright, op. cit., p. 202. 14 CAPTIVES RETURN UNDER ZERUBBABEL 1 ; 1 41 indicated because it is pierced, to exude smoke or incense. Or a duplicate of another piece may be indicated by the idea of changing, or exchanging. None of these explanations is totally convincing, so it is impossible to know with certainty what the item was. While this explanation will not brush away the obscurity or relieve our curiosity, it will perhaps indicate why the obscurity is there, Fortunately it is a small detail that really doesn’t affect the story</a:t>
            </a:r>
            <a:endParaRPr lang="nl-NL" sz="1200" dirty="0" smtClean="0">
              <a:solidFill>
                <a:schemeClr val="bg1"/>
              </a:solidFill>
              <a:latin typeface="Verdana" panose="020B0604030504040204" pitchFamily="34" charset="0"/>
              <a:ea typeface="Verdana" panose="020B0604030504040204" pitchFamily="34" charset="0"/>
            </a:endParaRPr>
          </a:p>
          <a:p>
            <a:r>
              <a:rPr lang="nl-NL" dirty="0" smtClean="0">
                <a:hlinkClick r:id="rId3"/>
              </a:rPr>
              <a:t>http://icotb.org/resources/Ezra,Nehemiah,Esther.pdf</a:t>
            </a:r>
            <a:endParaRPr lang="nl-NL" dirty="0"/>
          </a:p>
        </p:txBody>
      </p:sp>
      <p:sp>
        <p:nvSpPr>
          <p:cNvPr id="4" name="Tijdelijke aanduiding voor dianummer 3"/>
          <p:cNvSpPr>
            <a:spLocks noGrp="1"/>
          </p:cNvSpPr>
          <p:nvPr>
            <p:ph type="sldNum" sz="quarter" idx="10"/>
          </p:nvPr>
        </p:nvSpPr>
        <p:spPr/>
        <p:txBody>
          <a:bodyPr/>
          <a:lstStyle/>
          <a:p>
            <a:fld id="{A992813C-7ED6-43BF-98D6-9A7920D57A5F}" type="slidenum">
              <a:rPr lang="nl-NL" smtClean="0"/>
              <a:t>54</a:t>
            </a:fld>
            <a:endParaRPr lang="nl-NL"/>
          </a:p>
        </p:txBody>
      </p:sp>
    </p:spTree>
    <p:extLst>
      <p:ext uri="{BB962C8B-B14F-4D97-AF65-F5344CB8AC3E}">
        <p14:creationId xmlns:p14="http://schemas.microsoft.com/office/powerpoint/2010/main" val="416592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30935" y="6120680"/>
            <a:ext cx="9144000" cy="764704"/>
          </a:xfrm>
          <a:prstGeom prst="rect">
            <a:avLst/>
          </a:prstGeom>
          <a:solidFill>
            <a:srgbClr val="2A1500"/>
          </a:solidFill>
        </p:spPr>
        <p:style>
          <a:lnRef idx="0">
            <a:schemeClr val="accent2"/>
          </a:lnRef>
          <a:fillRef idx="3">
            <a:schemeClr val="accent2"/>
          </a:fillRef>
          <a:effectRef idx="3">
            <a:schemeClr val="accent2"/>
          </a:effectRef>
          <a:fontRef idx="none"/>
        </p:style>
        <p:txBody>
          <a:bodyPr vert="horz" lIns="91440" tIns="45720" rIns="91440" bIns="45720" rtlCol="0" anchor="ctr">
            <a:normAutofit/>
          </a:bodyPr>
          <a:lstStyle/>
          <a:p>
            <a:r>
              <a:rPr lang="nl-NL" dirty="0" err="1" smtClean="0"/>
              <a:t>Pinchas</a:t>
            </a:r>
            <a:r>
              <a:rPr lang="nl-NL" dirty="0" smtClean="0"/>
              <a:t> – Num.25:10-30:1</a:t>
            </a:r>
            <a:endParaRPr lang="nl-NL" dirty="0"/>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1638201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4115509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323712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30935" y="6120680"/>
            <a:ext cx="9144000" cy="764704"/>
          </a:xfrm>
          <a:prstGeom prst="rect">
            <a:avLst/>
          </a:prstGeom>
          <a:solidFill>
            <a:srgbClr val="2A1500"/>
          </a:solidFill>
        </p:spPr>
        <p:style>
          <a:lnRef idx="0">
            <a:schemeClr val="accent2"/>
          </a:lnRef>
          <a:fillRef idx="3">
            <a:schemeClr val="accent2"/>
          </a:fillRef>
          <a:effectRef idx="3">
            <a:schemeClr val="accent2"/>
          </a:effectRef>
          <a:fontRef idx="none"/>
        </p:style>
        <p:txBody>
          <a:bodyPr vert="horz" lIns="91440" tIns="45720" rIns="91440" bIns="45720" rtlCol="0" anchor="ctr">
            <a:normAutofit/>
          </a:bodyPr>
          <a:lstStyle/>
          <a:p>
            <a:r>
              <a:rPr lang="nl-NL" dirty="0" err="1" smtClean="0"/>
              <a:t>Pinchas</a:t>
            </a:r>
            <a:r>
              <a:rPr lang="nl-NL" dirty="0" smtClean="0"/>
              <a:t> – Num.25:10-30:1</a:t>
            </a:r>
            <a:endParaRPr lang="nl-NL" dirty="0"/>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69244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8171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9627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7" name="Tijdelijke aanduiding voor dianummer 6"/>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90228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9" name="Tijdelijke aanduiding voor dianummer 8"/>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51124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5" name="Tijdelijke aanduiding voor dianummer 4"/>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4028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87922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7" name="Tijdelijke aanduiding voor dianummer 6"/>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4209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2226246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7" name="Tijdelijke aanduiding voor dianummer 6"/>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98399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341603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solidFill>
                <a:prstClr val="black"/>
              </a:solidFill>
            </a:endParaRPr>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53626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205925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289438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317105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647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3275443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333519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410142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6C5F9D7D-DB7B-4D86-8B43-4E0C67CB24B9}" type="slidenum">
              <a:rPr lang="nl-NL" smtClean="0"/>
              <a:t>‹nr.›</a:t>
            </a:fld>
            <a:endParaRPr lang="nl-NL"/>
          </a:p>
        </p:txBody>
      </p:sp>
    </p:spTree>
    <p:extLst>
      <p:ext uri="{BB962C8B-B14F-4D97-AF65-F5344CB8AC3E}">
        <p14:creationId xmlns:p14="http://schemas.microsoft.com/office/powerpoint/2010/main" val="240360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4"/>
          </p:nvPr>
        </p:nvSpPr>
        <p:spPr>
          <a:xfrm>
            <a:off x="6876256"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F9D7D-DB7B-4D86-8B43-4E0C67CB24B9}" type="slidenum">
              <a:rPr lang="nl-NL" smtClean="0"/>
              <a:t>‹nr.›</a:t>
            </a:fld>
            <a:endParaRPr lang="nl-NL"/>
          </a:p>
        </p:txBody>
      </p:sp>
    </p:spTree>
    <p:extLst>
      <p:ext uri="{BB962C8B-B14F-4D97-AF65-F5344CB8AC3E}">
        <p14:creationId xmlns:p14="http://schemas.microsoft.com/office/powerpoint/2010/main" val="3512033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rgbClr val="FFCF89"/>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4"/>
          </p:nvPr>
        </p:nvSpPr>
        <p:spPr>
          <a:xfrm>
            <a:off x="6876256"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F9D7D-DB7B-4D86-8B43-4E0C67CB24B9}" type="slidenum">
              <a:rPr lang="nl-NL" smtClean="0">
                <a:solidFill>
                  <a:prstClr val="black">
                    <a:tint val="75000"/>
                  </a:prstClr>
                </a:solidFill>
              </a:rPr>
              <a:pPr/>
              <a:t>‹nr.›</a:t>
            </a:fld>
            <a:endParaRPr lang="nl-NL">
              <a:solidFill>
                <a:prstClr val="black">
                  <a:tint val="75000"/>
                </a:prstClr>
              </a:solidFill>
            </a:endParaRPr>
          </a:p>
        </p:txBody>
      </p:sp>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5563" y="5633308"/>
            <a:ext cx="9255126"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809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b="1" kern="1200">
          <a:solidFill>
            <a:srgbClr val="FFCF89"/>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8.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9.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7.png"/><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0.wdp"/><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1.png"/><Relationship Id="rId7" Type="http://schemas.microsoft.com/office/2007/relationships/hdphoto" Target="../media/hdphoto10.wdp"/><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5.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87.png"/><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69.png"/><Relationship Id="rId4" Type="http://schemas.microsoft.com/office/2007/relationships/hdphoto" Target="../media/hdphoto13.wdp"/></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1252736"/>
          </a:xfrm>
          <a:solidFill>
            <a:srgbClr val="6B3305"/>
          </a:solidFill>
        </p:spPr>
        <p:txBody>
          <a:bodyPr/>
          <a:lstStyle/>
          <a:p>
            <a:r>
              <a:rPr lang="nl-NL" sz="2400" dirty="0" smtClean="0">
                <a:solidFill>
                  <a:schemeClr val="bg1"/>
                </a:solidFill>
                <a:latin typeface="Verdana" panose="020B0604030504040204" pitchFamily="34" charset="0"/>
                <a:ea typeface="Verdana" panose="020B0604030504040204" pitchFamily="34" charset="0"/>
              </a:rPr>
              <a:t>Pinchas’ vader </a:t>
            </a:r>
            <a:r>
              <a:rPr lang="nl-NL" sz="2400" dirty="0" err="1" smtClean="0">
                <a:solidFill>
                  <a:schemeClr val="bg1"/>
                </a:solidFill>
                <a:latin typeface="Verdana" panose="020B0604030504040204" pitchFamily="34" charset="0"/>
                <a:ea typeface="Verdana" panose="020B0604030504040204" pitchFamily="34" charset="0"/>
              </a:rPr>
              <a:t>El’azar</a:t>
            </a:r>
            <a:r>
              <a:rPr lang="nl-NL" sz="2400" dirty="0" smtClean="0">
                <a:solidFill>
                  <a:schemeClr val="bg1"/>
                </a:solidFill>
                <a:latin typeface="Verdana" panose="020B0604030504040204" pitchFamily="34" charset="0"/>
                <a:ea typeface="Verdana" panose="020B0604030504040204" pitchFamily="34" charset="0"/>
              </a:rPr>
              <a:t> was hogepriester in de tabernakel.</a:t>
            </a:r>
          </a:p>
          <a:p>
            <a:r>
              <a:rPr lang="nl-NL" sz="2400" dirty="0" smtClean="0">
                <a:solidFill>
                  <a:schemeClr val="bg1"/>
                </a:solidFill>
                <a:latin typeface="Verdana" panose="020B0604030504040204" pitchFamily="34" charset="0"/>
                <a:ea typeface="Verdana" panose="020B0604030504040204" pitchFamily="34" charset="0"/>
              </a:rPr>
              <a:t>Pinchas was de oorlogshogepriester</a:t>
            </a:r>
            <a:endParaRPr lang="nl-NL" sz="2400" dirty="0">
              <a:solidFill>
                <a:schemeClr val="bg1"/>
              </a:solidFill>
              <a:latin typeface="Verdana" panose="020B0604030504040204" pitchFamily="34" charset="0"/>
              <a:ea typeface="Verdana" panose="020B0604030504040204" pitchFamily="34" charset="0"/>
            </a:endParaRPr>
          </a:p>
        </p:txBody>
      </p:sp>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1</a:t>
            </a:fld>
            <a:endParaRPr lang="nl-NL">
              <a:solidFill>
                <a:prstClr val="black">
                  <a:tint val="75000"/>
                </a:prst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25" y="1729407"/>
            <a:ext cx="820578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447724" y="4183920"/>
            <a:ext cx="8205787" cy="1477328"/>
          </a:xfrm>
          <a:prstGeom prst="rect">
            <a:avLst/>
          </a:prstGeom>
          <a:solidFill>
            <a:srgbClr val="C00000"/>
          </a:solidFill>
        </p:spPr>
        <p:txBody>
          <a:bodyPr wrap="square">
            <a:spAutoFit/>
          </a:bodyPr>
          <a:lstStyle/>
          <a:p>
            <a:r>
              <a:rPr lang="nl-NL" i="1" dirty="0" smtClean="0">
                <a:solidFill>
                  <a:prstClr val="white"/>
                </a:solidFill>
                <a:latin typeface="Verdana" panose="020B0604030504040204" pitchFamily="34" charset="0"/>
                <a:ea typeface="Verdana" panose="020B0604030504040204" pitchFamily="34" charset="0"/>
              </a:rPr>
              <a:t>Num.31:6,7 “Toen </a:t>
            </a:r>
            <a:r>
              <a:rPr lang="nl-NL" i="1" dirty="0">
                <a:solidFill>
                  <a:prstClr val="white"/>
                </a:solidFill>
                <a:latin typeface="Verdana" panose="020B0604030504040204" pitchFamily="34" charset="0"/>
                <a:ea typeface="Verdana" panose="020B0604030504040204" pitchFamily="34" charset="0"/>
              </a:rPr>
              <a:t>zond ​Mozes​ hen ​ten strijde, duizend voor elke stam; hen en </a:t>
            </a:r>
            <a:r>
              <a:rPr lang="nl-NL" b="1" i="1" dirty="0" err="1">
                <a:solidFill>
                  <a:prstClr val="white"/>
                </a:solidFill>
                <a:latin typeface="Verdana" panose="020B0604030504040204" pitchFamily="34" charset="0"/>
                <a:ea typeface="Verdana" panose="020B0604030504040204" pitchFamily="34" charset="0"/>
              </a:rPr>
              <a:t>Pinechas</a:t>
            </a:r>
            <a:r>
              <a:rPr lang="nl-NL" i="1" dirty="0">
                <a:solidFill>
                  <a:prstClr val="white"/>
                </a:solidFill>
                <a:latin typeface="Verdana" panose="020B0604030504040204" pitchFamily="34" charset="0"/>
                <a:ea typeface="Verdana" panose="020B0604030504040204" pitchFamily="34" charset="0"/>
              </a:rPr>
              <a:t>, de zoon van de ​priester​ </a:t>
            </a:r>
            <a:r>
              <a:rPr lang="nl-NL" i="1" dirty="0" err="1">
                <a:solidFill>
                  <a:prstClr val="white"/>
                </a:solidFill>
                <a:latin typeface="Verdana" panose="020B0604030504040204" pitchFamily="34" charset="0"/>
                <a:ea typeface="Verdana" panose="020B0604030504040204" pitchFamily="34" charset="0"/>
              </a:rPr>
              <a:t>Eleazar</a:t>
            </a:r>
            <a:r>
              <a:rPr lang="nl-NL" i="1" dirty="0">
                <a:solidFill>
                  <a:prstClr val="white"/>
                </a:solidFill>
                <a:latin typeface="Verdana" panose="020B0604030504040204" pitchFamily="34" charset="0"/>
                <a:ea typeface="Verdana" panose="020B0604030504040204" pitchFamily="34" charset="0"/>
              </a:rPr>
              <a:t>, ​ten strijde, en </a:t>
            </a:r>
            <a:r>
              <a:rPr lang="nl-NL" b="1" i="1" dirty="0">
                <a:solidFill>
                  <a:prstClr val="white"/>
                </a:solidFill>
                <a:latin typeface="Verdana" panose="020B0604030504040204" pitchFamily="34" charset="0"/>
                <a:ea typeface="Verdana" panose="020B0604030504040204" pitchFamily="34" charset="0"/>
              </a:rPr>
              <a:t>het ​heilige​ gerei en de signaaltrompetten </a:t>
            </a:r>
            <a:r>
              <a:rPr lang="nl-NL" i="1" dirty="0">
                <a:solidFill>
                  <a:prstClr val="white"/>
                </a:solidFill>
                <a:latin typeface="Verdana" panose="020B0604030504040204" pitchFamily="34" charset="0"/>
                <a:ea typeface="Verdana" panose="020B0604030504040204" pitchFamily="34" charset="0"/>
              </a:rPr>
              <a:t>had hij bij </a:t>
            </a:r>
            <a:r>
              <a:rPr lang="nl-NL" i="1" dirty="0" smtClean="0">
                <a:solidFill>
                  <a:prstClr val="white"/>
                </a:solidFill>
                <a:latin typeface="Verdana" panose="020B0604030504040204" pitchFamily="34" charset="0"/>
                <a:ea typeface="Verdana" panose="020B0604030504040204" pitchFamily="34" charset="0"/>
              </a:rPr>
              <a:t>zich. En </a:t>
            </a:r>
            <a:r>
              <a:rPr lang="nl-NL" i="1" dirty="0">
                <a:solidFill>
                  <a:prstClr val="white"/>
                </a:solidFill>
                <a:latin typeface="Verdana" panose="020B0604030504040204" pitchFamily="34" charset="0"/>
                <a:ea typeface="Verdana" panose="020B0604030504040204" pitchFamily="34" charset="0"/>
              </a:rPr>
              <a:t>zij trokken ​ten strijde​ tegen </a:t>
            </a:r>
            <a:r>
              <a:rPr lang="nl-NL" i="1" dirty="0" err="1">
                <a:solidFill>
                  <a:prstClr val="white"/>
                </a:solidFill>
                <a:latin typeface="Verdana" panose="020B0604030504040204" pitchFamily="34" charset="0"/>
                <a:ea typeface="Verdana" panose="020B0604030504040204" pitchFamily="34" charset="0"/>
              </a:rPr>
              <a:t>Midjan</a:t>
            </a:r>
            <a:r>
              <a:rPr lang="nl-NL" i="1" dirty="0">
                <a:solidFill>
                  <a:prstClr val="white"/>
                </a:solidFill>
                <a:latin typeface="Verdana" panose="020B0604030504040204" pitchFamily="34" charset="0"/>
                <a:ea typeface="Verdana" panose="020B0604030504040204" pitchFamily="34" charset="0"/>
              </a:rPr>
              <a:t>, zoals de </a:t>
            </a:r>
            <a:r>
              <a:rPr lang="nl-NL" i="1" cap="small" dirty="0">
                <a:solidFill>
                  <a:prstClr val="white"/>
                </a:solidFill>
                <a:latin typeface="Verdana" panose="020B0604030504040204" pitchFamily="34" charset="0"/>
                <a:ea typeface="Verdana" panose="020B0604030504040204" pitchFamily="34" charset="0"/>
              </a:rPr>
              <a:t>Here</a:t>
            </a:r>
            <a:r>
              <a:rPr lang="nl-NL" i="1" dirty="0">
                <a:solidFill>
                  <a:prstClr val="white"/>
                </a:solidFill>
                <a:latin typeface="Verdana" panose="020B0604030504040204" pitchFamily="34" charset="0"/>
                <a:ea typeface="Verdana" panose="020B0604030504040204" pitchFamily="34" charset="0"/>
              </a:rPr>
              <a:t> ​Mozes​ geboden had, en doodden allen die van het mannelijk geslacht waren. </a:t>
            </a:r>
          </a:p>
        </p:txBody>
      </p:sp>
    </p:spTree>
    <p:extLst>
      <p:ext uri="{BB962C8B-B14F-4D97-AF65-F5344CB8AC3E}">
        <p14:creationId xmlns:p14="http://schemas.microsoft.com/office/powerpoint/2010/main" val="28114072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10</a:t>
            </a:fld>
            <a:endParaRPr lang="nl-NL"/>
          </a:p>
        </p:txBody>
      </p:sp>
      <p:sp>
        <p:nvSpPr>
          <p:cNvPr id="5" name="Rechthoek 4"/>
          <p:cNvSpPr/>
          <p:nvPr/>
        </p:nvSpPr>
        <p:spPr>
          <a:xfrm>
            <a:off x="6084488" y="860861"/>
            <a:ext cx="2880000" cy="5760000"/>
          </a:xfrm>
          <a:prstGeom prst="rect">
            <a:avLst/>
          </a:prstGeom>
          <a:solidFill>
            <a:schemeClr val="tx2">
              <a:lumMod val="50000"/>
            </a:schemeClr>
          </a:solidFill>
          <a:ln>
            <a:solidFill>
              <a:schemeClr val="bg1"/>
            </a:solidFill>
          </a:ln>
        </p:spPr>
        <p:txBody>
          <a:bodyPr wrap="square">
            <a:spAutoFit/>
          </a:bodyPr>
          <a:lstStyle/>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b="1" dirty="0" smtClean="0">
                <a:solidFill>
                  <a:schemeClr val="bg1"/>
                </a:solidFill>
                <a:latin typeface="Verdana" panose="020B0604030504040204" pitchFamily="34" charset="0"/>
                <a:ea typeface="Verdana" panose="020B0604030504040204" pitchFamily="34" charset="0"/>
              </a:rPr>
              <a:t>HET ONDERWIJS </a:t>
            </a:r>
          </a:p>
          <a:p>
            <a:pPr algn="ctr"/>
            <a:r>
              <a:rPr lang="nl-NL" sz="1200" b="1" dirty="0" smtClean="0">
                <a:solidFill>
                  <a:schemeClr val="bg1"/>
                </a:solidFill>
                <a:latin typeface="Verdana" panose="020B0604030504040204" pitchFamily="34" charset="0"/>
                <a:ea typeface="Verdana" panose="020B0604030504040204" pitchFamily="34" charset="0"/>
              </a:rPr>
              <a:t>VAN RABBI PAULUS</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err="1" smtClean="0">
                <a:solidFill>
                  <a:schemeClr val="bg1"/>
                </a:solidFill>
                <a:latin typeface="Verdana" panose="020B0604030504040204" pitchFamily="34" charset="0"/>
                <a:ea typeface="Verdana" panose="020B0604030504040204" pitchFamily="34" charset="0"/>
              </a:rPr>
              <a:t>Thessalonisenzen</a:t>
            </a:r>
            <a:r>
              <a:rPr lang="nl-NL" sz="1200" i="1" dirty="0" smtClean="0">
                <a:solidFill>
                  <a:schemeClr val="bg1"/>
                </a:solidFill>
                <a:latin typeface="Verdana" panose="020B0604030504040204" pitchFamily="34" charset="0"/>
                <a:ea typeface="Verdana" panose="020B0604030504040204" pitchFamily="34" charset="0"/>
              </a:rPr>
              <a:t> 5:8</a:t>
            </a:r>
          </a:p>
          <a:p>
            <a:pPr algn="ctr"/>
            <a:r>
              <a:rPr lang="nl-NL" sz="1200" b="1" i="1" dirty="0" smtClean="0">
                <a:solidFill>
                  <a:schemeClr val="bg1"/>
                </a:solidFill>
                <a:latin typeface="Verdana" panose="020B0604030504040204" pitchFamily="34" charset="0"/>
                <a:ea typeface="Verdana" panose="020B0604030504040204" pitchFamily="34" charset="0"/>
              </a:rPr>
              <a:t>De wapenrusting van God (v.11)</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“Houd </a:t>
            </a:r>
            <a:r>
              <a:rPr lang="nl-NL" sz="1200" i="1" dirty="0">
                <a:solidFill>
                  <a:schemeClr val="bg1"/>
                </a:solidFill>
                <a:latin typeface="Verdana" panose="020B0604030504040204" pitchFamily="34" charset="0"/>
                <a:ea typeface="Verdana" panose="020B0604030504040204" pitchFamily="34" charset="0"/>
              </a:rPr>
              <a:t>dan stand,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uw </a:t>
            </a:r>
            <a:r>
              <a:rPr lang="nl-NL" sz="1200" i="1" dirty="0">
                <a:solidFill>
                  <a:schemeClr val="bg1"/>
                </a:solidFill>
                <a:latin typeface="Verdana" panose="020B0604030504040204" pitchFamily="34" charset="0"/>
                <a:ea typeface="Verdana" panose="020B0604030504040204" pitchFamily="34" charset="0"/>
              </a:rPr>
              <a:t>middel omgord met de waarheid,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en </a:t>
            </a:r>
            <a:r>
              <a:rPr lang="nl-NL" sz="1200" b="1" i="1" dirty="0">
                <a:solidFill>
                  <a:srgbClr val="FFFF00"/>
                </a:solidFill>
                <a:latin typeface="Verdana" panose="020B0604030504040204" pitchFamily="34" charset="0"/>
                <a:ea typeface="Verdana" panose="020B0604030504040204" pitchFamily="34" charset="0"/>
              </a:rPr>
              <a:t>bekleed met het borstharnas </a:t>
            </a:r>
            <a:endParaRPr lang="nl-NL" sz="1200" b="1" i="1" dirty="0" smtClean="0">
              <a:solidFill>
                <a:srgbClr val="FFFF00"/>
              </a:solidFill>
              <a:latin typeface="Verdana" panose="020B0604030504040204" pitchFamily="34" charset="0"/>
              <a:ea typeface="Verdana" panose="020B0604030504040204" pitchFamily="34" charset="0"/>
            </a:endParaRPr>
          </a:p>
          <a:p>
            <a:pPr algn="ctr"/>
            <a:r>
              <a:rPr lang="nl-NL" sz="1200" b="1" i="1" dirty="0" smtClean="0">
                <a:solidFill>
                  <a:srgbClr val="FFFF00"/>
                </a:solidFill>
                <a:latin typeface="Verdana" panose="020B0604030504040204" pitchFamily="34" charset="0"/>
                <a:ea typeface="Verdana" panose="020B0604030504040204" pitchFamily="34" charset="0"/>
              </a:rPr>
              <a:t>van </a:t>
            </a:r>
            <a:r>
              <a:rPr lang="nl-NL" sz="1200" b="1" i="1" dirty="0">
                <a:solidFill>
                  <a:srgbClr val="FFFF00"/>
                </a:solidFill>
                <a:latin typeface="Verdana" panose="020B0604030504040204" pitchFamily="34" charset="0"/>
                <a:ea typeface="Verdana" panose="020B0604030504040204" pitchFamily="34" charset="0"/>
              </a:rPr>
              <a:t>de ​gerechtigheid</a:t>
            </a:r>
            <a:r>
              <a:rPr lang="nl-NL" sz="1200" i="1" dirty="0" smtClean="0">
                <a:solidFill>
                  <a:schemeClr val="bg1"/>
                </a:solidFill>
                <a:latin typeface="Verdana" panose="020B0604030504040204" pitchFamily="34" charset="0"/>
                <a:ea typeface="Verdana" panose="020B0604030504040204" pitchFamily="34" charset="0"/>
              </a:rPr>
              <a:t>,</a:t>
            </a:r>
            <a:r>
              <a:rPr lang="nl-NL" sz="1200" i="1" dirty="0">
                <a:solidFill>
                  <a:schemeClr val="bg1"/>
                </a:solidFill>
                <a:latin typeface="Verdana" panose="020B0604030504040204" pitchFamily="34" charset="0"/>
                <a:ea typeface="Verdana" panose="020B0604030504040204" pitchFamily="34" charset="0"/>
              </a:rPr>
              <a:t>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en </a:t>
            </a:r>
            <a:r>
              <a:rPr lang="nl-NL" sz="1200" i="1" dirty="0">
                <a:solidFill>
                  <a:schemeClr val="bg1"/>
                </a:solidFill>
                <a:latin typeface="Verdana" panose="020B0604030504040204" pitchFamily="34" charset="0"/>
                <a:ea typeface="Verdana" panose="020B0604030504040204" pitchFamily="34" charset="0"/>
              </a:rPr>
              <a:t>de voeten geschoeid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met </a:t>
            </a:r>
            <a:r>
              <a:rPr lang="nl-NL" sz="1200" b="1" i="1" dirty="0">
                <a:solidFill>
                  <a:srgbClr val="FFC000"/>
                </a:solidFill>
                <a:latin typeface="Verdana" panose="020B0604030504040204" pitchFamily="34" charset="0"/>
                <a:ea typeface="Verdana" panose="020B0604030504040204" pitchFamily="34" charset="0"/>
              </a:rPr>
              <a:t>bereidheid </a:t>
            </a:r>
            <a:endParaRPr lang="nl-NL" sz="1200" b="1" i="1" dirty="0" smtClean="0">
              <a:solidFill>
                <a:srgbClr val="FFC000"/>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van </a:t>
            </a:r>
            <a:r>
              <a:rPr lang="nl-NL" sz="1200" i="1" dirty="0">
                <a:solidFill>
                  <a:schemeClr val="bg1"/>
                </a:solidFill>
                <a:latin typeface="Verdana" panose="020B0604030504040204" pitchFamily="34" charset="0"/>
                <a:ea typeface="Verdana" panose="020B0604030504040204" pitchFamily="34" charset="0"/>
              </a:rPr>
              <a:t>het ​Evangelie​ van de ​vrede</a:t>
            </a:r>
            <a:r>
              <a:rPr lang="nl-NL" sz="1200" i="1" dirty="0" smtClean="0">
                <a:solidFill>
                  <a:schemeClr val="bg1"/>
                </a:solidFill>
                <a:latin typeface="Verdana" panose="020B0604030504040204" pitchFamily="34" charset="0"/>
                <a:ea typeface="Verdana" panose="020B0604030504040204" pitchFamily="34" charset="0"/>
              </a:rPr>
              <a:t>. </a:t>
            </a:r>
          </a:p>
          <a:p>
            <a:pPr algn="ctr"/>
            <a:r>
              <a:rPr lang="nl-NL" sz="1200" i="1" dirty="0" smtClean="0">
                <a:solidFill>
                  <a:schemeClr val="bg1"/>
                </a:solidFill>
                <a:latin typeface="Verdana" panose="020B0604030504040204" pitchFamily="34" charset="0"/>
                <a:ea typeface="Verdana" panose="020B0604030504040204" pitchFamily="34" charset="0"/>
              </a:rPr>
              <a:t>Neem </a:t>
            </a:r>
            <a:r>
              <a:rPr lang="nl-NL" sz="1200" i="1" dirty="0">
                <a:solidFill>
                  <a:schemeClr val="bg1"/>
                </a:solidFill>
                <a:latin typeface="Verdana" panose="020B0604030504040204" pitchFamily="34" charset="0"/>
                <a:ea typeface="Verdana" panose="020B0604030504040204" pitchFamily="34" charset="0"/>
              </a:rPr>
              <a:t>bovenal het ​schild​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van </a:t>
            </a:r>
            <a:r>
              <a:rPr lang="nl-NL" sz="1200" i="1" dirty="0">
                <a:solidFill>
                  <a:schemeClr val="bg1"/>
                </a:solidFill>
                <a:latin typeface="Verdana" panose="020B0604030504040204" pitchFamily="34" charset="0"/>
                <a:ea typeface="Verdana" panose="020B0604030504040204" pitchFamily="34" charset="0"/>
              </a:rPr>
              <a:t>het geloof op,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waarmee </a:t>
            </a:r>
            <a:r>
              <a:rPr lang="nl-NL" sz="1200" i="1" dirty="0">
                <a:solidFill>
                  <a:schemeClr val="bg1"/>
                </a:solidFill>
                <a:latin typeface="Verdana" panose="020B0604030504040204" pitchFamily="34" charset="0"/>
                <a:ea typeface="Verdana" panose="020B0604030504040204" pitchFamily="34" charset="0"/>
              </a:rPr>
              <a:t>u alle vurige ​pijlen​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van </a:t>
            </a:r>
            <a:r>
              <a:rPr lang="nl-NL" sz="1200" i="1" dirty="0">
                <a:solidFill>
                  <a:schemeClr val="bg1"/>
                </a:solidFill>
                <a:latin typeface="Verdana" panose="020B0604030504040204" pitchFamily="34" charset="0"/>
                <a:ea typeface="Verdana" panose="020B0604030504040204" pitchFamily="34" charset="0"/>
              </a:rPr>
              <a:t>de boze zult kunnen uitblussen</a:t>
            </a:r>
            <a:r>
              <a:rPr lang="nl-NL" sz="1200" i="1" dirty="0" smtClean="0">
                <a:solidFill>
                  <a:schemeClr val="bg1"/>
                </a:solidFill>
                <a:latin typeface="Verdana" panose="020B0604030504040204" pitchFamily="34" charset="0"/>
                <a:ea typeface="Verdana" panose="020B0604030504040204" pitchFamily="34" charset="0"/>
              </a:rPr>
              <a:t>. </a:t>
            </a:r>
          </a:p>
          <a:p>
            <a:pPr algn="ctr"/>
            <a:r>
              <a:rPr lang="nl-NL" sz="1200" i="1" dirty="0" smtClean="0">
                <a:solidFill>
                  <a:schemeClr val="bg1"/>
                </a:solidFill>
                <a:latin typeface="Verdana" panose="020B0604030504040204" pitchFamily="34" charset="0"/>
                <a:ea typeface="Verdana" panose="020B0604030504040204" pitchFamily="34" charset="0"/>
              </a:rPr>
              <a:t>En </a:t>
            </a:r>
            <a:r>
              <a:rPr lang="nl-NL" sz="1200" i="1" dirty="0">
                <a:solidFill>
                  <a:schemeClr val="bg1"/>
                </a:solidFill>
                <a:latin typeface="Verdana" panose="020B0604030504040204" pitchFamily="34" charset="0"/>
                <a:ea typeface="Verdana" panose="020B0604030504040204" pitchFamily="34" charset="0"/>
              </a:rPr>
              <a:t>neem </a:t>
            </a:r>
            <a:r>
              <a:rPr lang="nl-NL" sz="1200" b="1" i="1" dirty="0">
                <a:solidFill>
                  <a:srgbClr val="92D050"/>
                </a:solidFill>
                <a:latin typeface="Verdana" panose="020B0604030504040204" pitchFamily="34" charset="0"/>
                <a:ea typeface="Verdana" panose="020B0604030504040204" pitchFamily="34" charset="0"/>
              </a:rPr>
              <a:t>de ​helm​ van </a:t>
            </a:r>
            <a:r>
              <a:rPr lang="nl-NL" sz="1200" b="1" i="1" dirty="0" smtClean="0">
                <a:solidFill>
                  <a:srgbClr val="92D050"/>
                </a:solidFill>
                <a:latin typeface="Verdana" panose="020B0604030504040204" pitchFamily="34" charset="0"/>
                <a:ea typeface="Verdana" panose="020B0604030504040204" pitchFamily="34" charset="0"/>
              </a:rPr>
              <a:t>des heils</a:t>
            </a:r>
            <a:r>
              <a:rPr lang="nl-NL" sz="1200" i="1" dirty="0" smtClean="0">
                <a:solidFill>
                  <a:srgbClr val="92D050"/>
                </a:solidFill>
                <a:latin typeface="Verdana" panose="020B0604030504040204" pitchFamily="34" charset="0"/>
                <a:ea typeface="Verdana" panose="020B0604030504040204" pitchFamily="34" charset="0"/>
              </a:rPr>
              <a:t> </a:t>
            </a:r>
          </a:p>
          <a:p>
            <a:pPr algn="ctr"/>
            <a:r>
              <a:rPr lang="nl-NL" sz="1200" i="1" dirty="0" smtClean="0">
                <a:solidFill>
                  <a:schemeClr val="bg1"/>
                </a:solidFill>
                <a:latin typeface="Verdana" panose="020B0604030504040204" pitchFamily="34" charset="0"/>
                <a:ea typeface="Verdana" panose="020B0604030504040204" pitchFamily="34" charset="0"/>
              </a:rPr>
              <a:t>en </a:t>
            </a:r>
            <a:r>
              <a:rPr lang="nl-NL" sz="1200" i="1" dirty="0">
                <a:solidFill>
                  <a:schemeClr val="bg1"/>
                </a:solidFill>
                <a:latin typeface="Verdana" panose="020B0604030504040204" pitchFamily="34" charset="0"/>
                <a:ea typeface="Verdana" panose="020B0604030504040204" pitchFamily="34" charset="0"/>
              </a:rPr>
              <a:t>het ​zwaard​ van de Geest, </a:t>
            </a: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dat </a:t>
            </a:r>
            <a:r>
              <a:rPr lang="nl-NL" sz="1200" i="1" dirty="0">
                <a:solidFill>
                  <a:schemeClr val="bg1"/>
                </a:solidFill>
                <a:latin typeface="Verdana" panose="020B0604030504040204" pitchFamily="34" charset="0"/>
                <a:ea typeface="Verdana" panose="020B0604030504040204" pitchFamily="34" charset="0"/>
              </a:rPr>
              <a:t>is Gods Woord</a:t>
            </a:r>
            <a:r>
              <a:rPr lang="nl-NL" sz="1200" i="1" dirty="0" smtClean="0">
                <a:solidFill>
                  <a:schemeClr val="bg1"/>
                </a:solidFill>
                <a:latin typeface="Verdana" panose="020B0604030504040204" pitchFamily="34" charset="0"/>
                <a:ea typeface="Verdana" panose="020B0604030504040204" pitchFamily="34" charset="0"/>
              </a:rPr>
              <a:t>,”</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endParaRPr lang="nl-NL" sz="1200" i="1" dirty="0">
              <a:solidFill>
                <a:schemeClr val="bg1"/>
              </a:solidFill>
              <a:latin typeface="Verdana" panose="020B0604030504040204" pitchFamily="34" charset="0"/>
              <a:ea typeface="Verdana" panose="020B0604030504040204" pitchFamily="34" charset="0"/>
            </a:endParaRPr>
          </a:p>
          <a:p>
            <a:pPr algn="ctr"/>
            <a:r>
              <a:rPr lang="nl-NL" sz="1200" dirty="0" smtClean="0">
                <a:solidFill>
                  <a:schemeClr val="bg1"/>
                </a:solidFill>
                <a:latin typeface="Verdana" panose="020B0604030504040204" pitchFamily="34" charset="0"/>
                <a:ea typeface="Verdana" panose="020B0604030504040204" pitchFamily="34" charset="0"/>
              </a:rPr>
              <a:t>Paulus denkwereld was Tenach</a:t>
            </a:r>
          </a:p>
          <a:p>
            <a:pPr algn="ctr"/>
            <a:r>
              <a:rPr lang="nl-NL" sz="1200" dirty="0" smtClean="0">
                <a:solidFill>
                  <a:schemeClr val="bg1"/>
                </a:solidFill>
                <a:latin typeface="Verdana" panose="020B0604030504040204" pitchFamily="34" charset="0"/>
                <a:ea typeface="Verdana" panose="020B0604030504040204" pitchFamily="34" charset="0"/>
              </a:rPr>
              <a:t>Onderwezen aan de voeten van </a:t>
            </a:r>
            <a:r>
              <a:rPr lang="nl-NL" sz="1200" dirty="0" err="1" smtClean="0">
                <a:solidFill>
                  <a:schemeClr val="bg1"/>
                </a:solidFill>
                <a:latin typeface="Verdana" panose="020B0604030504040204" pitchFamily="34" charset="0"/>
                <a:ea typeface="Verdana" panose="020B0604030504040204" pitchFamily="34" charset="0"/>
              </a:rPr>
              <a:t>Gamaliël</a:t>
            </a:r>
            <a:r>
              <a:rPr lang="nl-NL" sz="1200" dirty="0">
                <a:solidFill>
                  <a:schemeClr val="bg1"/>
                </a:solidFill>
                <a:latin typeface="Verdana" panose="020B0604030504040204" pitchFamily="34" charset="0"/>
                <a:ea typeface="Verdana" panose="020B0604030504040204" pitchFamily="34" charset="0"/>
              </a:rPr>
              <a:t>.</a:t>
            </a:r>
            <a:endParaRPr lang="nl-NL" sz="1200" dirty="0" smtClean="0">
              <a:solidFill>
                <a:schemeClr val="bg1"/>
              </a:solidFill>
              <a:latin typeface="Verdana" panose="020B0604030504040204" pitchFamily="34" charset="0"/>
              <a:ea typeface="Verdana" panose="020B0604030504040204" pitchFamily="34" charset="0"/>
            </a:endParaRPr>
          </a:p>
        </p:txBody>
      </p:sp>
      <p:sp>
        <p:nvSpPr>
          <p:cNvPr id="2" name="Tekstvak 1"/>
          <p:cNvSpPr txBox="1"/>
          <p:nvPr/>
        </p:nvSpPr>
        <p:spPr>
          <a:xfrm>
            <a:off x="0" y="-27385"/>
            <a:ext cx="9144000" cy="864000"/>
          </a:xfrm>
          <a:prstGeom prst="rect">
            <a:avLst/>
          </a:prstGeom>
          <a:noFill/>
        </p:spPr>
        <p:txBody>
          <a:bodyPr wrap="square" rtlCol="0" anchor="ctr">
            <a:spAutoFit/>
          </a:bodyPr>
          <a:lstStyle/>
          <a:p>
            <a:pPr algn="ctr"/>
            <a:r>
              <a:rPr lang="nl-NL" sz="3200" b="1" dirty="0" smtClean="0">
                <a:solidFill>
                  <a:schemeClr val="bg1"/>
                </a:solidFill>
                <a:latin typeface="Verdana" panose="020B0604030504040204" pitchFamily="34" charset="0"/>
                <a:ea typeface="Verdana" panose="020B0604030504040204" pitchFamily="34" charset="0"/>
              </a:rPr>
              <a:t>PAULUS’ DENKWERELD</a:t>
            </a:r>
            <a:endParaRPr lang="nl-NL" sz="3200" b="1" dirty="0">
              <a:solidFill>
                <a:schemeClr val="bg1"/>
              </a:solidFill>
              <a:latin typeface="Verdana" panose="020B0604030504040204" pitchFamily="34" charset="0"/>
              <a:ea typeface="Verdana" panose="020B0604030504040204" pitchFamily="34" charset="0"/>
            </a:endParaRPr>
          </a:p>
        </p:txBody>
      </p:sp>
      <p:sp>
        <p:nvSpPr>
          <p:cNvPr id="6" name="Rechthoek 5"/>
          <p:cNvSpPr/>
          <p:nvPr/>
        </p:nvSpPr>
        <p:spPr>
          <a:xfrm>
            <a:off x="3132160" y="896020"/>
            <a:ext cx="2880000" cy="5760000"/>
          </a:xfrm>
          <a:prstGeom prst="rect">
            <a:avLst/>
          </a:prstGeom>
          <a:solidFill>
            <a:schemeClr val="tx2">
              <a:lumMod val="50000"/>
            </a:schemeClr>
          </a:solidFill>
          <a:ln>
            <a:solidFill>
              <a:schemeClr val="bg1"/>
            </a:solidFill>
          </a:ln>
        </p:spPr>
        <p:txBody>
          <a:bodyPr wrap="square">
            <a:spAutoFit/>
          </a:bodyPr>
          <a:lstStyle/>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b="1" dirty="0" smtClean="0">
                <a:solidFill>
                  <a:schemeClr val="bg1"/>
                </a:solidFill>
                <a:latin typeface="Verdana" panose="020B0604030504040204" pitchFamily="34" charset="0"/>
                <a:ea typeface="Verdana" panose="020B0604030504040204" pitchFamily="34" charset="0"/>
              </a:rPr>
              <a:t>HET ONDERWIJS </a:t>
            </a:r>
          </a:p>
          <a:p>
            <a:pPr algn="ctr"/>
            <a:r>
              <a:rPr lang="nl-NL" sz="1200" b="1" dirty="0" smtClean="0">
                <a:solidFill>
                  <a:schemeClr val="bg1"/>
                </a:solidFill>
                <a:latin typeface="Verdana" panose="020B0604030504040204" pitchFamily="34" charset="0"/>
                <a:ea typeface="Verdana" panose="020B0604030504040204" pitchFamily="34" charset="0"/>
              </a:rPr>
              <a:t>VAN RABBI PAULUS</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err="1" smtClean="0">
                <a:solidFill>
                  <a:schemeClr val="bg1"/>
                </a:solidFill>
                <a:latin typeface="Verdana" panose="020B0604030504040204" pitchFamily="34" charset="0"/>
                <a:ea typeface="Verdana" panose="020B0604030504040204" pitchFamily="34" charset="0"/>
              </a:rPr>
              <a:t>Efeze</a:t>
            </a:r>
            <a:r>
              <a:rPr lang="nl-NL" sz="1200" i="1" dirty="0" smtClean="0">
                <a:solidFill>
                  <a:schemeClr val="bg1"/>
                </a:solidFill>
                <a:latin typeface="Verdana" panose="020B0604030504040204" pitchFamily="34" charset="0"/>
                <a:ea typeface="Verdana" panose="020B0604030504040204" pitchFamily="34" charset="0"/>
              </a:rPr>
              <a:t> 6: 14-17 </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“Wie slaapt, slaapt ‘s nachts, </a:t>
            </a:r>
          </a:p>
          <a:p>
            <a:pPr algn="ctr"/>
            <a:r>
              <a:rPr lang="nl-NL" sz="1200" i="1" dirty="0" smtClean="0">
                <a:solidFill>
                  <a:schemeClr val="bg1"/>
                </a:solidFill>
                <a:latin typeface="Verdana" panose="020B0604030504040204" pitchFamily="34" charset="0"/>
                <a:ea typeface="Verdana" panose="020B0604030504040204" pitchFamily="34" charset="0"/>
              </a:rPr>
              <a:t>en wie zich bedrinkt, is ‘s nachts dronken, maar laten wij, </a:t>
            </a:r>
          </a:p>
          <a:p>
            <a:pPr algn="ctr"/>
            <a:r>
              <a:rPr lang="nl-NL" sz="1200" i="1" dirty="0" smtClean="0">
                <a:solidFill>
                  <a:schemeClr val="bg1"/>
                </a:solidFill>
                <a:latin typeface="Verdana" panose="020B0604030504040204" pitchFamily="34" charset="0"/>
                <a:ea typeface="Verdana" panose="020B0604030504040204" pitchFamily="34" charset="0"/>
              </a:rPr>
              <a:t>die toebehoren aan de dag, </a:t>
            </a:r>
          </a:p>
          <a:p>
            <a:pPr algn="ctr"/>
            <a:r>
              <a:rPr lang="nl-NL" sz="1200" i="1" dirty="0" smtClean="0">
                <a:solidFill>
                  <a:schemeClr val="bg1"/>
                </a:solidFill>
                <a:latin typeface="Verdana" panose="020B0604030504040204" pitchFamily="34" charset="0"/>
                <a:ea typeface="Verdana" panose="020B0604030504040204" pitchFamily="34" charset="0"/>
              </a:rPr>
              <a:t>op onze hoede zijn, </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b="1" i="1" dirty="0">
                <a:solidFill>
                  <a:srgbClr val="FFFF00"/>
                </a:solidFill>
                <a:latin typeface="Verdana" panose="020B0604030504040204" pitchFamily="34" charset="0"/>
                <a:ea typeface="Verdana" panose="020B0604030504040204" pitchFamily="34" charset="0"/>
              </a:rPr>
              <a:t>o</a:t>
            </a:r>
            <a:r>
              <a:rPr lang="nl-NL" sz="1200" b="1" i="1" dirty="0" smtClean="0">
                <a:solidFill>
                  <a:srgbClr val="FFFF00"/>
                </a:solidFill>
                <a:latin typeface="Verdana" panose="020B0604030504040204" pitchFamily="34" charset="0"/>
                <a:ea typeface="Verdana" panose="020B0604030504040204" pitchFamily="34" charset="0"/>
              </a:rPr>
              <a:t>mgord met het harnas van geloof </a:t>
            </a:r>
          </a:p>
          <a:p>
            <a:pPr algn="ctr"/>
            <a:r>
              <a:rPr lang="nl-NL" sz="1200" b="1" i="1" dirty="0" smtClean="0">
                <a:solidFill>
                  <a:srgbClr val="FFFF00"/>
                </a:solidFill>
                <a:latin typeface="Verdana" panose="020B0604030504040204" pitchFamily="34" charset="0"/>
                <a:ea typeface="Verdana" panose="020B0604030504040204" pitchFamily="34" charset="0"/>
              </a:rPr>
              <a:t>en liefde</a:t>
            </a:r>
            <a:r>
              <a:rPr lang="nl-NL" sz="1200" i="1" dirty="0" smtClean="0">
                <a:solidFill>
                  <a:schemeClr val="bg1"/>
                </a:solidFill>
                <a:latin typeface="Verdana" panose="020B0604030504040204" pitchFamily="34" charset="0"/>
                <a:ea typeface="Verdana" panose="020B0604030504040204" pitchFamily="34" charset="0"/>
              </a:rPr>
              <a:t>, en </a:t>
            </a:r>
            <a:r>
              <a:rPr lang="nl-NL" sz="1200" b="1" i="1" dirty="0" smtClean="0">
                <a:solidFill>
                  <a:srgbClr val="92D050"/>
                </a:solidFill>
                <a:latin typeface="Verdana" panose="020B0604030504040204" pitchFamily="34" charset="0"/>
                <a:ea typeface="Verdana" panose="020B0604030504040204" pitchFamily="34" charset="0"/>
              </a:rPr>
              <a:t>getooid met </a:t>
            </a:r>
          </a:p>
          <a:p>
            <a:pPr algn="ctr"/>
            <a:r>
              <a:rPr lang="nl-NL" sz="1200" b="1" i="1" dirty="0" smtClean="0">
                <a:solidFill>
                  <a:srgbClr val="92D050"/>
                </a:solidFill>
                <a:latin typeface="Verdana" panose="020B0604030504040204" pitchFamily="34" charset="0"/>
                <a:ea typeface="Verdana" panose="020B0604030504040204" pitchFamily="34" charset="0"/>
              </a:rPr>
              <a:t>de helm van de hoop op redding. </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r>
              <a:rPr lang="nl-NL" sz="1200" i="1" dirty="0" smtClean="0">
                <a:solidFill>
                  <a:schemeClr val="bg1"/>
                </a:solidFill>
                <a:latin typeface="Verdana" panose="020B0604030504040204" pitchFamily="34" charset="0"/>
                <a:ea typeface="Verdana" panose="020B0604030504040204" pitchFamily="34" charset="0"/>
              </a:rPr>
              <a:t>Want Gods bedoeling met ons is niet </a:t>
            </a:r>
          </a:p>
          <a:p>
            <a:pPr algn="ctr"/>
            <a:r>
              <a:rPr lang="nl-NL" sz="1200" i="1" dirty="0" smtClean="0">
                <a:solidFill>
                  <a:schemeClr val="bg1"/>
                </a:solidFill>
                <a:latin typeface="Verdana" panose="020B0604030504040204" pitchFamily="34" charset="0"/>
                <a:ea typeface="Verdana" panose="020B0604030504040204" pitchFamily="34" charset="0"/>
              </a:rPr>
              <a:t>dat wij veroordeeld worden , </a:t>
            </a:r>
          </a:p>
          <a:p>
            <a:pPr algn="ctr"/>
            <a:r>
              <a:rPr lang="nl-NL" sz="1200" i="1" dirty="0" smtClean="0">
                <a:solidFill>
                  <a:schemeClr val="bg1"/>
                </a:solidFill>
                <a:latin typeface="Verdana" panose="020B0604030504040204" pitchFamily="34" charset="0"/>
                <a:ea typeface="Verdana" panose="020B0604030504040204" pitchFamily="34" charset="0"/>
              </a:rPr>
              <a:t>maar dat wij gered worden </a:t>
            </a:r>
          </a:p>
          <a:p>
            <a:pPr algn="ctr"/>
            <a:r>
              <a:rPr lang="nl-NL" sz="1200" i="1" dirty="0" smtClean="0">
                <a:solidFill>
                  <a:schemeClr val="bg1"/>
                </a:solidFill>
                <a:latin typeface="Verdana" panose="020B0604030504040204" pitchFamily="34" charset="0"/>
                <a:ea typeface="Verdana" panose="020B0604030504040204" pitchFamily="34" charset="0"/>
              </a:rPr>
              <a:t>door onze Heer Jezus Christus.”</a:t>
            </a:r>
          </a:p>
          <a:p>
            <a:pPr algn="ctr"/>
            <a:endParaRPr lang="nl-NL" sz="1200" i="1" dirty="0" smtClean="0">
              <a:solidFill>
                <a:schemeClr val="bg1"/>
              </a:solidFill>
              <a:latin typeface="Verdana" panose="020B0604030504040204" pitchFamily="34" charset="0"/>
              <a:ea typeface="Verdana" panose="020B0604030504040204" pitchFamily="34" charset="0"/>
            </a:endParaRPr>
          </a:p>
          <a:p>
            <a:pPr algn="ctr"/>
            <a:endParaRPr lang="nl-NL" sz="1200" i="1" dirty="0">
              <a:solidFill>
                <a:schemeClr val="bg1"/>
              </a:solidFill>
              <a:latin typeface="Verdana" panose="020B0604030504040204" pitchFamily="34" charset="0"/>
              <a:ea typeface="Verdana" panose="020B0604030504040204" pitchFamily="34" charset="0"/>
            </a:endParaRPr>
          </a:p>
          <a:p>
            <a:pPr algn="ctr"/>
            <a:r>
              <a:rPr lang="nl-NL" sz="1200" dirty="0" smtClean="0">
                <a:solidFill>
                  <a:schemeClr val="bg1"/>
                </a:solidFill>
                <a:latin typeface="Verdana" panose="020B0604030504040204" pitchFamily="34" charset="0"/>
                <a:ea typeface="Verdana" panose="020B0604030504040204" pitchFamily="34" charset="0"/>
              </a:rPr>
              <a:t>Paulus denkwereld was Tenach</a:t>
            </a:r>
          </a:p>
          <a:p>
            <a:pPr algn="ctr"/>
            <a:r>
              <a:rPr lang="nl-NL" sz="1200" dirty="0" smtClean="0">
                <a:solidFill>
                  <a:schemeClr val="bg1"/>
                </a:solidFill>
                <a:latin typeface="Verdana" panose="020B0604030504040204" pitchFamily="34" charset="0"/>
                <a:ea typeface="Verdana" panose="020B0604030504040204" pitchFamily="34" charset="0"/>
              </a:rPr>
              <a:t>Onderwezen aan de voeten van </a:t>
            </a:r>
            <a:r>
              <a:rPr lang="nl-NL" sz="1200" dirty="0" err="1" smtClean="0">
                <a:solidFill>
                  <a:schemeClr val="bg1"/>
                </a:solidFill>
                <a:latin typeface="Verdana" panose="020B0604030504040204" pitchFamily="34" charset="0"/>
                <a:ea typeface="Verdana" panose="020B0604030504040204" pitchFamily="34" charset="0"/>
              </a:rPr>
              <a:t>Gamaliël</a:t>
            </a:r>
            <a:r>
              <a:rPr lang="nl-NL" sz="1200" dirty="0">
                <a:solidFill>
                  <a:schemeClr val="bg1"/>
                </a:solidFill>
                <a:latin typeface="Verdana" panose="020B0604030504040204" pitchFamily="34" charset="0"/>
                <a:ea typeface="Verdana" panose="020B0604030504040204" pitchFamily="34" charset="0"/>
              </a:rPr>
              <a:t>.</a:t>
            </a:r>
            <a:endParaRPr lang="nl-NL" sz="1200" dirty="0" smtClean="0">
              <a:solidFill>
                <a:schemeClr val="bg1"/>
              </a:solidFill>
              <a:latin typeface="Verdana" panose="020B0604030504040204" pitchFamily="34" charset="0"/>
              <a:ea typeface="Verdana" panose="020B060403050404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95623"/>
            <a:ext cx="2932113" cy="577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6169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0-#ppt_w/2"/>
                                          </p:val>
                                        </p:tav>
                                        <p:tav tm="100000">
                                          <p:val>
                                            <p:strVal val="#ppt_x"/>
                                          </p:val>
                                        </p:tav>
                                      </p:tavLst>
                                    </p:anim>
                                    <p:anim calcmode="lin" valueType="num">
                                      <p:cBhvr additive="base">
                                        <p:cTn id="8"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11</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8" name="Rechthoek 7"/>
          <p:cNvSpPr/>
          <p:nvPr/>
        </p:nvSpPr>
        <p:spPr>
          <a:xfrm>
            <a:off x="683568" y="5017239"/>
            <a:ext cx="8224465" cy="1508105"/>
          </a:xfrm>
          <a:prstGeom prst="rect">
            <a:avLst/>
          </a:prstGeom>
        </p:spPr>
        <p:txBody>
          <a:bodyPr wrap="square">
            <a:spAutoFit/>
          </a:bodyPr>
          <a:lstStyle/>
          <a:p>
            <a:pPr algn="ctr"/>
            <a:r>
              <a:rPr lang="en-GB" sz="2000" dirty="0" smtClean="0">
                <a:solidFill>
                  <a:prstClr val="white"/>
                </a:solidFill>
                <a:latin typeface="Verdana" panose="020B0604030504040204" pitchFamily="34" charset="0"/>
                <a:ea typeface="Verdana" panose="020B0604030504040204" pitchFamily="34" charset="0"/>
              </a:rPr>
              <a:t>Met </a:t>
            </a:r>
            <a:r>
              <a:rPr lang="en-GB" sz="2000" dirty="0">
                <a:solidFill>
                  <a:prstClr val="white"/>
                </a:solidFill>
                <a:latin typeface="Verdana" panose="020B0604030504040204" pitchFamily="34" charset="0"/>
                <a:ea typeface="Verdana" panose="020B0604030504040204" pitchFamily="34" charset="0"/>
              </a:rPr>
              <a:t>de </a:t>
            </a:r>
            <a:r>
              <a:rPr lang="en-GB" sz="2000" dirty="0" err="1">
                <a:solidFill>
                  <a:prstClr val="white"/>
                </a:solidFill>
                <a:latin typeface="Verdana" panose="020B0604030504040204" pitchFamily="34" charset="0"/>
                <a:ea typeface="Verdana" panose="020B0604030504040204" pitchFamily="34" charset="0"/>
              </a:rPr>
              <a:t>betekenis</a:t>
            </a:r>
            <a:r>
              <a:rPr lang="en-GB" sz="2000" dirty="0">
                <a:solidFill>
                  <a:prstClr val="white"/>
                </a:solidFill>
                <a:latin typeface="Verdana" panose="020B0604030504040204" pitchFamily="34" charset="0"/>
                <a:ea typeface="Verdana" panose="020B0604030504040204" pitchFamily="34" charset="0"/>
              </a:rPr>
              <a:t> </a:t>
            </a:r>
            <a:r>
              <a:rPr lang="en-GB" sz="2000" dirty="0" smtClean="0">
                <a:solidFill>
                  <a:prstClr val="white"/>
                </a:solidFill>
                <a:latin typeface="Verdana" panose="020B0604030504040204" pitchFamily="34" charset="0"/>
                <a:ea typeface="Verdana" panose="020B0604030504040204" pitchFamily="34" charset="0"/>
              </a:rPr>
              <a:t>het </a:t>
            </a:r>
            <a:r>
              <a:rPr lang="en-GB" sz="2000" dirty="0" err="1" smtClean="0">
                <a:solidFill>
                  <a:prstClr val="white"/>
                </a:solidFill>
                <a:latin typeface="Verdana" panose="020B0604030504040204" pitchFamily="34" charset="0"/>
                <a:ea typeface="Verdana" panose="020B0604030504040204" pitchFamily="34" charset="0"/>
              </a:rPr>
              <a:t>neutrale</a:t>
            </a:r>
            <a:endParaRPr lang="en-GB" sz="2000" dirty="0" smtClean="0">
              <a:solidFill>
                <a:prstClr val="white"/>
              </a:solidFill>
              <a:latin typeface="Verdana" panose="020B0604030504040204" pitchFamily="34" charset="0"/>
              <a:ea typeface="Verdana" panose="020B0604030504040204" pitchFamily="34" charset="0"/>
            </a:endParaRPr>
          </a:p>
          <a:p>
            <a:pPr algn="ctr"/>
            <a:r>
              <a:rPr lang="en-GB" sz="3200" dirty="0" smtClean="0">
                <a:solidFill>
                  <a:srgbClr val="FFFF00"/>
                </a:solidFill>
                <a:latin typeface="Verdana" panose="020B0604030504040204" pitchFamily="34" charset="0"/>
                <a:ea typeface="Verdana" panose="020B0604030504040204" pitchFamily="34" charset="0"/>
              </a:rPr>
              <a:t> ‘</a:t>
            </a:r>
            <a:r>
              <a:rPr lang="en-GB" sz="3200" b="1" dirty="0" err="1" smtClean="0">
                <a:solidFill>
                  <a:srgbClr val="FFFF00"/>
                </a:solidFill>
                <a:latin typeface="Verdana" panose="020B0604030504040204" pitchFamily="34" charset="0"/>
                <a:ea typeface="Verdana" panose="020B0604030504040204" pitchFamily="34" charset="0"/>
              </a:rPr>
              <a:t>volledige</a:t>
            </a:r>
            <a:r>
              <a:rPr lang="en-GB" sz="3200" b="1" dirty="0" smtClean="0">
                <a:solidFill>
                  <a:srgbClr val="FFFF00"/>
                </a:solidFill>
                <a:latin typeface="Verdana" panose="020B0604030504040204" pitchFamily="34" charset="0"/>
                <a:ea typeface="Verdana" panose="020B0604030504040204" pitchFamily="34" charset="0"/>
              </a:rPr>
              <a:t> </a:t>
            </a:r>
            <a:r>
              <a:rPr lang="en-GB" sz="3200" b="1" dirty="0" err="1" smtClean="0">
                <a:solidFill>
                  <a:srgbClr val="FFFF00"/>
                </a:solidFill>
                <a:latin typeface="Verdana" panose="020B0604030504040204" pitchFamily="34" charset="0"/>
                <a:ea typeface="Verdana" panose="020B0604030504040204" pitchFamily="34" charset="0"/>
              </a:rPr>
              <a:t>uitrusting</a:t>
            </a:r>
            <a:r>
              <a:rPr lang="en-GB" sz="3200" dirty="0">
                <a:solidFill>
                  <a:srgbClr val="FFFF00"/>
                </a:solidFill>
                <a:latin typeface="Verdana" panose="020B0604030504040204" pitchFamily="34" charset="0"/>
                <a:ea typeface="Verdana" panose="020B0604030504040204" pitchFamily="34" charset="0"/>
              </a:rPr>
              <a:t>’, </a:t>
            </a:r>
            <a:endParaRPr lang="en-GB" sz="3200" dirty="0" smtClean="0">
              <a:solidFill>
                <a:srgbClr val="FFFF00"/>
              </a:solidFill>
              <a:latin typeface="Verdana" panose="020B0604030504040204" pitchFamily="34" charset="0"/>
              <a:ea typeface="Verdana" panose="020B0604030504040204" pitchFamily="34" charset="0"/>
            </a:endParaRPr>
          </a:p>
          <a:p>
            <a:pPr algn="ctr"/>
            <a:r>
              <a:rPr lang="en-GB" sz="2000" dirty="0" smtClean="0">
                <a:solidFill>
                  <a:prstClr val="white"/>
                </a:solidFill>
                <a:latin typeface="Verdana" panose="020B0604030504040204" pitchFamily="34" charset="0"/>
                <a:ea typeface="Verdana" panose="020B0604030504040204" pitchFamily="34" charset="0"/>
              </a:rPr>
              <a:t>Het </a:t>
            </a:r>
            <a:r>
              <a:rPr lang="en-GB" sz="2000" dirty="0" err="1" smtClean="0">
                <a:solidFill>
                  <a:prstClr val="white"/>
                </a:solidFill>
                <a:latin typeface="Verdana" panose="020B0604030504040204" pitchFamily="34" charset="0"/>
                <a:ea typeface="Verdana" panose="020B0604030504040204" pitchFamily="34" charset="0"/>
              </a:rPr>
              <a:t>kan</a:t>
            </a:r>
            <a:r>
              <a:rPr lang="en-GB" sz="2000" dirty="0" smtClean="0">
                <a:solidFill>
                  <a:prstClr val="white"/>
                </a:solidFill>
                <a:latin typeface="Verdana" panose="020B0604030504040204" pitchFamily="34" charset="0"/>
                <a:ea typeface="Verdana" panose="020B0604030504040204" pitchFamily="34" charset="0"/>
              </a:rPr>
              <a:t> </a:t>
            </a:r>
            <a:r>
              <a:rPr lang="en-GB" sz="2000" dirty="0" err="1" smtClean="0">
                <a:solidFill>
                  <a:prstClr val="white"/>
                </a:solidFill>
                <a:latin typeface="Verdana" panose="020B0604030504040204" pitchFamily="34" charset="0"/>
                <a:ea typeface="Verdana" panose="020B0604030504040204" pitchFamily="34" charset="0"/>
              </a:rPr>
              <a:t>dus</a:t>
            </a:r>
            <a:r>
              <a:rPr lang="en-GB" sz="2000" dirty="0" smtClean="0">
                <a:solidFill>
                  <a:prstClr val="white"/>
                </a:solidFill>
                <a:latin typeface="Verdana" panose="020B0604030504040204" pitchFamily="34" charset="0"/>
                <a:ea typeface="Verdana" panose="020B0604030504040204" pitchFamily="34" charset="0"/>
              </a:rPr>
              <a:t> </a:t>
            </a:r>
            <a:r>
              <a:rPr lang="en-GB" sz="2000" dirty="0" err="1" smtClean="0">
                <a:solidFill>
                  <a:prstClr val="white"/>
                </a:solidFill>
                <a:latin typeface="Verdana" panose="020B0604030504040204" pitchFamily="34" charset="0"/>
                <a:ea typeface="Verdana" panose="020B0604030504040204" pitchFamily="34" charset="0"/>
              </a:rPr>
              <a:t>gaan</a:t>
            </a:r>
            <a:r>
              <a:rPr lang="en-GB" sz="2000" dirty="0" smtClean="0">
                <a:solidFill>
                  <a:prstClr val="white"/>
                </a:solidFill>
                <a:latin typeface="Verdana" panose="020B0604030504040204" pitchFamily="34" charset="0"/>
                <a:ea typeface="Verdana" panose="020B0604030504040204" pitchFamily="34" charset="0"/>
              </a:rPr>
              <a:t> om de </a:t>
            </a:r>
            <a:r>
              <a:rPr lang="en-GB" sz="2000" dirty="0" err="1" smtClean="0">
                <a:solidFill>
                  <a:prstClr val="white"/>
                </a:solidFill>
                <a:latin typeface="Verdana" panose="020B0604030504040204" pitchFamily="34" charset="0"/>
                <a:ea typeface="Verdana" panose="020B0604030504040204" pitchFamily="34" charset="0"/>
              </a:rPr>
              <a:t>uitrusting</a:t>
            </a:r>
            <a:r>
              <a:rPr lang="en-GB" sz="2000" dirty="0" smtClean="0">
                <a:solidFill>
                  <a:prstClr val="white"/>
                </a:solidFill>
                <a:latin typeface="Verdana" panose="020B0604030504040204" pitchFamily="34" charset="0"/>
                <a:ea typeface="Verdana" panose="020B0604030504040204" pitchFamily="34" charset="0"/>
              </a:rPr>
              <a:t> van </a:t>
            </a:r>
            <a:r>
              <a:rPr lang="en-GB" sz="2000" dirty="0" err="1" smtClean="0">
                <a:solidFill>
                  <a:prstClr val="white"/>
                </a:solidFill>
                <a:latin typeface="Verdana" panose="020B0604030504040204" pitchFamily="34" charset="0"/>
                <a:ea typeface="Verdana" panose="020B0604030504040204" pitchFamily="34" charset="0"/>
              </a:rPr>
              <a:t>een</a:t>
            </a:r>
            <a:r>
              <a:rPr lang="en-GB" sz="2000" dirty="0" smtClean="0">
                <a:solidFill>
                  <a:prstClr val="white"/>
                </a:solidFill>
                <a:latin typeface="Verdana" panose="020B0604030504040204" pitchFamily="34" charset="0"/>
                <a:ea typeface="Verdana" panose="020B0604030504040204" pitchFamily="34" charset="0"/>
              </a:rPr>
              <a:t> </a:t>
            </a:r>
            <a:r>
              <a:rPr lang="en-GB" sz="2000" dirty="0" err="1" smtClean="0">
                <a:solidFill>
                  <a:prstClr val="white"/>
                </a:solidFill>
                <a:latin typeface="Verdana" panose="020B0604030504040204" pitchFamily="34" charset="0"/>
                <a:ea typeface="Verdana" panose="020B0604030504040204" pitchFamily="34" charset="0"/>
              </a:rPr>
              <a:t>soldaat</a:t>
            </a:r>
            <a:r>
              <a:rPr lang="en-GB" sz="2000" dirty="0" smtClean="0">
                <a:solidFill>
                  <a:prstClr val="white"/>
                </a:solidFill>
                <a:latin typeface="Verdana" panose="020B0604030504040204" pitchFamily="34" charset="0"/>
                <a:ea typeface="Verdana" panose="020B0604030504040204" pitchFamily="34" charset="0"/>
              </a:rPr>
              <a:t>, </a:t>
            </a:r>
          </a:p>
          <a:p>
            <a:pPr algn="ctr"/>
            <a:r>
              <a:rPr lang="en-GB" sz="2000" dirty="0" smtClean="0">
                <a:solidFill>
                  <a:prstClr val="white"/>
                </a:solidFill>
                <a:latin typeface="Verdana" panose="020B0604030504040204" pitchFamily="34" charset="0"/>
                <a:ea typeface="Verdana" panose="020B0604030504040204" pitchFamily="34" charset="0"/>
              </a:rPr>
              <a:t>maar </a:t>
            </a:r>
            <a:r>
              <a:rPr lang="en-GB" sz="2000" dirty="0" err="1" smtClean="0">
                <a:solidFill>
                  <a:prstClr val="white"/>
                </a:solidFill>
                <a:latin typeface="Verdana" panose="020B0604030504040204" pitchFamily="34" charset="0"/>
                <a:ea typeface="Verdana" panose="020B0604030504040204" pitchFamily="34" charset="0"/>
              </a:rPr>
              <a:t>ook</a:t>
            </a:r>
            <a:r>
              <a:rPr lang="en-GB" sz="2000" dirty="0" smtClean="0">
                <a:solidFill>
                  <a:prstClr val="white"/>
                </a:solidFill>
                <a:latin typeface="Verdana" panose="020B0604030504040204" pitchFamily="34" charset="0"/>
                <a:ea typeface="Verdana" panose="020B0604030504040204" pitchFamily="34" charset="0"/>
              </a:rPr>
              <a:t> om de </a:t>
            </a:r>
            <a:r>
              <a:rPr lang="en-GB" sz="2000" dirty="0" err="1" smtClean="0">
                <a:solidFill>
                  <a:prstClr val="white"/>
                </a:solidFill>
                <a:latin typeface="Verdana" panose="020B0604030504040204" pitchFamily="34" charset="0"/>
                <a:ea typeface="Verdana" panose="020B0604030504040204" pitchFamily="34" charset="0"/>
              </a:rPr>
              <a:t>uitrusting</a:t>
            </a:r>
            <a:r>
              <a:rPr lang="en-GB" sz="2000" dirty="0" smtClean="0">
                <a:solidFill>
                  <a:prstClr val="white"/>
                </a:solidFill>
                <a:latin typeface="Verdana" panose="020B0604030504040204" pitchFamily="34" charset="0"/>
                <a:ea typeface="Verdana" panose="020B0604030504040204" pitchFamily="34" charset="0"/>
              </a:rPr>
              <a:t> van </a:t>
            </a:r>
            <a:r>
              <a:rPr lang="en-GB" sz="2000" dirty="0" err="1" smtClean="0">
                <a:solidFill>
                  <a:prstClr val="white"/>
                </a:solidFill>
                <a:latin typeface="Verdana" panose="020B0604030504040204" pitchFamily="34" charset="0"/>
                <a:ea typeface="Verdana" panose="020B0604030504040204" pitchFamily="34" charset="0"/>
              </a:rPr>
              <a:t>een</a:t>
            </a:r>
            <a:r>
              <a:rPr lang="en-GB" sz="2000" dirty="0" smtClean="0">
                <a:solidFill>
                  <a:prstClr val="white"/>
                </a:solidFill>
                <a:latin typeface="Verdana" panose="020B0604030504040204" pitchFamily="34" charset="0"/>
                <a:ea typeface="Verdana" panose="020B0604030504040204" pitchFamily="34" charset="0"/>
              </a:rPr>
              <a:t> </a:t>
            </a:r>
            <a:r>
              <a:rPr lang="en-GB" sz="2000" dirty="0" err="1" smtClean="0">
                <a:solidFill>
                  <a:prstClr val="white"/>
                </a:solidFill>
                <a:latin typeface="Verdana" panose="020B0604030504040204" pitchFamily="34" charset="0"/>
                <a:ea typeface="Verdana" panose="020B0604030504040204" pitchFamily="34" charset="0"/>
              </a:rPr>
              <a:t>priester</a:t>
            </a:r>
            <a:r>
              <a:rPr lang="en-GB" sz="2000" dirty="0" smtClean="0">
                <a:solidFill>
                  <a:prstClr val="white"/>
                </a:solidFill>
                <a:latin typeface="Verdana" panose="020B0604030504040204" pitchFamily="34" charset="0"/>
                <a:ea typeface="Verdana" panose="020B0604030504040204" pitchFamily="34" charset="0"/>
              </a:rPr>
              <a:t>.</a:t>
            </a:r>
            <a:endParaRPr lang="nl-NL" sz="2000" dirty="0">
              <a:solidFill>
                <a:prstClr val="white"/>
              </a:solidFill>
              <a:latin typeface="Verdana" panose="020B0604030504040204" pitchFamily="34" charset="0"/>
              <a:ea typeface="Verdana" panose="020B0604030504040204" pitchFamily="34" charset="0"/>
            </a:endParaRP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078484"/>
            <a:ext cx="822483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90" y="3084314"/>
            <a:ext cx="82296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4092426"/>
            <a:ext cx="82248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4" y="-27161"/>
            <a:ext cx="9218613"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7242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652"/>
                                        </p:tgtEl>
                                        <p:attrNameLst>
                                          <p:attrName>style.visibility</p:attrName>
                                        </p:attrNameLst>
                                      </p:cBhvr>
                                      <p:to>
                                        <p:strVal val="visible"/>
                                      </p:to>
                                    </p:set>
                                    <p:anim calcmode="lin" valueType="num">
                                      <p:cBhvr additive="base">
                                        <p:cTn id="12" dur="500" fill="hold"/>
                                        <p:tgtEl>
                                          <p:spTgt spid="27652"/>
                                        </p:tgtEl>
                                        <p:attrNameLst>
                                          <p:attrName>ppt_x</p:attrName>
                                        </p:attrNameLst>
                                      </p:cBhvr>
                                      <p:tavLst>
                                        <p:tav tm="0">
                                          <p:val>
                                            <p:strVal val="#ppt_x"/>
                                          </p:val>
                                        </p:tav>
                                        <p:tav tm="100000">
                                          <p:val>
                                            <p:strVal val="#ppt_x"/>
                                          </p:val>
                                        </p:tav>
                                      </p:tavLst>
                                    </p:anim>
                                    <p:anim calcmode="lin" valueType="num">
                                      <p:cBhvr additive="base">
                                        <p:cTn id="13"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653"/>
                                        </p:tgtEl>
                                        <p:attrNameLst>
                                          <p:attrName>style.visibility</p:attrName>
                                        </p:attrNameLst>
                                      </p:cBhvr>
                                      <p:to>
                                        <p:strVal val="visible"/>
                                      </p:to>
                                    </p:set>
                                    <p:anim calcmode="lin" valueType="num">
                                      <p:cBhvr additive="base">
                                        <p:cTn id="18" dur="500" fill="hold"/>
                                        <p:tgtEl>
                                          <p:spTgt spid="27653"/>
                                        </p:tgtEl>
                                        <p:attrNameLst>
                                          <p:attrName>ppt_x</p:attrName>
                                        </p:attrNameLst>
                                      </p:cBhvr>
                                      <p:tavLst>
                                        <p:tav tm="0">
                                          <p:val>
                                            <p:strVal val="#ppt_x"/>
                                          </p:val>
                                        </p:tav>
                                        <p:tav tm="100000">
                                          <p:val>
                                            <p:strVal val="#ppt_x"/>
                                          </p:val>
                                        </p:tav>
                                      </p:tavLst>
                                    </p:anim>
                                    <p:anim calcmode="lin" valueType="num">
                                      <p:cBhvr additive="base">
                                        <p:cTn id="19"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654"/>
                                        </p:tgtEl>
                                        <p:attrNameLst>
                                          <p:attrName>style.visibility</p:attrName>
                                        </p:attrNameLst>
                                      </p:cBhvr>
                                      <p:to>
                                        <p:strVal val="visible"/>
                                      </p:to>
                                    </p:set>
                                    <p:anim calcmode="lin" valueType="num">
                                      <p:cBhvr additive="base">
                                        <p:cTn id="24" dur="500" fill="hold"/>
                                        <p:tgtEl>
                                          <p:spTgt spid="27654"/>
                                        </p:tgtEl>
                                        <p:attrNameLst>
                                          <p:attrName>ppt_x</p:attrName>
                                        </p:attrNameLst>
                                      </p:cBhvr>
                                      <p:tavLst>
                                        <p:tav tm="0">
                                          <p:val>
                                            <p:strVal val="#ppt_x"/>
                                          </p:val>
                                        </p:tav>
                                        <p:tav tm="100000">
                                          <p:val>
                                            <p:strVal val="#ppt_x"/>
                                          </p:val>
                                        </p:tav>
                                      </p:tavLst>
                                    </p:anim>
                                    <p:anim calcmode="lin" valueType="num">
                                      <p:cBhvr additive="base">
                                        <p:cTn id="25"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94124" y="144488"/>
            <a:ext cx="58166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t>12</a:t>
            </a:fld>
            <a:endParaRPr lang="nl-NL"/>
          </a:p>
        </p:txBody>
      </p:sp>
      <p:sp>
        <p:nvSpPr>
          <p:cNvPr id="10" name="Tekstvak 9"/>
          <p:cNvSpPr txBox="1"/>
          <p:nvPr/>
        </p:nvSpPr>
        <p:spPr>
          <a:xfrm>
            <a:off x="3407590" y="1482171"/>
            <a:ext cx="2052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Twee onyx stenen</a:t>
            </a:r>
            <a:endParaRPr lang="nl-NL" sz="1200" b="1" dirty="0">
              <a:solidFill>
                <a:schemeClr val="bg1"/>
              </a:solidFill>
              <a:latin typeface="Verdana" panose="020B0604030504040204" pitchFamily="34" charset="0"/>
              <a:ea typeface="Verdana" panose="020B0604030504040204" pitchFamily="34" charset="0"/>
            </a:endParaRPr>
          </a:p>
        </p:txBody>
      </p:sp>
      <p:sp>
        <p:nvSpPr>
          <p:cNvPr id="11" name="Tekstvak 10"/>
          <p:cNvSpPr txBox="1"/>
          <p:nvPr/>
        </p:nvSpPr>
        <p:spPr>
          <a:xfrm>
            <a:off x="3407590" y="2161529"/>
            <a:ext cx="2052000" cy="646331"/>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12 Stenen met de namen van de stammen van Israël</a:t>
            </a:r>
            <a:endParaRPr lang="nl-NL" sz="1200" b="1" dirty="0">
              <a:solidFill>
                <a:schemeClr val="bg1"/>
              </a:solidFill>
              <a:latin typeface="Verdana" panose="020B0604030504040204" pitchFamily="34" charset="0"/>
              <a:ea typeface="Verdana" panose="020B0604030504040204" pitchFamily="34" charset="0"/>
            </a:endParaRPr>
          </a:p>
        </p:txBody>
      </p:sp>
      <p:sp>
        <p:nvSpPr>
          <p:cNvPr id="14" name="Tekstvak 13"/>
          <p:cNvSpPr txBox="1"/>
          <p:nvPr/>
        </p:nvSpPr>
        <p:spPr>
          <a:xfrm>
            <a:off x="3407590" y="3910062"/>
            <a:ext cx="2052000" cy="461665"/>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Gouden belletjes</a:t>
            </a:r>
          </a:p>
          <a:p>
            <a:pPr algn="ctr"/>
            <a:r>
              <a:rPr lang="nl-NL" sz="1200" b="1" dirty="0" smtClean="0">
                <a:solidFill>
                  <a:schemeClr val="bg1"/>
                </a:solidFill>
                <a:latin typeface="Verdana" panose="020B0604030504040204" pitchFamily="34" charset="0"/>
                <a:ea typeface="Verdana" panose="020B0604030504040204" pitchFamily="34" charset="0"/>
              </a:rPr>
              <a:t>granaatappels</a:t>
            </a:r>
            <a:endParaRPr lang="nl-NL" sz="1200" b="1" dirty="0">
              <a:solidFill>
                <a:schemeClr val="bg1"/>
              </a:solidFill>
              <a:latin typeface="Verdana" panose="020B0604030504040204" pitchFamily="34" charset="0"/>
              <a:ea typeface="Verdana" panose="020B0604030504040204" pitchFamily="34" charset="0"/>
            </a:endParaRPr>
          </a:p>
        </p:txBody>
      </p:sp>
      <p:sp>
        <p:nvSpPr>
          <p:cNvPr id="9" name="Tekstvak 8"/>
          <p:cNvSpPr txBox="1"/>
          <p:nvPr/>
        </p:nvSpPr>
        <p:spPr>
          <a:xfrm>
            <a:off x="3407590" y="615694"/>
            <a:ext cx="2052000" cy="461665"/>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Gouden diadeem</a:t>
            </a:r>
          </a:p>
          <a:p>
            <a:pPr algn="ctr"/>
            <a:r>
              <a:rPr lang="nl-NL" sz="1200" b="1" dirty="0" smtClean="0">
                <a:solidFill>
                  <a:schemeClr val="bg1"/>
                </a:solidFill>
                <a:latin typeface="Verdana" panose="020B0604030504040204" pitchFamily="34" charset="0"/>
                <a:ea typeface="Verdana" panose="020B0604030504040204" pitchFamily="34" charset="0"/>
              </a:rPr>
              <a:t>“Heilig voor Adonai”</a:t>
            </a:r>
            <a:endParaRPr lang="nl-NL" sz="1200" b="1" dirty="0">
              <a:solidFill>
                <a:schemeClr val="bg1"/>
              </a:solidFill>
              <a:latin typeface="Verdana" panose="020B0604030504040204" pitchFamily="34" charset="0"/>
              <a:ea typeface="Verdana" panose="020B0604030504040204" pitchFamily="34" charset="0"/>
            </a:endParaRPr>
          </a:p>
        </p:txBody>
      </p:sp>
      <p:sp>
        <p:nvSpPr>
          <p:cNvPr id="3" name="Tekstvak 2"/>
          <p:cNvSpPr txBox="1"/>
          <p:nvPr/>
        </p:nvSpPr>
        <p:spPr>
          <a:xfrm>
            <a:off x="7417196" y="570452"/>
            <a:ext cx="1440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Tulband</a:t>
            </a:r>
            <a:endParaRPr lang="nl-NL" sz="1200" b="1" dirty="0">
              <a:solidFill>
                <a:schemeClr val="bg1"/>
              </a:solidFill>
              <a:latin typeface="Verdana" panose="020B0604030504040204" pitchFamily="34" charset="0"/>
              <a:ea typeface="Verdana" panose="020B0604030504040204" pitchFamily="34" charset="0"/>
            </a:endParaRPr>
          </a:p>
        </p:txBody>
      </p:sp>
      <p:sp>
        <p:nvSpPr>
          <p:cNvPr id="8" name="Tekstvak 7"/>
          <p:cNvSpPr txBox="1"/>
          <p:nvPr/>
        </p:nvSpPr>
        <p:spPr>
          <a:xfrm>
            <a:off x="7422205" y="1367690"/>
            <a:ext cx="1440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Onderkleed</a:t>
            </a:r>
            <a:endParaRPr lang="nl-NL" sz="1200" b="1" dirty="0">
              <a:solidFill>
                <a:schemeClr val="bg1"/>
              </a:solidFill>
              <a:latin typeface="Verdana" panose="020B0604030504040204" pitchFamily="34" charset="0"/>
              <a:ea typeface="Verdana" panose="020B0604030504040204" pitchFamily="34" charset="0"/>
            </a:endParaRPr>
          </a:p>
        </p:txBody>
      </p:sp>
      <p:sp>
        <p:nvSpPr>
          <p:cNvPr id="15" name="Tekstvak 14"/>
          <p:cNvSpPr txBox="1"/>
          <p:nvPr/>
        </p:nvSpPr>
        <p:spPr>
          <a:xfrm>
            <a:off x="7428771" y="3300331"/>
            <a:ext cx="1440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smtClean="0">
                <a:solidFill>
                  <a:schemeClr val="bg1"/>
                </a:solidFill>
                <a:latin typeface="Verdana" panose="020B0604030504040204" pitchFamily="34" charset="0"/>
                <a:ea typeface="Verdana" panose="020B0604030504040204" pitchFamily="34" charset="0"/>
              </a:rPr>
              <a:t>Bovenkleed</a:t>
            </a:r>
            <a:endParaRPr lang="nl-NL" sz="1200" b="1" dirty="0">
              <a:solidFill>
                <a:schemeClr val="bg1"/>
              </a:solidFill>
              <a:latin typeface="Verdana" panose="020B0604030504040204" pitchFamily="34" charset="0"/>
              <a:ea typeface="Verdana" panose="020B0604030504040204" pitchFamily="34" charset="0"/>
            </a:endParaRPr>
          </a:p>
        </p:txBody>
      </p:sp>
      <p:sp>
        <p:nvSpPr>
          <p:cNvPr id="16" name="Tekstvak 15"/>
          <p:cNvSpPr txBox="1"/>
          <p:nvPr/>
        </p:nvSpPr>
        <p:spPr>
          <a:xfrm>
            <a:off x="7428771" y="2570349"/>
            <a:ext cx="1440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err="1" smtClean="0">
                <a:solidFill>
                  <a:schemeClr val="bg1"/>
                </a:solidFill>
                <a:latin typeface="Verdana" panose="020B0604030504040204" pitchFamily="34" charset="0"/>
                <a:ea typeface="Verdana" panose="020B0604030504040204" pitchFamily="34" charset="0"/>
              </a:rPr>
              <a:t>Efod</a:t>
            </a:r>
            <a:endParaRPr lang="nl-NL" sz="1200" b="1" dirty="0">
              <a:solidFill>
                <a:schemeClr val="bg1"/>
              </a:solidFill>
              <a:latin typeface="Verdana" panose="020B0604030504040204" pitchFamily="34" charset="0"/>
              <a:ea typeface="Verdana" panose="020B0604030504040204" pitchFamily="34" charset="0"/>
            </a:endParaRPr>
          </a:p>
        </p:txBody>
      </p:sp>
      <p:sp>
        <p:nvSpPr>
          <p:cNvPr id="17" name="Tekstvak 16"/>
          <p:cNvSpPr txBox="1"/>
          <p:nvPr/>
        </p:nvSpPr>
        <p:spPr>
          <a:xfrm>
            <a:off x="7428771" y="1801411"/>
            <a:ext cx="1440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a:solidFill>
                  <a:schemeClr val="bg1"/>
                </a:solidFill>
                <a:latin typeface="Verdana" panose="020B0604030504040204" pitchFamily="34" charset="0"/>
                <a:ea typeface="Verdana" panose="020B0604030504040204" pitchFamily="34" charset="0"/>
              </a:rPr>
              <a:t>B</a:t>
            </a:r>
            <a:r>
              <a:rPr lang="nl-NL" sz="1200" b="1" dirty="0" smtClean="0">
                <a:solidFill>
                  <a:schemeClr val="bg1"/>
                </a:solidFill>
                <a:latin typeface="Verdana" panose="020B0604030504040204" pitchFamily="34" charset="0"/>
                <a:ea typeface="Verdana" panose="020B0604030504040204" pitchFamily="34" charset="0"/>
              </a:rPr>
              <a:t>orstschild</a:t>
            </a:r>
            <a:endParaRPr lang="nl-NL" sz="1200" b="1" dirty="0">
              <a:solidFill>
                <a:schemeClr val="bg1"/>
              </a:solidFill>
              <a:latin typeface="Verdana" panose="020B0604030504040204" pitchFamily="34" charset="0"/>
              <a:ea typeface="Verdana" panose="020B0604030504040204" pitchFamily="34" charset="0"/>
            </a:endParaRPr>
          </a:p>
        </p:txBody>
      </p:sp>
      <p:sp>
        <p:nvSpPr>
          <p:cNvPr id="18" name="Tekstvak 17"/>
          <p:cNvSpPr txBox="1"/>
          <p:nvPr/>
        </p:nvSpPr>
        <p:spPr>
          <a:xfrm>
            <a:off x="7428771" y="2182009"/>
            <a:ext cx="1440000" cy="276999"/>
          </a:xfrm>
          <a:prstGeom prst="rect">
            <a:avLst/>
          </a:prstGeom>
          <a:solidFill>
            <a:schemeClr val="tx2">
              <a:lumMod val="50000"/>
            </a:schemeClr>
          </a:solidFill>
          <a:ln>
            <a:solidFill>
              <a:schemeClr val="tx1"/>
            </a:solidFill>
          </a:ln>
        </p:spPr>
        <p:txBody>
          <a:bodyPr wrap="square" rtlCol="0" anchor="ctr">
            <a:spAutoFit/>
          </a:bodyPr>
          <a:lstStyle/>
          <a:p>
            <a:pPr algn="ctr"/>
            <a:r>
              <a:rPr lang="nl-NL" sz="1200" b="1" dirty="0">
                <a:solidFill>
                  <a:schemeClr val="bg1"/>
                </a:solidFill>
                <a:latin typeface="Verdana" panose="020B0604030504040204" pitchFamily="34" charset="0"/>
                <a:ea typeface="Verdana" panose="020B0604030504040204" pitchFamily="34" charset="0"/>
              </a:rPr>
              <a:t>G</a:t>
            </a:r>
            <a:r>
              <a:rPr lang="nl-NL" sz="1200" b="1" dirty="0" smtClean="0">
                <a:solidFill>
                  <a:schemeClr val="bg1"/>
                </a:solidFill>
                <a:latin typeface="Verdana" panose="020B0604030504040204" pitchFamily="34" charset="0"/>
                <a:ea typeface="Verdana" panose="020B0604030504040204" pitchFamily="34" charset="0"/>
              </a:rPr>
              <a:t>ordel</a:t>
            </a:r>
            <a:endParaRPr lang="nl-NL" sz="1200" b="1" dirty="0">
              <a:solidFill>
                <a:schemeClr val="bg1"/>
              </a:solidFill>
              <a:latin typeface="Verdana" panose="020B0604030504040204" pitchFamily="34" charset="0"/>
              <a:ea typeface="Verdana" panose="020B0604030504040204" pitchFamily="34"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37" y="106802"/>
            <a:ext cx="298767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604" y="1412776"/>
            <a:ext cx="29876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12" y="2226072"/>
            <a:ext cx="29876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904" y="2802136"/>
            <a:ext cx="298767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12" y="3632317"/>
            <a:ext cx="30845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412" y="5191100"/>
            <a:ext cx="303053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7033" y="5128096"/>
            <a:ext cx="584676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7033" y="5951363"/>
            <a:ext cx="5846763"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9161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ppt_x"/>
                                          </p:val>
                                        </p:tav>
                                        <p:tav tm="100000">
                                          <p:val>
                                            <p:strVal val="#ppt_x"/>
                                          </p:val>
                                        </p:tav>
                                      </p:tavLst>
                                    </p:anim>
                                    <p:anim calcmode="lin" valueType="num">
                                      <p:cBhvr additive="base">
                                        <p:cTn id="14" dur="500" fill="hold"/>
                                        <p:tgtEl>
                                          <p:spTgt spid="10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31"/>
                                        </p:tgtEl>
                                        <p:attrNameLst>
                                          <p:attrName>style.visibility</p:attrName>
                                        </p:attrNameLst>
                                      </p:cBhvr>
                                      <p:to>
                                        <p:strVal val="visible"/>
                                      </p:to>
                                    </p:set>
                                    <p:anim calcmode="lin" valueType="num">
                                      <p:cBhvr additive="base">
                                        <p:cTn id="33" dur="500" fill="hold"/>
                                        <p:tgtEl>
                                          <p:spTgt spid="1031"/>
                                        </p:tgtEl>
                                        <p:attrNameLst>
                                          <p:attrName>ppt_x</p:attrName>
                                        </p:attrNameLst>
                                      </p:cBhvr>
                                      <p:tavLst>
                                        <p:tav tm="0">
                                          <p:val>
                                            <p:strVal val="#ppt_x"/>
                                          </p:val>
                                        </p:tav>
                                        <p:tav tm="100000">
                                          <p:val>
                                            <p:strVal val="#ppt_x"/>
                                          </p:val>
                                        </p:tav>
                                      </p:tavLst>
                                    </p:anim>
                                    <p:anim calcmode="lin" valueType="num">
                                      <p:cBhvr additive="base">
                                        <p:cTn id="34" dur="500" fill="hold"/>
                                        <p:tgtEl>
                                          <p:spTgt spid="1031"/>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32"/>
                                        </p:tgtEl>
                                        <p:attrNameLst>
                                          <p:attrName>style.visibility</p:attrName>
                                        </p:attrNameLst>
                                      </p:cBhvr>
                                      <p:to>
                                        <p:strVal val="visible"/>
                                      </p:to>
                                    </p:set>
                                    <p:anim calcmode="lin" valueType="num">
                                      <p:cBhvr additive="base">
                                        <p:cTn id="47" dur="500" fill="hold"/>
                                        <p:tgtEl>
                                          <p:spTgt spid="1032"/>
                                        </p:tgtEl>
                                        <p:attrNameLst>
                                          <p:attrName>ppt_x</p:attrName>
                                        </p:attrNameLst>
                                      </p:cBhvr>
                                      <p:tavLst>
                                        <p:tav tm="0">
                                          <p:val>
                                            <p:strVal val="#ppt_x"/>
                                          </p:val>
                                        </p:tav>
                                        <p:tav tm="100000">
                                          <p:val>
                                            <p:strVal val="#ppt_x"/>
                                          </p:val>
                                        </p:tav>
                                      </p:tavLst>
                                    </p:anim>
                                    <p:anim calcmode="lin" valueType="num">
                                      <p:cBhvr additive="base">
                                        <p:cTn id="48" dur="500" fill="hold"/>
                                        <p:tgtEl>
                                          <p:spTgt spid="1032"/>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33"/>
                                        </p:tgtEl>
                                        <p:attrNameLst>
                                          <p:attrName>style.visibility</p:attrName>
                                        </p:attrNameLst>
                                      </p:cBhvr>
                                      <p:to>
                                        <p:strVal val="visible"/>
                                      </p:to>
                                    </p:set>
                                    <p:anim calcmode="lin" valueType="num">
                                      <p:cBhvr additive="base">
                                        <p:cTn id="57" dur="500" fill="hold"/>
                                        <p:tgtEl>
                                          <p:spTgt spid="1033"/>
                                        </p:tgtEl>
                                        <p:attrNameLst>
                                          <p:attrName>ppt_x</p:attrName>
                                        </p:attrNameLst>
                                      </p:cBhvr>
                                      <p:tavLst>
                                        <p:tav tm="0">
                                          <p:val>
                                            <p:strVal val="#ppt_x"/>
                                          </p:val>
                                        </p:tav>
                                        <p:tav tm="100000">
                                          <p:val>
                                            <p:strVal val="#ppt_x"/>
                                          </p:val>
                                        </p:tav>
                                      </p:tavLst>
                                    </p:anim>
                                    <p:anim calcmode="lin" valueType="num">
                                      <p:cBhvr additive="base">
                                        <p:cTn id="5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034"/>
                                        </p:tgtEl>
                                        <p:attrNameLst>
                                          <p:attrName>style.visibility</p:attrName>
                                        </p:attrNameLst>
                                      </p:cBhvr>
                                      <p:to>
                                        <p:strVal val="visible"/>
                                      </p:to>
                                    </p:set>
                                    <p:anim calcmode="lin" valueType="num">
                                      <p:cBhvr additive="base">
                                        <p:cTn id="76" dur="500" fill="hold"/>
                                        <p:tgtEl>
                                          <p:spTgt spid="1034"/>
                                        </p:tgtEl>
                                        <p:attrNameLst>
                                          <p:attrName>ppt_x</p:attrName>
                                        </p:attrNameLst>
                                      </p:cBhvr>
                                      <p:tavLst>
                                        <p:tav tm="0">
                                          <p:val>
                                            <p:strVal val="#ppt_x"/>
                                          </p:val>
                                        </p:tav>
                                        <p:tav tm="100000">
                                          <p:val>
                                            <p:strVal val="#ppt_x"/>
                                          </p:val>
                                        </p:tav>
                                      </p:tavLst>
                                    </p:anim>
                                    <p:anim calcmode="lin" valueType="num">
                                      <p:cBhvr additive="base">
                                        <p:cTn id="77" dur="500" fill="hold"/>
                                        <p:tgtEl>
                                          <p:spTgt spid="1034"/>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035"/>
                                        </p:tgtEl>
                                        <p:attrNameLst>
                                          <p:attrName>style.visibility</p:attrName>
                                        </p:attrNameLst>
                                      </p:cBhvr>
                                      <p:to>
                                        <p:strVal val="visible"/>
                                      </p:to>
                                    </p:set>
                                    <p:anim calcmode="lin" valueType="num">
                                      <p:cBhvr additive="base">
                                        <p:cTn id="86" dur="500" fill="hold"/>
                                        <p:tgtEl>
                                          <p:spTgt spid="1035"/>
                                        </p:tgtEl>
                                        <p:attrNameLst>
                                          <p:attrName>ppt_x</p:attrName>
                                        </p:attrNameLst>
                                      </p:cBhvr>
                                      <p:tavLst>
                                        <p:tav tm="0">
                                          <p:val>
                                            <p:strVal val="#ppt_x"/>
                                          </p:val>
                                        </p:tav>
                                        <p:tav tm="100000">
                                          <p:val>
                                            <p:strVal val="#ppt_x"/>
                                          </p:val>
                                        </p:tav>
                                      </p:tavLst>
                                    </p:anim>
                                    <p:anim calcmode="lin" valueType="num">
                                      <p:cBhvr additive="base">
                                        <p:cTn id="87" dur="500" fill="hold"/>
                                        <p:tgtEl>
                                          <p:spTgt spid="1035"/>
                                        </p:tgtEl>
                                        <p:attrNameLst>
                                          <p:attrName>ppt_y</p:attrName>
                                        </p:attrNameLst>
                                      </p:cBhvr>
                                      <p:tavLst>
                                        <p:tav tm="0">
                                          <p:val>
                                            <p:strVal val="1+#ppt_h/2"/>
                                          </p:val>
                                        </p:tav>
                                        <p:tav tm="100000">
                                          <p:val>
                                            <p:strVal val="#ppt_y"/>
                                          </p:val>
                                        </p:tav>
                                      </p:tavLst>
                                    </p:anim>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9" grpId="0" animBg="1"/>
      <p:bldP spid="3" grpId="0" animBg="1"/>
      <p:bldP spid="8"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94124" y="144488"/>
            <a:ext cx="58166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t>13</a:t>
            </a:fld>
            <a:endParaRPr lang="nl-NL"/>
          </a:p>
        </p:txBody>
      </p:sp>
      <p:sp>
        <p:nvSpPr>
          <p:cNvPr id="10" name="Tekstvak 9"/>
          <p:cNvSpPr txBox="1"/>
          <p:nvPr/>
        </p:nvSpPr>
        <p:spPr>
          <a:xfrm>
            <a:off x="3407590" y="1482171"/>
            <a:ext cx="2052000" cy="276999"/>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Twee onyx stenen</a:t>
            </a:r>
            <a:endParaRPr lang="nl-NL" sz="1200" b="1" dirty="0">
              <a:latin typeface="Verdana" panose="020B0604030504040204" pitchFamily="34" charset="0"/>
              <a:ea typeface="Verdana" panose="020B0604030504040204" pitchFamily="34" charset="0"/>
            </a:endParaRPr>
          </a:p>
        </p:txBody>
      </p:sp>
      <p:sp>
        <p:nvSpPr>
          <p:cNvPr id="11" name="Tekstvak 10"/>
          <p:cNvSpPr txBox="1"/>
          <p:nvPr/>
        </p:nvSpPr>
        <p:spPr>
          <a:xfrm>
            <a:off x="3407590" y="2161529"/>
            <a:ext cx="2052000" cy="646331"/>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12 Stenen met de namen van de stammen van Israël</a:t>
            </a:r>
            <a:endParaRPr lang="nl-NL" sz="1200" b="1" dirty="0">
              <a:latin typeface="Verdana" panose="020B0604030504040204" pitchFamily="34" charset="0"/>
              <a:ea typeface="Verdana" panose="020B0604030504040204" pitchFamily="34" charset="0"/>
            </a:endParaRPr>
          </a:p>
        </p:txBody>
      </p:sp>
      <p:sp>
        <p:nvSpPr>
          <p:cNvPr id="14" name="Tekstvak 13"/>
          <p:cNvSpPr txBox="1"/>
          <p:nvPr/>
        </p:nvSpPr>
        <p:spPr>
          <a:xfrm>
            <a:off x="3407590" y="3910062"/>
            <a:ext cx="2052000" cy="461665"/>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Gouden belletjes</a:t>
            </a:r>
          </a:p>
          <a:p>
            <a:pPr algn="ctr"/>
            <a:r>
              <a:rPr lang="nl-NL" sz="1200" b="1" dirty="0" smtClean="0">
                <a:latin typeface="Verdana" panose="020B0604030504040204" pitchFamily="34" charset="0"/>
                <a:ea typeface="Verdana" panose="020B0604030504040204" pitchFamily="34" charset="0"/>
              </a:rPr>
              <a:t>granaatappels</a:t>
            </a:r>
            <a:endParaRPr lang="nl-NL" sz="1200" b="1" dirty="0">
              <a:latin typeface="Verdana" panose="020B0604030504040204" pitchFamily="34" charset="0"/>
              <a:ea typeface="Verdana" panose="020B0604030504040204" pitchFamily="34" charset="0"/>
            </a:endParaRPr>
          </a:p>
        </p:txBody>
      </p:sp>
      <p:sp>
        <p:nvSpPr>
          <p:cNvPr id="9" name="Tekstvak 8"/>
          <p:cNvSpPr txBox="1"/>
          <p:nvPr/>
        </p:nvSpPr>
        <p:spPr>
          <a:xfrm>
            <a:off x="3407590" y="615694"/>
            <a:ext cx="2052000" cy="461665"/>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Gouden diadeem</a:t>
            </a:r>
          </a:p>
          <a:p>
            <a:pPr algn="ctr"/>
            <a:r>
              <a:rPr lang="nl-NL" sz="1200" b="1" dirty="0" smtClean="0">
                <a:latin typeface="Verdana" panose="020B0604030504040204" pitchFamily="34" charset="0"/>
                <a:ea typeface="Verdana" panose="020B0604030504040204" pitchFamily="34" charset="0"/>
              </a:rPr>
              <a:t>“Heilig voor Adonai”</a:t>
            </a:r>
            <a:endParaRPr lang="nl-NL" sz="1200" b="1" dirty="0">
              <a:latin typeface="Verdana" panose="020B0604030504040204" pitchFamily="34" charset="0"/>
              <a:ea typeface="Verdana" panose="020B0604030504040204" pitchFamily="34" charset="0"/>
            </a:endParaRPr>
          </a:p>
        </p:txBody>
      </p:sp>
      <p:sp>
        <p:nvSpPr>
          <p:cNvPr id="3" name="Tekstvak 2"/>
          <p:cNvSpPr txBox="1"/>
          <p:nvPr/>
        </p:nvSpPr>
        <p:spPr>
          <a:xfrm>
            <a:off x="7417196" y="570452"/>
            <a:ext cx="1440000" cy="276999"/>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Tulband</a:t>
            </a:r>
            <a:endParaRPr lang="nl-NL" sz="1200" b="1" dirty="0">
              <a:latin typeface="Verdana" panose="020B0604030504040204" pitchFamily="34" charset="0"/>
              <a:ea typeface="Verdana" panose="020B0604030504040204" pitchFamily="34" charset="0"/>
            </a:endParaRPr>
          </a:p>
        </p:txBody>
      </p:sp>
      <p:sp>
        <p:nvSpPr>
          <p:cNvPr id="8" name="Tekstvak 7"/>
          <p:cNvSpPr txBox="1"/>
          <p:nvPr/>
        </p:nvSpPr>
        <p:spPr>
          <a:xfrm>
            <a:off x="7422205" y="1367690"/>
            <a:ext cx="1440000" cy="276999"/>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Onderkleed</a:t>
            </a:r>
            <a:endParaRPr lang="nl-NL" sz="1200" b="1" dirty="0">
              <a:latin typeface="Verdana" panose="020B0604030504040204" pitchFamily="34" charset="0"/>
              <a:ea typeface="Verdana" panose="020B0604030504040204" pitchFamily="34" charset="0"/>
            </a:endParaRPr>
          </a:p>
        </p:txBody>
      </p:sp>
      <p:sp>
        <p:nvSpPr>
          <p:cNvPr id="15" name="Tekstvak 14"/>
          <p:cNvSpPr txBox="1"/>
          <p:nvPr/>
        </p:nvSpPr>
        <p:spPr>
          <a:xfrm>
            <a:off x="7428771" y="3300331"/>
            <a:ext cx="1440000" cy="276999"/>
          </a:xfrm>
          <a:prstGeom prst="rect">
            <a:avLst/>
          </a:prstGeom>
          <a:solidFill>
            <a:schemeClr val="bg1"/>
          </a:solidFill>
          <a:ln>
            <a:solidFill>
              <a:schemeClr val="tx1"/>
            </a:solidFill>
          </a:ln>
        </p:spPr>
        <p:txBody>
          <a:bodyPr wrap="square" rtlCol="0" anchor="ctr">
            <a:spAutoFit/>
          </a:bodyPr>
          <a:lstStyle/>
          <a:p>
            <a:pPr algn="ctr"/>
            <a:r>
              <a:rPr lang="nl-NL" sz="1200" b="1" dirty="0" smtClean="0">
                <a:latin typeface="Verdana" panose="020B0604030504040204" pitchFamily="34" charset="0"/>
                <a:ea typeface="Verdana" panose="020B0604030504040204" pitchFamily="34" charset="0"/>
              </a:rPr>
              <a:t>Bovenkleed</a:t>
            </a:r>
            <a:endParaRPr lang="nl-NL" sz="1200" b="1" dirty="0">
              <a:latin typeface="Verdana" panose="020B0604030504040204" pitchFamily="34" charset="0"/>
              <a:ea typeface="Verdana" panose="020B0604030504040204" pitchFamily="34" charset="0"/>
            </a:endParaRPr>
          </a:p>
        </p:txBody>
      </p:sp>
      <p:sp>
        <p:nvSpPr>
          <p:cNvPr id="16" name="Tekstvak 15"/>
          <p:cNvSpPr txBox="1"/>
          <p:nvPr/>
        </p:nvSpPr>
        <p:spPr>
          <a:xfrm>
            <a:off x="7428771" y="2570349"/>
            <a:ext cx="1440000" cy="276999"/>
          </a:xfrm>
          <a:prstGeom prst="rect">
            <a:avLst/>
          </a:prstGeom>
          <a:solidFill>
            <a:schemeClr val="bg1"/>
          </a:solidFill>
          <a:ln>
            <a:solidFill>
              <a:schemeClr val="tx1"/>
            </a:solidFill>
          </a:ln>
        </p:spPr>
        <p:txBody>
          <a:bodyPr wrap="square" rtlCol="0" anchor="ctr">
            <a:spAutoFit/>
          </a:bodyPr>
          <a:lstStyle/>
          <a:p>
            <a:pPr algn="ctr"/>
            <a:r>
              <a:rPr lang="nl-NL" sz="1200" b="1" dirty="0" err="1" smtClean="0">
                <a:latin typeface="Verdana" panose="020B0604030504040204" pitchFamily="34" charset="0"/>
                <a:ea typeface="Verdana" panose="020B0604030504040204" pitchFamily="34" charset="0"/>
              </a:rPr>
              <a:t>Efod</a:t>
            </a:r>
            <a:endParaRPr lang="nl-NL" sz="1200" b="1" dirty="0">
              <a:latin typeface="Verdana" panose="020B0604030504040204" pitchFamily="34" charset="0"/>
              <a:ea typeface="Verdana" panose="020B0604030504040204" pitchFamily="34" charset="0"/>
            </a:endParaRPr>
          </a:p>
        </p:txBody>
      </p:sp>
      <p:sp>
        <p:nvSpPr>
          <p:cNvPr id="17" name="Tekstvak 16"/>
          <p:cNvSpPr txBox="1"/>
          <p:nvPr/>
        </p:nvSpPr>
        <p:spPr>
          <a:xfrm>
            <a:off x="7428771" y="1801411"/>
            <a:ext cx="1440000" cy="276999"/>
          </a:xfrm>
          <a:prstGeom prst="rect">
            <a:avLst/>
          </a:prstGeom>
          <a:solidFill>
            <a:schemeClr val="bg1"/>
          </a:solidFill>
          <a:ln>
            <a:solidFill>
              <a:schemeClr val="tx1"/>
            </a:solidFill>
          </a:ln>
        </p:spPr>
        <p:txBody>
          <a:bodyPr wrap="square" rtlCol="0" anchor="ctr">
            <a:spAutoFit/>
          </a:bodyPr>
          <a:lstStyle/>
          <a:p>
            <a:pPr algn="ctr"/>
            <a:r>
              <a:rPr lang="nl-NL" sz="1200" b="1" dirty="0">
                <a:latin typeface="Verdana" panose="020B0604030504040204" pitchFamily="34" charset="0"/>
                <a:ea typeface="Verdana" panose="020B0604030504040204" pitchFamily="34" charset="0"/>
              </a:rPr>
              <a:t>B</a:t>
            </a:r>
            <a:r>
              <a:rPr lang="nl-NL" sz="1200" b="1" dirty="0" smtClean="0">
                <a:latin typeface="Verdana" panose="020B0604030504040204" pitchFamily="34" charset="0"/>
                <a:ea typeface="Verdana" panose="020B0604030504040204" pitchFamily="34" charset="0"/>
              </a:rPr>
              <a:t>orstschild</a:t>
            </a:r>
            <a:endParaRPr lang="nl-NL" sz="1200" b="1" dirty="0">
              <a:latin typeface="Verdana" panose="020B0604030504040204" pitchFamily="34" charset="0"/>
              <a:ea typeface="Verdana" panose="020B0604030504040204" pitchFamily="34" charset="0"/>
            </a:endParaRPr>
          </a:p>
        </p:txBody>
      </p:sp>
      <p:sp>
        <p:nvSpPr>
          <p:cNvPr id="18" name="Tekstvak 17"/>
          <p:cNvSpPr txBox="1"/>
          <p:nvPr/>
        </p:nvSpPr>
        <p:spPr>
          <a:xfrm>
            <a:off x="7428771" y="2182009"/>
            <a:ext cx="1440000" cy="276999"/>
          </a:xfrm>
          <a:prstGeom prst="rect">
            <a:avLst/>
          </a:prstGeom>
          <a:solidFill>
            <a:schemeClr val="bg1"/>
          </a:solidFill>
          <a:ln>
            <a:solidFill>
              <a:schemeClr val="tx1"/>
            </a:solidFill>
          </a:ln>
        </p:spPr>
        <p:txBody>
          <a:bodyPr wrap="square" rtlCol="0" anchor="ctr">
            <a:spAutoFit/>
          </a:bodyPr>
          <a:lstStyle/>
          <a:p>
            <a:pPr algn="ctr"/>
            <a:r>
              <a:rPr lang="nl-NL" sz="1200" b="1" dirty="0">
                <a:latin typeface="Verdana" panose="020B0604030504040204" pitchFamily="34" charset="0"/>
                <a:ea typeface="Verdana" panose="020B0604030504040204" pitchFamily="34" charset="0"/>
              </a:rPr>
              <a:t>G</a:t>
            </a:r>
            <a:r>
              <a:rPr lang="nl-NL" sz="1200" b="1" dirty="0" smtClean="0">
                <a:latin typeface="Verdana" panose="020B0604030504040204" pitchFamily="34" charset="0"/>
                <a:ea typeface="Verdana" panose="020B0604030504040204" pitchFamily="34" charset="0"/>
              </a:rPr>
              <a:t>ordel</a:t>
            </a:r>
            <a:endParaRPr lang="nl-NL" sz="1200" b="1" dirty="0">
              <a:latin typeface="Verdana" panose="020B0604030504040204" pitchFamily="34" charset="0"/>
              <a:ea typeface="Verdana" panose="020B0604030504040204" pitchFamily="34" charset="0"/>
            </a:endParaRPr>
          </a:p>
        </p:txBody>
      </p:sp>
      <p:sp>
        <p:nvSpPr>
          <p:cNvPr id="23" name="Rechthoek 22"/>
          <p:cNvSpPr/>
          <p:nvPr/>
        </p:nvSpPr>
        <p:spPr>
          <a:xfrm>
            <a:off x="107504" y="144488"/>
            <a:ext cx="2988000" cy="584775"/>
          </a:xfrm>
          <a:prstGeom prst="rect">
            <a:avLst/>
          </a:prstGeom>
          <a:solidFill>
            <a:srgbClr val="C00000"/>
          </a:solidFill>
        </p:spPr>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rPr>
              <a:t>Ef.6: 14-17 </a:t>
            </a:r>
          </a:p>
          <a:p>
            <a:r>
              <a:rPr lang="nl-NL" sz="1600" dirty="0" smtClean="0">
                <a:solidFill>
                  <a:schemeClr val="bg1"/>
                </a:solidFill>
                <a:latin typeface="Verdana" panose="020B0604030504040204" pitchFamily="34" charset="0"/>
                <a:ea typeface="Verdana" panose="020B0604030504040204" pitchFamily="34" charset="0"/>
              </a:rPr>
              <a:t>“Houd </a:t>
            </a:r>
            <a:r>
              <a:rPr lang="nl-NL" sz="1600" dirty="0">
                <a:solidFill>
                  <a:schemeClr val="bg1"/>
                </a:solidFill>
                <a:latin typeface="Verdana" panose="020B0604030504040204" pitchFamily="34" charset="0"/>
                <a:ea typeface="Verdana" panose="020B0604030504040204" pitchFamily="34" charset="0"/>
              </a:rPr>
              <a:t>dan stand, </a:t>
            </a:r>
            <a:endParaRPr lang="nl-NL" sz="1600" dirty="0" smtClean="0">
              <a:solidFill>
                <a:schemeClr val="bg1"/>
              </a:solidFill>
              <a:latin typeface="Verdana" panose="020B0604030504040204" pitchFamily="34" charset="0"/>
              <a:ea typeface="Verdana" panose="020B0604030504040204" pitchFamily="34" charset="0"/>
            </a:endParaRPr>
          </a:p>
        </p:txBody>
      </p:sp>
      <p:sp>
        <p:nvSpPr>
          <p:cNvPr id="24" name="Rechthoek 23"/>
          <p:cNvSpPr/>
          <p:nvPr/>
        </p:nvSpPr>
        <p:spPr>
          <a:xfrm>
            <a:off x="107504" y="692696"/>
            <a:ext cx="2988000" cy="584775"/>
          </a:xfrm>
          <a:prstGeom prst="rect">
            <a:avLst/>
          </a:prstGeom>
          <a:solidFill>
            <a:srgbClr val="C00000"/>
          </a:solidFill>
        </p:spPr>
        <p:txBody>
          <a:bodyPr wrap="square">
            <a:spAutoFit/>
          </a:bodyPr>
          <a:lstStyle/>
          <a:p>
            <a:pPr marL="342900" indent="-342900">
              <a:buFont typeface="+mj-lt"/>
              <a:buAutoNum type="arabicPeriod"/>
            </a:pPr>
            <a:r>
              <a:rPr lang="nl-NL" sz="1600" dirty="0" smtClean="0">
                <a:solidFill>
                  <a:schemeClr val="bg1"/>
                </a:solidFill>
                <a:latin typeface="Verdana" panose="020B0604030504040204" pitchFamily="34" charset="0"/>
                <a:ea typeface="Verdana" panose="020B0604030504040204" pitchFamily="34" charset="0"/>
              </a:rPr>
              <a:t>uw </a:t>
            </a:r>
            <a:r>
              <a:rPr lang="nl-NL" sz="1600" dirty="0">
                <a:solidFill>
                  <a:schemeClr val="bg1"/>
                </a:solidFill>
                <a:latin typeface="Verdana" panose="020B0604030504040204" pitchFamily="34" charset="0"/>
                <a:ea typeface="Verdana" panose="020B0604030504040204" pitchFamily="34" charset="0"/>
              </a:rPr>
              <a:t>middel omgord met de waarheid, </a:t>
            </a:r>
            <a:endParaRPr lang="nl-NL" sz="1600" dirty="0" smtClean="0">
              <a:solidFill>
                <a:schemeClr val="bg1"/>
              </a:solidFill>
              <a:latin typeface="Verdana" panose="020B0604030504040204" pitchFamily="34" charset="0"/>
              <a:ea typeface="Verdana" panose="020B0604030504040204" pitchFamily="34" charset="0"/>
            </a:endParaRPr>
          </a:p>
        </p:txBody>
      </p:sp>
      <p:sp>
        <p:nvSpPr>
          <p:cNvPr id="25" name="Rechthoek 24"/>
          <p:cNvSpPr/>
          <p:nvPr/>
        </p:nvSpPr>
        <p:spPr>
          <a:xfrm>
            <a:off x="107504" y="1268760"/>
            <a:ext cx="2988000" cy="830997"/>
          </a:xfrm>
          <a:prstGeom prst="rect">
            <a:avLst/>
          </a:prstGeom>
          <a:solidFill>
            <a:srgbClr val="C00000"/>
          </a:solidFill>
        </p:spPr>
        <p:txBody>
          <a:bodyPr wrap="square">
            <a:spAutoFit/>
          </a:bodyPr>
          <a:lstStyle/>
          <a:p>
            <a:pPr marL="342900" indent="-342900">
              <a:buFont typeface="+mj-lt"/>
              <a:buAutoNum type="arabicPeriod" startAt="2"/>
            </a:pPr>
            <a:r>
              <a:rPr lang="nl-NL" sz="1600" dirty="0" smtClean="0">
                <a:solidFill>
                  <a:schemeClr val="bg1"/>
                </a:solidFill>
                <a:latin typeface="Verdana" panose="020B0604030504040204" pitchFamily="34" charset="0"/>
                <a:ea typeface="Verdana" panose="020B0604030504040204" pitchFamily="34" charset="0"/>
              </a:rPr>
              <a:t>en </a:t>
            </a:r>
            <a:r>
              <a:rPr lang="nl-NL" sz="1600" dirty="0">
                <a:solidFill>
                  <a:schemeClr val="bg1"/>
                </a:solidFill>
                <a:latin typeface="Verdana" panose="020B0604030504040204" pitchFamily="34" charset="0"/>
                <a:ea typeface="Verdana" panose="020B0604030504040204" pitchFamily="34" charset="0"/>
              </a:rPr>
              <a:t>bekleed met het borstharnas van de ​</a:t>
            </a:r>
            <a:r>
              <a:rPr lang="nl-NL" sz="1600" dirty="0" smtClean="0">
                <a:solidFill>
                  <a:schemeClr val="bg1"/>
                </a:solidFill>
                <a:latin typeface="Verdana" panose="020B0604030504040204" pitchFamily="34" charset="0"/>
                <a:ea typeface="Verdana" panose="020B0604030504040204" pitchFamily="34" charset="0"/>
              </a:rPr>
              <a:t>gerechtigheid,</a:t>
            </a:r>
          </a:p>
        </p:txBody>
      </p:sp>
      <p:sp>
        <p:nvSpPr>
          <p:cNvPr id="26" name="Rechthoek 25"/>
          <p:cNvSpPr/>
          <p:nvPr/>
        </p:nvSpPr>
        <p:spPr>
          <a:xfrm>
            <a:off x="107504" y="2073548"/>
            <a:ext cx="2988000" cy="1077218"/>
          </a:xfrm>
          <a:prstGeom prst="rect">
            <a:avLst/>
          </a:prstGeom>
          <a:solidFill>
            <a:srgbClr val="C00000"/>
          </a:solidFill>
        </p:spPr>
        <p:txBody>
          <a:bodyPr wrap="square">
            <a:spAutoFit/>
          </a:bodyPr>
          <a:lstStyle/>
          <a:p>
            <a:pPr marL="342900" indent="-342900">
              <a:buFont typeface="+mj-lt"/>
              <a:buAutoNum type="arabicPeriod" startAt="3"/>
            </a:pPr>
            <a:r>
              <a:rPr lang="nl-NL" sz="1600" dirty="0" smtClean="0">
                <a:solidFill>
                  <a:schemeClr val="bg1"/>
                </a:solidFill>
                <a:latin typeface="Verdana" panose="020B0604030504040204" pitchFamily="34" charset="0"/>
                <a:ea typeface="Verdana" panose="020B0604030504040204" pitchFamily="34" charset="0"/>
              </a:rPr>
              <a:t>en </a:t>
            </a:r>
            <a:r>
              <a:rPr lang="nl-NL" sz="1600" dirty="0">
                <a:solidFill>
                  <a:schemeClr val="bg1"/>
                </a:solidFill>
                <a:latin typeface="Verdana" panose="020B0604030504040204" pitchFamily="34" charset="0"/>
                <a:ea typeface="Verdana" panose="020B0604030504040204" pitchFamily="34" charset="0"/>
              </a:rPr>
              <a:t>de voeten geschoeid met bereidheid van het ​Evangelie​ van de ​</a:t>
            </a:r>
            <a:r>
              <a:rPr lang="nl-NL" sz="1600" dirty="0" smtClean="0">
                <a:solidFill>
                  <a:schemeClr val="bg1"/>
                </a:solidFill>
                <a:latin typeface="Verdana" panose="020B0604030504040204" pitchFamily="34" charset="0"/>
                <a:ea typeface="Verdana" panose="020B0604030504040204" pitchFamily="34" charset="0"/>
              </a:rPr>
              <a:t>vrede.</a:t>
            </a:r>
          </a:p>
        </p:txBody>
      </p:sp>
      <p:sp>
        <p:nvSpPr>
          <p:cNvPr id="27" name="Rechthoek 26"/>
          <p:cNvSpPr/>
          <p:nvPr/>
        </p:nvSpPr>
        <p:spPr>
          <a:xfrm>
            <a:off x="107504" y="3140968"/>
            <a:ext cx="2988000" cy="1569660"/>
          </a:xfrm>
          <a:prstGeom prst="rect">
            <a:avLst/>
          </a:prstGeom>
          <a:solidFill>
            <a:srgbClr val="C00000"/>
          </a:solidFill>
        </p:spPr>
        <p:txBody>
          <a:bodyPr wrap="square">
            <a:spAutoFit/>
          </a:bodyPr>
          <a:lstStyle/>
          <a:p>
            <a:pPr marL="342900" indent="-342900">
              <a:buFont typeface="+mj-lt"/>
              <a:buAutoNum type="arabicPeriod" startAt="4"/>
            </a:pPr>
            <a:r>
              <a:rPr lang="nl-NL" sz="1600" dirty="0" smtClean="0">
                <a:solidFill>
                  <a:schemeClr val="bg1"/>
                </a:solidFill>
                <a:latin typeface="Verdana" panose="020B0604030504040204" pitchFamily="34" charset="0"/>
                <a:ea typeface="Verdana" panose="020B0604030504040204" pitchFamily="34" charset="0"/>
              </a:rPr>
              <a:t>Neem </a:t>
            </a:r>
            <a:r>
              <a:rPr lang="nl-NL" sz="1600" dirty="0">
                <a:solidFill>
                  <a:schemeClr val="bg1"/>
                </a:solidFill>
                <a:latin typeface="Verdana" panose="020B0604030504040204" pitchFamily="34" charset="0"/>
                <a:ea typeface="Verdana" panose="020B0604030504040204" pitchFamily="34" charset="0"/>
              </a:rPr>
              <a:t>bovenal het ​schild​ van het geloof op, waarmee u alle vurige ​pijlen​ van de boze zult kunnen </a:t>
            </a:r>
            <a:r>
              <a:rPr lang="nl-NL" sz="1600" dirty="0" smtClean="0">
                <a:solidFill>
                  <a:schemeClr val="bg1"/>
                </a:solidFill>
                <a:latin typeface="Verdana" panose="020B0604030504040204" pitchFamily="34" charset="0"/>
                <a:ea typeface="Verdana" panose="020B0604030504040204" pitchFamily="34" charset="0"/>
              </a:rPr>
              <a:t>uitblussen.</a:t>
            </a:r>
          </a:p>
        </p:txBody>
      </p:sp>
      <p:sp>
        <p:nvSpPr>
          <p:cNvPr id="28" name="Rechthoek 27"/>
          <p:cNvSpPr/>
          <p:nvPr/>
        </p:nvSpPr>
        <p:spPr>
          <a:xfrm>
            <a:off x="84532" y="4699744"/>
            <a:ext cx="2988000" cy="584775"/>
          </a:xfrm>
          <a:prstGeom prst="rect">
            <a:avLst/>
          </a:prstGeom>
          <a:solidFill>
            <a:srgbClr val="C00000"/>
          </a:solidFill>
        </p:spPr>
        <p:txBody>
          <a:bodyPr wrap="square">
            <a:spAutoFit/>
          </a:bodyPr>
          <a:lstStyle/>
          <a:p>
            <a:pPr marL="342900" indent="-342900">
              <a:buFont typeface="+mj-lt"/>
              <a:buAutoNum type="arabicPeriod" startAt="5"/>
            </a:pPr>
            <a:r>
              <a:rPr lang="nl-NL" sz="1600" dirty="0" smtClean="0">
                <a:solidFill>
                  <a:schemeClr val="bg1"/>
                </a:solidFill>
                <a:latin typeface="Verdana" panose="020B0604030504040204" pitchFamily="34" charset="0"/>
                <a:ea typeface="Verdana" panose="020B0604030504040204" pitchFamily="34" charset="0"/>
              </a:rPr>
              <a:t>En </a:t>
            </a:r>
            <a:r>
              <a:rPr lang="nl-NL" sz="1600" dirty="0">
                <a:solidFill>
                  <a:schemeClr val="bg1"/>
                </a:solidFill>
                <a:latin typeface="Verdana" panose="020B0604030504040204" pitchFamily="34" charset="0"/>
                <a:ea typeface="Verdana" panose="020B0604030504040204" pitchFamily="34" charset="0"/>
              </a:rPr>
              <a:t>neem de ​helm​ van de zaligheid </a:t>
            </a:r>
            <a:endParaRPr lang="nl-NL" sz="1600" dirty="0" smtClean="0">
              <a:solidFill>
                <a:schemeClr val="bg1"/>
              </a:solidFill>
              <a:latin typeface="Verdana" panose="020B0604030504040204" pitchFamily="34" charset="0"/>
              <a:ea typeface="Verdana" panose="020B0604030504040204" pitchFamily="34" charset="0"/>
            </a:endParaRPr>
          </a:p>
        </p:txBody>
      </p:sp>
      <p:sp>
        <p:nvSpPr>
          <p:cNvPr id="29" name="Rechthoek 28"/>
          <p:cNvSpPr/>
          <p:nvPr/>
        </p:nvSpPr>
        <p:spPr>
          <a:xfrm>
            <a:off x="84532" y="5288508"/>
            <a:ext cx="2988000" cy="830997"/>
          </a:xfrm>
          <a:prstGeom prst="rect">
            <a:avLst/>
          </a:prstGeom>
          <a:solidFill>
            <a:srgbClr val="C00000"/>
          </a:solidFill>
        </p:spPr>
        <p:txBody>
          <a:bodyPr wrap="square">
            <a:spAutoFit/>
          </a:bodyPr>
          <a:lstStyle/>
          <a:p>
            <a:pPr marL="342900" indent="-342900">
              <a:buFont typeface="+mj-lt"/>
              <a:buAutoNum type="arabicPeriod" startAt="6"/>
            </a:pPr>
            <a:r>
              <a:rPr lang="nl-NL" sz="1600" dirty="0" smtClean="0">
                <a:solidFill>
                  <a:schemeClr val="bg1"/>
                </a:solidFill>
                <a:latin typeface="Verdana" panose="020B0604030504040204" pitchFamily="34" charset="0"/>
                <a:ea typeface="Verdana" panose="020B0604030504040204" pitchFamily="34" charset="0"/>
              </a:rPr>
              <a:t>en </a:t>
            </a:r>
            <a:r>
              <a:rPr lang="nl-NL" sz="1600" dirty="0">
                <a:solidFill>
                  <a:schemeClr val="bg1"/>
                </a:solidFill>
                <a:latin typeface="Verdana" panose="020B0604030504040204" pitchFamily="34" charset="0"/>
                <a:ea typeface="Verdana" panose="020B0604030504040204" pitchFamily="34" charset="0"/>
              </a:rPr>
              <a:t>het ​zwaard​ van de Geest, dat is Gods Woord,</a:t>
            </a:r>
            <a:endParaRPr lang="nl-NL" sz="1600" b="0" i="0" dirty="0">
              <a:solidFill>
                <a:schemeClr val="bg1"/>
              </a:solidFill>
              <a:effectLst/>
              <a:latin typeface="Verdana" panose="020B0604030504040204" pitchFamily="34" charset="0"/>
              <a:ea typeface="Verdana" panose="020B0604030504040204" pitchFamily="34" charset="0"/>
            </a:endParaRPr>
          </a:p>
        </p:txBody>
      </p:sp>
      <p:sp>
        <p:nvSpPr>
          <p:cNvPr id="2" name="Tekstvak 1"/>
          <p:cNvSpPr txBox="1"/>
          <p:nvPr/>
        </p:nvSpPr>
        <p:spPr>
          <a:xfrm>
            <a:off x="3407714" y="4621727"/>
            <a:ext cx="5603010" cy="338554"/>
          </a:xfrm>
          <a:prstGeom prst="rect">
            <a:avLst/>
          </a:prstGeom>
          <a:noFill/>
        </p:spPr>
        <p:txBody>
          <a:bodyPr wrap="square" rtlCol="0">
            <a:spAutoFit/>
          </a:bodyPr>
          <a:lstStyle/>
          <a:p>
            <a:r>
              <a:rPr lang="nl-NL" sz="1600" b="1" dirty="0" err="1">
                <a:latin typeface="Verdana" panose="020B0604030504040204" pitchFamily="34" charset="0"/>
                <a:ea typeface="Verdana" panose="020B0604030504040204" pitchFamily="34" charset="0"/>
              </a:rPr>
              <a:t>b</a:t>
            </a:r>
            <a:r>
              <a:rPr lang="nl-NL" sz="1600" b="1" dirty="0" err="1" smtClean="0">
                <a:latin typeface="Verdana" panose="020B0604030504040204" pitchFamily="34" charset="0"/>
                <a:ea typeface="Verdana" panose="020B0604030504040204" pitchFamily="34" charset="0"/>
              </a:rPr>
              <a:t>reastplate</a:t>
            </a:r>
            <a:r>
              <a:rPr lang="nl-NL" sz="1600" b="1" dirty="0" smtClean="0">
                <a:latin typeface="Verdana" panose="020B0604030504040204" pitchFamily="34" charset="0"/>
                <a:ea typeface="Verdana" panose="020B0604030504040204" pitchFamily="34" charset="0"/>
              </a:rPr>
              <a:t>, pantser, borstharnas, borstschild</a:t>
            </a:r>
            <a:endParaRPr lang="nl-NL" sz="1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15404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childTnLst>
                          </p:cTn>
                        </p:par>
                        <p:par>
                          <p:cTn id="80" fill="hold">
                            <p:stCondLst>
                              <p:cond delay="2500"/>
                            </p:stCondLst>
                            <p:childTnLst>
                              <p:par>
                                <p:cTn id="81" presetID="10"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9" grpId="0" animBg="1"/>
      <p:bldP spid="3" grpId="0" animBg="1"/>
      <p:bldP spid="8" grpId="0" animBg="1"/>
      <p:bldP spid="15" grpId="0" animBg="1"/>
      <p:bldP spid="16" grpId="0" animBg="1"/>
      <p:bldP spid="17" grpId="0" animBg="1"/>
      <p:bldP spid="18" grpId="0" animBg="1"/>
      <p:bldP spid="23" grpId="0" animBg="1"/>
      <p:bldP spid="24" grpId="0" animBg="1"/>
      <p:bldP spid="25" grpId="0" animBg="1"/>
      <p:bldP spid="26"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14</a:t>
            </a:fld>
            <a:endParaRPr lang="nl-NL"/>
          </a:p>
        </p:txBody>
      </p:sp>
      <p:pic>
        <p:nvPicPr>
          <p:cNvPr id="4098" name="Picture 2" descr="Afbeeldingsresultaat voor roman soldie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804"/>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09168" y="-302982"/>
            <a:ext cx="1971182" cy="3710462"/>
          </a:xfrm>
          <a:prstGeom prst="rect">
            <a:avLst/>
          </a:prstGeom>
          <a:noFill/>
          <a:effectLst>
            <a:outerShdw blurRad="63500" dist="2540000" dir="6180000" sx="59000" sy="59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2" name="Picture 6" descr="https://png2.kisspng.com/sh/efa288f8afb9114db8c764862117d8e9/L0KzQYm3VMAyN5hrfZH0aYP2gLBuTfhmaqNqj59raXLvdX7pjB9sNZDrRd5udnn3ebT8k71wdJUyjNd8dHHwdbB7TgRiapZ3ReJ7aXX2hH68gfMyP5UAe9QBM3TlSHA7WMgxPmY4TKMAMkK5Q4G3VMQ4PGc6RuJ3Zx==/kisspng-hebrew-bible-book-of-leviticus-old-testament-taber-priest-5ac17d9cb63db8.4880653415226300447465.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860768" y="-302982"/>
            <a:ext cx="3137648" cy="4248812"/>
          </a:xfrm>
          <a:prstGeom prst="rect">
            <a:avLst/>
          </a:prstGeom>
          <a:noFill/>
          <a:effectLst>
            <a:outerShdw blurRad="88900" dist="1485900" dir="9540000" sx="120000" sy="12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hthoek 5"/>
          <p:cNvSpPr/>
          <p:nvPr/>
        </p:nvSpPr>
        <p:spPr>
          <a:xfrm>
            <a:off x="3708120" y="4102620"/>
            <a:ext cx="2016000" cy="646331"/>
          </a:xfrm>
          <a:prstGeom prst="rect">
            <a:avLst/>
          </a:prstGeom>
          <a:solidFill>
            <a:srgbClr val="6B3305"/>
          </a:solidFill>
        </p:spPr>
        <p:txBody>
          <a:bodyPr wrap="square">
            <a:spAutoFit/>
          </a:bodyPr>
          <a:lstStyle/>
          <a:p>
            <a:pPr lvl="0" algn="ctr"/>
            <a:r>
              <a:rPr lang="nl-NL" sz="1200" b="1" dirty="0">
                <a:solidFill>
                  <a:schemeClr val="bg1"/>
                </a:solidFill>
                <a:latin typeface="Verdana" panose="020B0604030504040204" pitchFamily="34" charset="0"/>
                <a:ea typeface="Verdana" panose="020B0604030504040204" pitchFamily="34" charset="0"/>
              </a:rPr>
              <a:t>uw middel </a:t>
            </a:r>
            <a:endParaRPr lang="nl-NL" sz="1200" b="1" dirty="0" smtClean="0">
              <a:solidFill>
                <a:schemeClr val="bg1"/>
              </a:solidFill>
              <a:latin typeface="Verdana" panose="020B0604030504040204" pitchFamily="34" charset="0"/>
              <a:ea typeface="Verdana" panose="020B0604030504040204" pitchFamily="34" charset="0"/>
            </a:endParaRPr>
          </a:p>
          <a:p>
            <a:pPr lvl="0" algn="ctr"/>
            <a:r>
              <a:rPr lang="nl-NL" sz="1200" b="1" dirty="0" smtClean="0">
                <a:solidFill>
                  <a:schemeClr val="bg1"/>
                </a:solidFill>
                <a:latin typeface="Verdana" panose="020B0604030504040204" pitchFamily="34" charset="0"/>
                <a:ea typeface="Verdana" panose="020B0604030504040204" pitchFamily="34" charset="0"/>
              </a:rPr>
              <a:t>omgord </a:t>
            </a:r>
          </a:p>
          <a:p>
            <a:pPr lvl="0" algn="ctr"/>
            <a:r>
              <a:rPr lang="nl-NL" sz="1200" b="1" dirty="0" smtClean="0">
                <a:solidFill>
                  <a:schemeClr val="bg1"/>
                </a:solidFill>
                <a:latin typeface="Verdana" panose="020B0604030504040204" pitchFamily="34" charset="0"/>
                <a:ea typeface="Verdana" panose="020B0604030504040204" pitchFamily="34" charset="0"/>
              </a:rPr>
              <a:t>met </a:t>
            </a:r>
            <a:r>
              <a:rPr lang="nl-NL" sz="1200" b="1" dirty="0">
                <a:solidFill>
                  <a:schemeClr val="bg1"/>
                </a:solidFill>
                <a:latin typeface="Verdana" panose="020B0604030504040204" pitchFamily="34" charset="0"/>
                <a:ea typeface="Verdana" panose="020B0604030504040204" pitchFamily="34" charset="0"/>
              </a:rPr>
              <a:t>de </a:t>
            </a:r>
            <a:r>
              <a:rPr lang="nl-NL" sz="1200" b="1" dirty="0" smtClean="0">
                <a:solidFill>
                  <a:schemeClr val="bg1"/>
                </a:solidFill>
                <a:latin typeface="Verdana" panose="020B0604030504040204" pitchFamily="34" charset="0"/>
                <a:ea typeface="Verdana" panose="020B0604030504040204" pitchFamily="34" charset="0"/>
              </a:rPr>
              <a:t>waarheid </a:t>
            </a:r>
            <a:endParaRPr lang="nl-NL" sz="1200" b="1" dirty="0">
              <a:solidFill>
                <a:schemeClr val="bg1"/>
              </a:solidFill>
              <a:latin typeface="Verdana" panose="020B0604030504040204" pitchFamily="34" charset="0"/>
              <a:ea typeface="Verdana" panose="020B0604030504040204" pitchFamily="34" charset="0"/>
            </a:endParaRPr>
          </a:p>
        </p:txBody>
      </p:sp>
      <p:sp>
        <p:nvSpPr>
          <p:cNvPr id="7" name="Rechthoek 6"/>
          <p:cNvSpPr/>
          <p:nvPr/>
        </p:nvSpPr>
        <p:spPr>
          <a:xfrm>
            <a:off x="3716628" y="2397119"/>
            <a:ext cx="2016000" cy="830997"/>
          </a:xfrm>
          <a:prstGeom prst="rect">
            <a:avLst/>
          </a:prstGeom>
          <a:solidFill>
            <a:srgbClr val="6B3305"/>
          </a:solidFill>
        </p:spPr>
        <p:txBody>
          <a:bodyPr wrap="square">
            <a:spAutoFit/>
          </a:bodyPr>
          <a:lstStyle/>
          <a:p>
            <a:pPr lvl="0" algn="ctr"/>
            <a:r>
              <a:rPr lang="nl-NL" sz="1200" b="1" dirty="0" smtClean="0">
                <a:solidFill>
                  <a:schemeClr val="bg1"/>
                </a:solidFill>
                <a:latin typeface="Verdana" panose="020B0604030504040204" pitchFamily="34" charset="0"/>
                <a:ea typeface="Verdana" panose="020B0604030504040204" pitchFamily="34" charset="0"/>
              </a:rPr>
              <a:t>bekleed </a:t>
            </a:r>
          </a:p>
          <a:p>
            <a:pPr lvl="0" algn="ctr"/>
            <a:r>
              <a:rPr lang="nl-NL" sz="1200" b="1" dirty="0" smtClean="0">
                <a:solidFill>
                  <a:schemeClr val="bg1"/>
                </a:solidFill>
                <a:latin typeface="Verdana" panose="020B0604030504040204" pitchFamily="34" charset="0"/>
                <a:ea typeface="Verdana" panose="020B0604030504040204" pitchFamily="34" charset="0"/>
              </a:rPr>
              <a:t>met </a:t>
            </a:r>
            <a:r>
              <a:rPr lang="nl-NL" sz="1200" b="1" dirty="0">
                <a:solidFill>
                  <a:schemeClr val="bg1"/>
                </a:solidFill>
                <a:latin typeface="Verdana" panose="020B0604030504040204" pitchFamily="34" charset="0"/>
                <a:ea typeface="Verdana" panose="020B0604030504040204" pitchFamily="34" charset="0"/>
              </a:rPr>
              <a:t>het borstharnas </a:t>
            </a:r>
            <a:endParaRPr lang="nl-NL" sz="1200" b="1" dirty="0" smtClean="0">
              <a:solidFill>
                <a:schemeClr val="bg1"/>
              </a:solidFill>
              <a:latin typeface="Verdana" panose="020B0604030504040204" pitchFamily="34" charset="0"/>
              <a:ea typeface="Verdana" panose="020B0604030504040204" pitchFamily="34" charset="0"/>
            </a:endParaRPr>
          </a:p>
          <a:p>
            <a:pPr lvl="0" algn="ctr"/>
            <a:r>
              <a:rPr lang="nl-NL" sz="1200" b="1" dirty="0" smtClean="0">
                <a:solidFill>
                  <a:schemeClr val="bg1"/>
                </a:solidFill>
                <a:latin typeface="Verdana" panose="020B0604030504040204" pitchFamily="34" charset="0"/>
                <a:ea typeface="Verdana" panose="020B0604030504040204" pitchFamily="34" charset="0"/>
              </a:rPr>
              <a:t>van de ​</a:t>
            </a:r>
          </a:p>
          <a:p>
            <a:pPr lvl="0" algn="ctr"/>
            <a:r>
              <a:rPr lang="nl-NL" sz="1200" b="1" dirty="0" smtClean="0">
                <a:solidFill>
                  <a:schemeClr val="bg1"/>
                </a:solidFill>
                <a:latin typeface="Verdana" panose="020B0604030504040204" pitchFamily="34" charset="0"/>
                <a:ea typeface="Verdana" panose="020B0604030504040204" pitchFamily="34" charset="0"/>
              </a:rPr>
              <a:t>gerechtigheid</a:t>
            </a:r>
            <a:endParaRPr lang="nl-NL" sz="1200" b="1" dirty="0">
              <a:solidFill>
                <a:schemeClr val="bg1"/>
              </a:solidFill>
              <a:latin typeface="Verdana" panose="020B0604030504040204" pitchFamily="34" charset="0"/>
              <a:ea typeface="Verdana" panose="020B0604030504040204" pitchFamily="34" charset="0"/>
            </a:endParaRPr>
          </a:p>
        </p:txBody>
      </p:sp>
      <p:sp>
        <p:nvSpPr>
          <p:cNvPr id="8" name="Rechthoek 7"/>
          <p:cNvSpPr/>
          <p:nvPr/>
        </p:nvSpPr>
        <p:spPr>
          <a:xfrm>
            <a:off x="3708120" y="4820959"/>
            <a:ext cx="2016000" cy="1200329"/>
          </a:xfrm>
          <a:prstGeom prst="rect">
            <a:avLst/>
          </a:prstGeom>
          <a:solidFill>
            <a:srgbClr val="6B3305"/>
          </a:solidFill>
        </p:spPr>
        <p:txBody>
          <a:bodyPr wrap="square">
            <a:spAutoFit/>
          </a:bodyPr>
          <a:lstStyle/>
          <a:p>
            <a:pPr lvl="0" algn="ctr"/>
            <a:r>
              <a:rPr lang="nl-NL" sz="1200" b="1" dirty="0" smtClean="0">
                <a:solidFill>
                  <a:prstClr val="white"/>
                </a:solidFill>
                <a:latin typeface="Verdana" panose="020B0604030504040204" pitchFamily="34" charset="0"/>
                <a:ea typeface="Verdana" panose="020B0604030504040204" pitchFamily="34" charset="0"/>
              </a:rPr>
              <a:t>de </a:t>
            </a:r>
            <a:r>
              <a:rPr lang="nl-NL" sz="1200" b="1" dirty="0">
                <a:solidFill>
                  <a:prstClr val="white"/>
                </a:solidFill>
                <a:latin typeface="Verdana" panose="020B0604030504040204" pitchFamily="34" charset="0"/>
                <a:ea typeface="Verdana" panose="020B0604030504040204" pitchFamily="34" charset="0"/>
              </a:rPr>
              <a:t>voeten </a:t>
            </a:r>
            <a:endParaRPr lang="nl-NL" sz="1200" b="1" dirty="0" smtClean="0">
              <a:solidFill>
                <a:prstClr val="white"/>
              </a:solidFill>
              <a:latin typeface="Verdana" panose="020B0604030504040204" pitchFamily="34" charset="0"/>
              <a:ea typeface="Verdana" panose="020B0604030504040204" pitchFamily="34" charset="0"/>
            </a:endParaRPr>
          </a:p>
          <a:p>
            <a:pPr lvl="0" algn="ctr"/>
            <a:r>
              <a:rPr lang="nl-NL" sz="1200" b="1" dirty="0" smtClean="0">
                <a:solidFill>
                  <a:prstClr val="white"/>
                </a:solidFill>
                <a:latin typeface="Verdana" panose="020B0604030504040204" pitchFamily="34" charset="0"/>
                <a:ea typeface="Verdana" panose="020B0604030504040204" pitchFamily="34" charset="0"/>
              </a:rPr>
              <a:t>geschoeid </a:t>
            </a:r>
          </a:p>
          <a:p>
            <a:pPr lvl="0" algn="ctr"/>
            <a:r>
              <a:rPr lang="nl-NL" sz="1200" b="1" dirty="0" smtClean="0">
                <a:solidFill>
                  <a:prstClr val="white"/>
                </a:solidFill>
                <a:latin typeface="Verdana" panose="020B0604030504040204" pitchFamily="34" charset="0"/>
                <a:ea typeface="Verdana" panose="020B0604030504040204" pitchFamily="34" charset="0"/>
              </a:rPr>
              <a:t>met </a:t>
            </a:r>
            <a:r>
              <a:rPr lang="nl-NL" sz="1200" b="1" dirty="0">
                <a:solidFill>
                  <a:prstClr val="white"/>
                </a:solidFill>
                <a:latin typeface="Verdana" panose="020B0604030504040204" pitchFamily="34" charset="0"/>
                <a:ea typeface="Verdana" panose="020B0604030504040204" pitchFamily="34" charset="0"/>
              </a:rPr>
              <a:t>bereidheid </a:t>
            </a:r>
            <a:endParaRPr lang="nl-NL" sz="1200" b="1" dirty="0" smtClean="0">
              <a:solidFill>
                <a:prstClr val="white"/>
              </a:solidFill>
              <a:latin typeface="Verdana" panose="020B0604030504040204" pitchFamily="34" charset="0"/>
              <a:ea typeface="Verdana" panose="020B0604030504040204" pitchFamily="34" charset="0"/>
            </a:endParaRPr>
          </a:p>
          <a:p>
            <a:pPr lvl="0" algn="ctr"/>
            <a:r>
              <a:rPr lang="nl-NL" sz="1200" b="1" dirty="0" smtClean="0">
                <a:solidFill>
                  <a:prstClr val="white"/>
                </a:solidFill>
                <a:latin typeface="Verdana" panose="020B0604030504040204" pitchFamily="34" charset="0"/>
                <a:ea typeface="Verdana" panose="020B0604030504040204" pitchFamily="34" charset="0"/>
              </a:rPr>
              <a:t>van </a:t>
            </a:r>
            <a:r>
              <a:rPr lang="nl-NL" sz="1200" b="1" dirty="0">
                <a:solidFill>
                  <a:prstClr val="white"/>
                </a:solidFill>
                <a:latin typeface="Verdana" panose="020B0604030504040204" pitchFamily="34" charset="0"/>
                <a:ea typeface="Verdana" panose="020B0604030504040204" pitchFamily="34" charset="0"/>
              </a:rPr>
              <a:t>het </a:t>
            </a:r>
            <a:r>
              <a:rPr lang="nl-NL" sz="1200" b="1" dirty="0" smtClean="0">
                <a:solidFill>
                  <a:prstClr val="white"/>
                </a:solidFill>
                <a:latin typeface="Verdana" panose="020B0604030504040204" pitchFamily="34" charset="0"/>
                <a:ea typeface="Verdana" panose="020B0604030504040204" pitchFamily="34" charset="0"/>
              </a:rPr>
              <a:t>​</a:t>
            </a:r>
          </a:p>
          <a:p>
            <a:pPr lvl="0" algn="ctr"/>
            <a:r>
              <a:rPr lang="nl-NL" sz="1200" b="1" dirty="0" smtClean="0">
                <a:solidFill>
                  <a:prstClr val="white"/>
                </a:solidFill>
                <a:latin typeface="Verdana" panose="020B0604030504040204" pitchFamily="34" charset="0"/>
                <a:ea typeface="Verdana" panose="020B0604030504040204" pitchFamily="34" charset="0"/>
              </a:rPr>
              <a:t>Evangelie</a:t>
            </a:r>
            <a:r>
              <a:rPr lang="nl-NL" sz="1200" b="1" dirty="0">
                <a:solidFill>
                  <a:prstClr val="white"/>
                </a:solidFill>
                <a:latin typeface="Verdana" panose="020B0604030504040204" pitchFamily="34" charset="0"/>
                <a:ea typeface="Verdana" panose="020B0604030504040204" pitchFamily="34" charset="0"/>
              </a:rPr>
              <a:t>​ </a:t>
            </a:r>
            <a:endParaRPr lang="nl-NL" sz="1200" b="1" dirty="0" smtClean="0">
              <a:solidFill>
                <a:prstClr val="white"/>
              </a:solidFill>
              <a:latin typeface="Verdana" panose="020B0604030504040204" pitchFamily="34" charset="0"/>
              <a:ea typeface="Verdana" panose="020B0604030504040204" pitchFamily="34" charset="0"/>
            </a:endParaRPr>
          </a:p>
          <a:p>
            <a:pPr lvl="0" algn="ctr"/>
            <a:r>
              <a:rPr lang="nl-NL" sz="1200" b="1" dirty="0" smtClean="0">
                <a:solidFill>
                  <a:prstClr val="white"/>
                </a:solidFill>
                <a:latin typeface="Verdana" panose="020B0604030504040204" pitchFamily="34" charset="0"/>
                <a:ea typeface="Verdana" panose="020B0604030504040204" pitchFamily="34" charset="0"/>
              </a:rPr>
              <a:t>van </a:t>
            </a:r>
            <a:r>
              <a:rPr lang="nl-NL" sz="1200" b="1" dirty="0">
                <a:solidFill>
                  <a:prstClr val="white"/>
                </a:solidFill>
                <a:latin typeface="Verdana" panose="020B0604030504040204" pitchFamily="34" charset="0"/>
                <a:ea typeface="Verdana" panose="020B0604030504040204" pitchFamily="34" charset="0"/>
              </a:rPr>
              <a:t>de ​vrede.</a:t>
            </a:r>
          </a:p>
        </p:txBody>
      </p:sp>
      <p:sp>
        <p:nvSpPr>
          <p:cNvPr id="11" name="Rechthoek 10"/>
          <p:cNvSpPr/>
          <p:nvPr/>
        </p:nvSpPr>
        <p:spPr>
          <a:xfrm>
            <a:off x="3708120" y="1868631"/>
            <a:ext cx="2016000" cy="461665"/>
          </a:xfrm>
          <a:prstGeom prst="rect">
            <a:avLst/>
          </a:prstGeom>
          <a:solidFill>
            <a:srgbClr val="6B3305"/>
          </a:solidFill>
        </p:spPr>
        <p:txBody>
          <a:bodyPr wrap="square">
            <a:spAutoFit/>
          </a:bodyPr>
          <a:lstStyle/>
          <a:p>
            <a:pPr lvl="0" algn="ctr"/>
            <a:r>
              <a:rPr lang="nl-NL" sz="1200" b="1" dirty="0" smtClean="0">
                <a:solidFill>
                  <a:schemeClr val="bg1"/>
                </a:solidFill>
                <a:latin typeface="Verdana" panose="020B0604030504040204" pitchFamily="34" charset="0"/>
                <a:ea typeface="Verdana" panose="020B0604030504040204" pitchFamily="34" charset="0"/>
              </a:rPr>
              <a:t>het </a:t>
            </a:r>
            <a:r>
              <a:rPr lang="nl-NL" sz="1200" b="1" dirty="0">
                <a:solidFill>
                  <a:schemeClr val="bg1"/>
                </a:solidFill>
                <a:latin typeface="Verdana" panose="020B0604030504040204" pitchFamily="34" charset="0"/>
                <a:ea typeface="Verdana" panose="020B0604030504040204" pitchFamily="34" charset="0"/>
              </a:rPr>
              <a:t>​schild​ </a:t>
            </a:r>
            <a:endParaRPr lang="nl-NL" sz="1200" b="1" dirty="0" smtClean="0">
              <a:solidFill>
                <a:schemeClr val="bg1"/>
              </a:solidFill>
              <a:latin typeface="Verdana" panose="020B0604030504040204" pitchFamily="34" charset="0"/>
              <a:ea typeface="Verdana" panose="020B0604030504040204" pitchFamily="34" charset="0"/>
            </a:endParaRPr>
          </a:p>
          <a:p>
            <a:pPr lvl="0" algn="ctr"/>
            <a:r>
              <a:rPr lang="nl-NL" sz="1200" b="1" dirty="0" smtClean="0">
                <a:solidFill>
                  <a:schemeClr val="bg1"/>
                </a:solidFill>
                <a:latin typeface="Verdana" panose="020B0604030504040204" pitchFamily="34" charset="0"/>
                <a:ea typeface="Verdana" panose="020B0604030504040204" pitchFamily="34" charset="0"/>
              </a:rPr>
              <a:t>van </a:t>
            </a:r>
            <a:r>
              <a:rPr lang="nl-NL" sz="1200" b="1" dirty="0">
                <a:solidFill>
                  <a:schemeClr val="bg1"/>
                </a:solidFill>
                <a:latin typeface="Verdana" panose="020B0604030504040204" pitchFamily="34" charset="0"/>
                <a:ea typeface="Verdana" panose="020B0604030504040204" pitchFamily="34" charset="0"/>
              </a:rPr>
              <a:t>het geloof </a:t>
            </a:r>
          </a:p>
        </p:txBody>
      </p:sp>
      <p:sp>
        <p:nvSpPr>
          <p:cNvPr id="9" name="Rechthoek 8"/>
          <p:cNvSpPr/>
          <p:nvPr/>
        </p:nvSpPr>
        <p:spPr>
          <a:xfrm>
            <a:off x="3708121" y="1333865"/>
            <a:ext cx="2016000" cy="461665"/>
          </a:xfrm>
          <a:prstGeom prst="rect">
            <a:avLst/>
          </a:prstGeom>
          <a:solidFill>
            <a:srgbClr val="6B3305"/>
          </a:solidFill>
        </p:spPr>
        <p:txBody>
          <a:bodyPr wrap="square">
            <a:spAutoFit/>
          </a:bodyPr>
          <a:lstStyle/>
          <a:p>
            <a:pPr lvl="0" algn="ctr"/>
            <a:r>
              <a:rPr lang="nl-NL" sz="1200" b="1" dirty="0" smtClean="0">
                <a:solidFill>
                  <a:schemeClr val="bg1"/>
                </a:solidFill>
                <a:latin typeface="Verdana" panose="020B0604030504040204" pitchFamily="34" charset="0"/>
                <a:ea typeface="Verdana" panose="020B0604030504040204" pitchFamily="34" charset="0"/>
              </a:rPr>
              <a:t>de </a:t>
            </a:r>
            <a:r>
              <a:rPr lang="nl-NL" sz="1200" b="1" dirty="0">
                <a:solidFill>
                  <a:schemeClr val="bg1"/>
                </a:solidFill>
                <a:latin typeface="Verdana" panose="020B0604030504040204" pitchFamily="34" charset="0"/>
                <a:ea typeface="Verdana" panose="020B0604030504040204" pitchFamily="34" charset="0"/>
              </a:rPr>
              <a:t>​helm​ </a:t>
            </a:r>
            <a:endParaRPr lang="nl-NL" sz="1200" b="1" dirty="0" smtClean="0">
              <a:solidFill>
                <a:schemeClr val="bg1"/>
              </a:solidFill>
              <a:latin typeface="Verdana" panose="020B0604030504040204" pitchFamily="34" charset="0"/>
              <a:ea typeface="Verdana" panose="020B0604030504040204" pitchFamily="34" charset="0"/>
            </a:endParaRPr>
          </a:p>
          <a:p>
            <a:pPr lvl="0" algn="ctr"/>
            <a:r>
              <a:rPr lang="nl-NL" sz="1200" b="1" dirty="0" smtClean="0">
                <a:solidFill>
                  <a:schemeClr val="bg1"/>
                </a:solidFill>
                <a:latin typeface="Verdana" panose="020B0604030504040204" pitchFamily="34" charset="0"/>
                <a:ea typeface="Verdana" panose="020B0604030504040204" pitchFamily="34" charset="0"/>
              </a:rPr>
              <a:t>van </a:t>
            </a:r>
            <a:r>
              <a:rPr lang="nl-NL" sz="1200" b="1" dirty="0">
                <a:solidFill>
                  <a:schemeClr val="bg1"/>
                </a:solidFill>
                <a:latin typeface="Verdana" panose="020B0604030504040204" pitchFamily="34" charset="0"/>
                <a:ea typeface="Verdana" panose="020B0604030504040204" pitchFamily="34" charset="0"/>
              </a:rPr>
              <a:t>de zaligheid </a:t>
            </a:r>
          </a:p>
        </p:txBody>
      </p:sp>
      <p:sp>
        <p:nvSpPr>
          <p:cNvPr id="10" name="Rechthoek 9"/>
          <p:cNvSpPr/>
          <p:nvPr/>
        </p:nvSpPr>
        <p:spPr>
          <a:xfrm>
            <a:off x="3693324" y="3299499"/>
            <a:ext cx="2016000" cy="646331"/>
          </a:xfrm>
          <a:prstGeom prst="rect">
            <a:avLst/>
          </a:prstGeom>
          <a:solidFill>
            <a:srgbClr val="6B3305"/>
          </a:solidFill>
        </p:spPr>
        <p:txBody>
          <a:bodyPr wrap="square">
            <a:spAutoFit/>
          </a:bodyPr>
          <a:lstStyle/>
          <a:p>
            <a:pPr lvl="0" algn="ctr"/>
            <a:r>
              <a:rPr lang="nl-NL" sz="1200" b="1" dirty="0" smtClean="0">
                <a:solidFill>
                  <a:prstClr val="white"/>
                </a:solidFill>
                <a:latin typeface="Verdana" panose="020B0604030504040204" pitchFamily="34" charset="0"/>
                <a:ea typeface="Verdana" panose="020B0604030504040204" pitchFamily="34" charset="0"/>
              </a:rPr>
              <a:t>het </a:t>
            </a:r>
            <a:r>
              <a:rPr lang="nl-NL" sz="1200" b="1" dirty="0">
                <a:solidFill>
                  <a:prstClr val="white"/>
                </a:solidFill>
                <a:latin typeface="Verdana" panose="020B0604030504040204" pitchFamily="34" charset="0"/>
                <a:ea typeface="Verdana" panose="020B0604030504040204" pitchFamily="34" charset="0"/>
              </a:rPr>
              <a:t>​zwaard​ </a:t>
            </a:r>
            <a:endParaRPr lang="nl-NL" sz="1200" b="1" dirty="0" smtClean="0">
              <a:solidFill>
                <a:prstClr val="white"/>
              </a:solidFill>
              <a:latin typeface="Verdana" panose="020B0604030504040204" pitchFamily="34" charset="0"/>
              <a:ea typeface="Verdana" panose="020B0604030504040204" pitchFamily="34" charset="0"/>
            </a:endParaRPr>
          </a:p>
          <a:p>
            <a:pPr lvl="0" algn="ctr"/>
            <a:r>
              <a:rPr lang="nl-NL" sz="1200" b="1" dirty="0" smtClean="0">
                <a:solidFill>
                  <a:prstClr val="white"/>
                </a:solidFill>
                <a:latin typeface="Verdana" panose="020B0604030504040204" pitchFamily="34" charset="0"/>
                <a:ea typeface="Verdana" panose="020B0604030504040204" pitchFamily="34" charset="0"/>
              </a:rPr>
              <a:t>van </a:t>
            </a:r>
            <a:r>
              <a:rPr lang="nl-NL" sz="1200" b="1" dirty="0">
                <a:solidFill>
                  <a:prstClr val="white"/>
                </a:solidFill>
                <a:latin typeface="Verdana" panose="020B0604030504040204" pitchFamily="34" charset="0"/>
                <a:ea typeface="Verdana" panose="020B0604030504040204" pitchFamily="34" charset="0"/>
              </a:rPr>
              <a:t>de Geest, </a:t>
            </a:r>
            <a:endParaRPr lang="nl-NL" sz="1200" b="1" dirty="0" smtClean="0">
              <a:solidFill>
                <a:prstClr val="white"/>
              </a:solidFill>
              <a:latin typeface="Verdana" panose="020B0604030504040204" pitchFamily="34" charset="0"/>
              <a:ea typeface="Verdana" panose="020B0604030504040204" pitchFamily="34" charset="0"/>
            </a:endParaRPr>
          </a:p>
          <a:p>
            <a:pPr lvl="0" algn="ctr"/>
            <a:r>
              <a:rPr lang="nl-NL" sz="1200" b="1" dirty="0" smtClean="0">
                <a:solidFill>
                  <a:prstClr val="white"/>
                </a:solidFill>
                <a:latin typeface="Verdana" panose="020B0604030504040204" pitchFamily="34" charset="0"/>
                <a:ea typeface="Verdana" panose="020B0604030504040204" pitchFamily="34" charset="0"/>
              </a:rPr>
              <a:t>dat </a:t>
            </a:r>
            <a:r>
              <a:rPr lang="nl-NL" sz="1200" b="1" dirty="0">
                <a:solidFill>
                  <a:prstClr val="white"/>
                </a:solidFill>
                <a:latin typeface="Verdana" panose="020B0604030504040204" pitchFamily="34" charset="0"/>
                <a:ea typeface="Verdana" panose="020B0604030504040204" pitchFamily="34" charset="0"/>
              </a:rPr>
              <a:t>is Gods Woord,</a:t>
            </a:r>
          </a:p>
        </p:txBody>
      </p:sp>
      <p:sp>
        <p:nvSpPr>
          <p:cNvPr id="13" name="Rechthoek 12"/>
          <p:cNvSpPr/>
          <p:nvPr/>
        </p:nvSpPr>
        <p:spPr>
          <a:xfrm>
            <a:off x="5796136" y="4925486"/>
            <a:ext cx="3275856" cy="1815882"/>
          </a:xfrm>
          <a:prstGeom prst="rect">
            <a:avLst/>
          </a:prstGeom>
          <a:solidFill>
            <a:schemeClr val="tx2">
              <a:lumMod val="50000"/>
            </a:schemeClr>
          </a:solidFill>
        </p:spPr>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rPr>
              <a:t>Jes.52:7 “Hoe </a:t>
            </a:r>
            <a:r>
              <a:rPr lang="nl-NL" sz="1600" dirty="0">
                <a:solidFill>
                  <a:schemeClr val="bg1"/>
                </a:solidFill>
                <a:latin typeface="Verdana" panose="020B0604030504040204" pitchFamily="34" charset="0"/>
                <a:ea typeface="Verdana" panose="020B0604030504040204" pitchFamily="34" charset="0"/>
              </a:rPr>
              <a:t>liefelijk zijn op de bergen de voeten van de vreugdebode, die ​vrede​ aankondigt, die goede boodschap brengt, die heil verkondigt, die tot ​Sion​ spreekt: Uw God is ​Koning.</a:t>
            </a:r>
          </a:p>
        </p:txBody>
      </p:sp>
      <p:sp>
        <p:nvSpPr>
          <p:cNvPr id="14" name="Rechthoek 13"/>
          <p:cNvSpPr/>
          <p:nvPr/>
        </p:nvSpPr>
        <p:spPr>
          <a:xfrm>
            <a:off x="3275856" y="191542"/>
            <a:ext cx="2664296" cy="1077218"/>
          </a:xfrm>
          <a:prstGeom prst="rect">
            <a:avLst/>
          </a:prstGeom>
          <a:solidFill>
            <a:schemeClr val="tx2">
              <a:lumMod val="50000"/>
            </a:schemeClr>
          </a:solidFill>
        </p:spPr>
        <p:txBody>
          <a:bodyPr wrap="square">
            <a:spAutoFit/>
          </a:bodyPr>
          <a:lstStyle/>
          <a:p>
            <a:pPr algn="ctr"/>
            <a:r>
              <a:rPr lang="nl-NL" sz="1600" dirty="0" smtClean="0">
                <a:solidFill>
                  <a:schemeClr val="bg1"/>
                </a:solidFill>
                <a:latin typeface="Verdana" panose="020B0604030504040204" pitchFamily="34" charset="0"/>
                <a:ea typeface="Verdana" panose="020B0604030504040204" pitchFamily="34" charset="0"/>
              </a:rPr>
              <a:t>Ps.132:9 </a:t>
            </a:r>
          </a:p>
          <a:p>
            <a:pPr algn="ctr"/>
            <a:r>
              <a:rPr lang="nl-NL" sz="1600" dirty="0" smtClean="0">
                <a:solidFill>
                  <a:schemeClr val="bg1"/>
                </a:solidFill>
                <a:latin typeface="Verdana" panose="020B0604030504040204" pitchFamily="34" charset="0"/>
                <a:ea typeface="Verdana" panose="020B0604030504040204" pitchFamily="34" charset="0"/>
              </a:rPr>
              <a:t>“Mogen </a:t>
            </a:r>
            <a:r>
              <a:rPr lang="nl-NL" sz="1600" dirty="0">
                <a:solidFill>
                  <a:schemeClr val="bg1"/>
                </a:solidFill>
                <a:latin typeface="Verdana" panose="020B0604030504040204" pitchFamily="34" charset="0"/>
                <a:ea typeface="Verdana" panose="020B0604030504040204" pitchFamily="34" charset="0"/>
              </a:rPr>
              <a:t>uw ​priesters​ </a:t>
            </a:r>
            <a:endParaRPr lang="nl-NL" sz="1600" dirty="0" smtClean="0">
              <a:solidFill>
                <a:schemeClr val="bg1"/>
              </a:solidFill>
              <a:latin typeface="Verdana" panose="020B0604030504040204" pitchFamily="34" charset="0"/>
              <a:ea typeface="Verdana" panose="020B0604030504040204" pitchFamily="34" charset="0"/>
            </a:endParaRPr>
          </a:p>
          <a:p>
            <a:pPr algn="ctr"/>
            <a:r>
              <a:rPr lang="nl-NL" sz="1600" dirty="0" smtClean="0">
                <a:solidFill>
                  <a:schemeClr val="bg1"/>
                </a:solidFill>
                <a:latin typeface="Verdana" panose="020B0604030504040204" pitchFamily="34" charset="0"/>
                <a:ea typeface="Verdana" panose="020B0604030504040204" pitchFamily="34" charset="0"/>
              </a:rPr>
              <a:t>zich </a:t>
            </a:r>
            <a:r>
              <a:rPr lang="nl-NL" sz="1600" dirty="0">
                <a:solidFill>
                  <a:schemeClr val="bg1"/>
                </a:solidFill>
                <a:latin typeface="Verdana" panose="020B0604030504040204" pitchFamily="34" charset="0"/>
                <a:ea typeface="Verdana" panose="020B0604030504040204" pitchFamily="34" charset="0"/>
              </a:rPr>
              <a:t>bekleden met ​gerechtigheid,</a:t>
            </a: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9" y="3626693"/>
            <a:ext cx="357187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3439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0-#ppt_w/2"/>
                                          </p:val>
                                        </p:tav>
                                        <p:tav tm="100000">
                                          <p:val>
                                            <p:strVal val="#ppt_x"/>
                                          </p:val>
                                        </p:tav>
                                      </p:tavLst>
                                    </p:anim>
                                    <p:anim calcmode="lin" valueType="num">
                                      <p:cBhvr additive="base">
                                        <p:cTn id="8" dur="500" fill="hold"/>
                                        <p:tgtEl>
                                          <p:spTgt spid="286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15</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p:cNvSpPr/>
          <p:nvPr/>
        </p:nvSpPr>
        <p:spPr>
          <a:xfrm>
            <a:off x="1403648" y="4000996"/>
            <a:ext cx="6552728" cy="2308324"/>
          </a:xfrm>
          <a:prstGeom prst="rect">
            <a:avLst/>
          </a:prstGeom>
        </p:spPr>
        <p:txBody>
          <a:bodyPr wrap="square">
            <a:spAutoFit/>
          </a:bodyPr>
          <a:lstStyle/>
          <a:p>
            <a:pPr algn="ctr"/>
            <a:r>
              <a:rPr lang="nl-NL" sz="2400" i="1" dirty="0" smtClean="0">
                <a:solidFill>
                  <a:schemeClr val="bg1"/>
                </a:solidFill>
                <a:latin typeface="Verdana" panose="020B0604030504040204" pitchFamily="34" charset="0"/>
                <a:ea typeface="Verdana" panose="020B0604030504040204" pitchFamily="34" charset="0"/>
              </a:rPr>
              <a:t>Hebr.6:20 </a:t>
            </a:r>
          </a:p>
          <a:p>
            <a:pPr algn="ctr"/>
            <a:r>
              <a:rPr lang="nl-NL" sz="2400" i="1" dirty="0" smtClean="0">
                <a:solidFill>
                  <a:schemeClr val="bg1"/>
                </a:solidFill>
                <a:latin typeface="Verdana" panose="020B0604030504040204" pitchFamily="34" charset="0"/>
                <a:ea typeface="Verdana" panose="020B0604030504040204" pitchFamily="34" charset="0"/>
              </a:rPr>
              <a:t>“waar </a:t>
            </a:r>
            <a:r>
              <a:rPr lang="nl-NL" sz="2400" i="1" dirty="0">
                <a:solidFill>
                  <a:schemeClr val="bg1"/>
                </a:solidFill>
                <a:latin typeface="Verdana" panose="020B0604030504040204" pitchFamily="34" charset="0"/>
                <a:ea typeface="Verdana" panose="020B0604030504040204" pitchFamily="34" charset="0"/>
              </a:rPr>
              <a:t>Jezus als voorloper al is binnengegaan,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ten </a:t>
            </a:r>
            <a:r>
              <a:rPr lang="nl-NL" sz="2400" i="1" dirty="0">
                <a:solidFill>
                  <a:schemeClr val="bg1"/>
                </a:solidFill>
                <a:latin typeface="Verdana" panose="020B0604030504040204" pitchFamily="34" charset="0"/>
                <a:ea typeface="Verdana" panose="020B0604030504040204" pitchFamily="34" charset="0"/>
              </a:rPr>
              <a:t>behoeve van ons: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b="1" i="1" dirty="0" smtClean="0">
                <a:solidFill>
                  <a:schemeClr val="bg1"/>
                </a:solidFill>
                <a:latin typeface="Verdana" panose="020B0604030504040204" pitchFamily="34" charset="0"/>
                <a:ea typeface="Verdana" panose="020B0604030504040204" pitchFamily="34" charset="0"/>
              </a:rPr>
              <a:t>hij </a:t>
            </a:r>
            <a:r>
              <a:rPr lang="nl-NL" sz="2400" b="1" i="1" dirty="0">
                <a:solidFill>
                  <a:schemeClr val="bg1"/>
                </a:solidFill>
                <a:latin typeface="Verdana" panose="020B0604030504040204" pitchFamily="34" charset="0"/>
                <a:ea typeface="Verdana" panose="020B0604030504040204" pitchFamily="34" charset="0"/>
              </a:rPr>
              <a:t>is </a:t>
            </a:r>
            <a:r>
              <a:rPr lang="nl-NL" sz="2400" b="1" i="1" dirty="0" smtClean="0">
                <a:solidFill>
                  <a:schemeClr val="bg1"/>
                </a:solidFill>
                <a:latin typeface="Verdana" panose="020B0604030504040204" pitchFamily="34" charset="0"/>
                <a:ea typeface="Verdana" panose="020B0604030504040204" pitchFamily="34" charset="0"/>
              </a:rPr>
              <a:t>hogepriester voor </a:t>
            </a:r>
            <a:r>
              <a:rPr lang="nl-NL" sz="2400" b="1" i="1" dirty="0">
                <a:solidFill>
                  <a:schemeClr val="bg1"/>
                </a:solidFill>
                <a:latin typeface="Verdana" panose="020B0604030504040204" pitchFamily="34" charset="0"/>
                <a:ea typeface="Verdana" panose="020B0604030504040204" pitchFamily="34" charset="0"/>
              </a:rPr>
              <a:t>eeuwig, </a:t>
            </a:r>
            <a:endParaRPr lang="nl-NL" sz="2400" b="1"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zoals </a:t>
            </a:r>
            <a:r>
              <a:rPr lang="nl-NL" sz="2400" i="1" dirty="0">
                <a:solidFill>
                  <a:schemeClr val="bg1"/>
                </a:solidFill>
                <a:latin typeface="Verdana" panose="020B0604030504040204" pitchFamily="34" charset="0"/>
                <a:ea typeface="Verdana" panose="020B0604030504040204" pitchFamily="34" charset="0"/>
              </a:rPr>
              <a:t>ook </a:t>
            </a:r>
            <a:r>
              <a:rPr lang="nl-NL" sz="2400" i="1" dirty="0" err="1">
                <a:solidFill>
                  <a:schemeClr val="bg1"/>
                </a:solidFill>
                <a:latin typeface="Verdana" panose="020B0604030504040204" pitchFamily="34" charset="0"/>
                <a:ea typeface="Verdana" panose="020B0604030504040204" pitchFamily="34" charset="0"/>
              </a:rPr>
              <a:t>Melchisedek</a:t>
            </a:r>
            <a:r>
              <a:rPr lang="nl-NL" sz="2400" i="1" dirty="0">
                <a:solidFill>
                  <a:schemeClr val="bg1"/>
                </a:solidFill>
                <a:latin typeface="Verdana" panose="020B0604030504040204" pitchFamily="34" charset="0"/>
                <a:ea typeface="Verdana" panose="020B0604030504040204" pitchFamily="34" charset="0"/>
              </a:rPr>
              <a:t> dat was</a:t>
            </a:r>
            <a:r>
              <a:rPr lang="nl-NL" sz="2400" i="1" dirty="0" smtClean="0">
                <a:solidFill>
                  <a:schemeClr val="bg1"/>
                </a:solidFill>
                <a:latin typeface="Verdana" panose="020B0604030504040204" pitchFamily="34" charset="0"/>
                <a:ea typeface="Verdana" panose="020B0604030504040204" pitchFamily="34" charset="0"/>
              </a:rPr>
              <a:t>.”</a:t>
            </a:r>
            <a:endParaRPr lang="nl-NL" sz="2400" i="1" dirty="0">
              <a:solidFill>
                <a:schemeClr val="bg1"/>
              </a:solidFill>
              <a:latin typeface="Verdana" panose="020B0604030504040204" pitchFamily="34" charset="0"/>
              <a:ea typeface="Verdana" panose="020B0604030504040204" pitchFamily="34" charset="0"/>
            </a:endParaRPr>
          </a:p>
        </p:txBody>
      </p:sp>
      <p:sp>
        <p:nvSpPr>
          <p:cNvPr id="6" name="Tekstvak 5"/>
          <p:cNvSpPr txBox="1"/>
          <p:nvPr/>
        </p:nvSpPr>
        <p:spPr>
          <a:xfrm>
            <a:off x="108012" y="-38606"/>
            <a:ext cx="9144000" cy="1077218"/>
          </a:xfrm>
          <a:prstGeom prst="rect">
            <a:avLst/>
          </a:prstGeom>
          <a:noFill/>
        </p:spPr>
        <p:txBody>
          <a:bodyPr wrap="square" rtlCol="0">
            <a:spAutoFit/>
          </a:bodyPr>
          <a:lstStyle/>
          <a:p>
            <a:pPr algn="ctr"/>
            <a:endParaRPr lang="nl-NL" sz="3200" b="1" dirty="0" smtClean="0">
              <a:solidFill>
                <a:schemeClr val="bg1"/>
              </a:solidFill>
              <a:latin typeface="Verdana" panose="020B0604030504040204" pitchFamily="34" charset="0"/>
              <a:ea typeface="Verdana" panose="020B0604030504040204" pitchFamily="34" charset="0"/>
            </a:endParaRPr>
          </a:p>
          <a:p>
            <a:pPr algn="ctr"/>
            <a:r>
              <a:rPr lang="nl-NL" sz="3200" b="1" dirty="0" smtClean="0">
                <a:solidFill>
                  <a:schemeClr val="bg1"/>
                </a:solidFill>
                <a:latin typeface="Verdana" panose="020B0604030504040204" pitchFamily="34" charset="0"/>
                <a:ea typeface="Verdana" panose="020B0604030504040204" pitchFamily="34" charset="0"/>
              </a:rPr>
              <a:t>BEKLEED MET DE </a:t>
            </a:r>
            <a:r>
              <a:rPr lang="nl-NL" sz="3200" b="1" dirty="0" err="1" smtClean="0">
                <a:solidFill>
                  <a:schemeClr val="bg1"/>
                </a:solidFill>
                <a:latin typeface="Verdana" panose="020B0604030504040204" pitchFamily="34" charset="0"/>
                <a:ea typeface="Verdana" panose="020B0604030504040204" pitchFamily="34" charset="0"/>
              </a:rPr>
              <a:t>DE</a:t>
            </a:r>
            <a:r>
              <a:rPr lang="nl-NL" sz="3200" b="1" dirty="0" smtClean="0">
                <a:solidFill>
                  <a:schemeClr val="bg1"/>
                </a:solidFill>
                <a:latin typeface="Verdana" panose="020B0604030504040204" pitchFamily="34" charset="0"/>
                <a:ea typeface="Verdana" panose="020B0604030504040204" pitchFamily="34" charset="0"/>
              </a:rPr>
              <a:t> HOGEPRIESTER</a:t>
            </a:r>
            <a:endParaRPr lang="nl-NL" sz="3200" b="1" dirty="0">
              <a:solidFill>
                <a:schemeClr val="bg1"/>
              </a:solidFill>
              <a:latin typeface="Verdana" panose="020B0604030504040204" pitchFamily="34" charset="0"/>
              <a:ea typeface="Verdana" panose="020B0604030504040204" pitchFamily="34" charset="0"/>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043" y="1484784"/>
            <a:ext cx="635793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856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6672"/>
            <a:ext cx="82296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t>16</a:t>
            </a:fld>
            <a:endParaRPr lang="nl-NL"/>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248" y="4293096"/>
            <a:ext cx="22860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83569"/>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8005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17</a:t>
            </a:fld>
            <a:endParaRPr lang="nl-NL"/>
          </a:p>
        </p:txBody>
      </p:sp>
      <p:sp>
        <p:nvSpPr>
          <p:cNvPr id="2" name="Rechthoek 1"/>
          <p:cNvSpPr/>
          <p:nvPr/>
        </p:nvSpPr>
        <p:spPr>
          <a:xfrm>
            <a:off x="433884" y="260648"/>
            <a:ext cx="8208912" cy="4031873"/>
          </a:xfrm>
          <a:prstGeom prst="rect">
            <a:avLst/>
          </a:prstGeom>
        </p:spPr>
        <p:txBody>
          <a:bodyPr wrap="square">
            <a:spAutoFit/>
          </a:bodyPr>
          <a:lstStyle/>
          <a:p>
            <a:pPr algn="ctr"/>
            <a:r>
              <a:rPr lang="nl-NL" sz="2400" dirty="0" smtClean="0">
                <a:solidFill>
                  <a:schemeClr val="bg1"/>
                </a:solidFill>
                <a:latin typeface="Verdana" panose="020B0604030504040204" pitchFamily="34" charset="0"/>
                <a:ea typeface="Verdana" panose="020B0604030504040204" pitchFamily="34" charset="0"/>
              </a:rPr>
              <a:t>Rom.6:13 </a:t>
            </a:r>
          </a:p>
          <a:p>
            <a:pPr algn="ctr"/>
            <a:r>
              <a:rPr lang="nl-NL" sz="2400" dirty="0" smtClean="0">
                <a:solidFill>
                  <a:schemeClr val="bg1"/>
                </a:solidFill>
                <a:latin typeface="Verdana" panose="020B0604030504040204" pitchFamily="34" charset="0"/>
                <a:ea typeface="Verdana" panose="020B0604030504040204" pitchFamily="34" charset="0"/>
              </a:rPr>
              <a:t>“Stel </a:t>
            </a:r>
            <a:r>
              <a:rPr lang="nl-NL" sz="2400" dirty="0">
                <a:solidFill>
                  <a:schemeClr val="bg1"/>
                </a:solidFill>
                <a:latin typeface="Verdana" panose="020B0604030504040204" pitchFamily="34" charset="0"/>
                <a:ea typeface="Verdana" panose="020B0604030504040204" pitchFamily="34" charset="0"/>
              </a:rPr>
              <a:t>uzelf niet langer in dienst van de ​zonde​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als </a:t>
            </a:r>
            <a:r>
              <a:rPr lang="nl-NL" sz="2400" dirty="0">
                <a:solidFill>
                  <a:schemeClr val="bg1"/>
                </a:solidFill>
                <a:latin typeface="Verdana" panose="020B0604030504040204" pitchFamily="34" charset="0"/>
                <a:ea typeface="Verdana" panose="020B0604030504040204" pitchFamily="34" charset="0"/>
              </a:rPr>
              <a:t>een werktuig </a:t>
            </a:r>
            <a:r>
              <a:rPr lang="nl-NL" sz="2400" dirty="0" smtClean="0">
                <a:solidFill>
                  <a:schemeClr val="bg1"/>
                </a:solidFill>
                <a:latin typeface="Verdana" panose="020B0604030504040204" pitchFamily="34" charset="0"/>
                <a:ea typeface="Verdana" panose="020B0604030504040204" pitchFamily="34" charset="0"/>
              </a:rPr>
              <a:t>(</a:t>
            </a:r>
            <a:r>
              <a:rPr lang="el-GR" sz="32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ὅπλον</a:t>
            </a:r>
            <a:r>
              <a:rPr lang="el-GR" sz="2400" dirty="0">
                <a:solidFill>
                  <a:schemeClr val="bg1"/>
                </a:solidFill>
                <a:latin typeface="Verdana" panose="020B0604030504040204" pitchFamily="34" charset="0"/>
                <a:ea typeface="Verdana" panose="020B0604030504040204" pitchFamily="34" charset="0"/>
              </a:rPr>
              <a:t> </a:t>
            </a:r>
            <a:r>
              <a:rPr lang="nl-NL" sz="2400" dirty="0" smtClean="0">
                <a:solidFill>
                  <a:schemeClr val="bg1"/>
                </a:solidFill>
                <a:latin typeface="Verdana" panose="020B0604030504040204" pitchFamily="34" charset="0"/>
                <a:ea typeface="Verdana" panose="020B0604030504040204" pitchFamily="34" charset="0"/>
              </a:rPr>
              <a:t>- </a:t>
            </a:r>
            <a:r>
              <a:rPr lang="nl-NL" sz="2400" dirty="0" err="1" smtClean="0">
                <a:solidFill>
                  <a:schemeClr val="bg1"/>
                </a:solidFill>
                <a:latin typeface="Verdana" panose="020B0604030504040204" pitchFamily="34" charset="0"/>
                <a:ea typeface="Verdana" panose="020B0604030504040204" pitchFamily="34" charset="0"/>
              </a:rPr>
              <a:t>hoplon</a:t>
            </a:r>
            <a:r>
              <a:rPr lang="nl-NL" sz="2400" dirty="0">
                <a:solidFill>
                  <a:schemeClr val="bg1"/>
                </a:solidFill>
                <a:latin typeface="Verdana" panose="020B0604030504040204" pitchFamily="34" charset="0"/>
                <a:ea typeface="Verdana" panose="020B0604030504040204" pitchFamily="34" charset="0"/>
              </a:rPr>
              <a:t>)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voor </a:t>
            </a:r>
            <a:r>
              <a:rPr lang="nl-NL" sz="2400" dirty="0">
                <a:solidFill>
                  <a:schemeClr val="bg1"/>
                </a:solidFill>
                <a:latin typeface="Verdana" panose="020B0604030504040204" pitchFamily="34" charset="0"/>
                <a:ea typeface="Verdana" panose="020B0604030504040204" pitchFamily="34" charset="0"/>
              </a:rPr>
              <a:t>het ​onrecht,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maar </a:t>
            </a:r>
            <a:r>
              <a:rPr lang="nl-NL" sz="2400" dirty="0">
                <a:solidFill>
                  <a:schemeClr val="bg1"/>
                </a:solidFill>
                <a:latin typeface="Verdana" panose="020B0604030504040204" pitchFamily="34" charset="0"/>
                <a:ea typeface="Verdana" panose="020B0604030504040204" pitchFamily="34" charset="0"/>
              </a:rPr>
              <a:t>stel uzelf in dienst van God.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Denk </a:t>
            </a:r>
            <a:r>
              <a:rPr lang="nl-NL" sz="2400" dirty="0">
                <a:solidFill>
                  <a:schemeClr val="bg1"/>
                </a:solidFill>
                <a:latin typeface="Verdana" panose="020B0604030504040204" pitchFamily="34" charset="0"/>
                <a:ea typeface="Verdana" panose="020B0604030504040204" pitchFamily="34" charset="0"/>
              </a:rPr>
              <a:t>aan uzelf als levenden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die </a:t>
            </a:r>
            <a:r>
              <a:rPr lang="nl-NL" sz="2400" dirty="0">
                <a:solidFill>
                  <a:schemeClr val="bg1"/>
                </a:solidFill>
                <a:latin typeface="Verdana" panose="020B0604030504040204" pitchFamily="34" charset="0"/>
                <a:ea typeface="Verdana" panose="020B0604030504040204" pitchFamily="34" charset="0"/>
              </a:rPr>
              <a:t>uit de dood zijn opgewekt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en </a:t>
            </a:r>
            <a:r>
              <a:rPr lang="nl-NL" sz="2400" dirty="0">
                <a:solidFill>
                  <a:schemeClr val="bg1"/>
                </a:solidFill>
                <a:latin typeface="Verdana" panose="020B0604030504040204" pitchFamily="34" charset="0"/>
                <a:ea typeface="Verdana" panose="020B0604030504040204" pitchFamily="34" charset="0"/>
              </a:rPr>
              <a:t>stel uzelf in dienst van God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als </a:t>
            </a:r>
            <a:r>
              <a:rPr lang="nl-NL" sz="2400" dirty="0">
                <a:solidFill>
                  <a:schemeClr val="bg1"/>
                </a:solidFill>
                <a:latin typeface="Verdana" panose="020B0604030504040204" pitchFamily="34" charset="0"/>
                <a:ea typeface="Verdana" panose="020B0604030504040204" pitchFamily="34" charset="0"/>
              </a:rPr>
              <a:t>een werktuig (</a:t>
            </a:r>
            <a:r>
              <a:rPr lang="el-GR" sz="32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ὅπλον</a:t>
            </a:r>
            <a:r>
              <a:rPr lang="el-GR" sz="2400" dirty="0">
                <a:solidFill>
                  <a:schemeClr val="bg1"/>
                </a:solidFill>
                <a:latin typeface="Verdana" panose="020B0604030504040204" pitchFamily="34" charset="0"/>
                <a:ea typeface="Verdana" panose="020B0604030504040204" pitchFamily="34" charset="0"/>
              </a:rPr>
              <a:t> </a:t>
            </a:r>
            <a:r>
              <a:rPr lang="nl-NL" sz="2400" dirty="0">
                <a:solidFill>
                  <a:schemeClr val="bg1"/>
                </a:solidFill>
                <a:latin typeface="Verdana" panose="020B0604030504040204" pitchFamily="34" charset="0"/>
                <a:ea typeface="Verdana" panose="020B0604030504040204" pitchFamily="34" charset="0"/>
              </a:rPr>
              <a:t>- </a:t>
            </a:r>
            <a:r>
              <a:rPr lang="nl-NL" sz="2400" dirty="0" err="1">
                <a:solidFill>
                  <a:schemeClr val="bg1"/>
                </a:solidFill>
                <a:latin typeface="Verdana" panose="020B0604030504040204" pitchFamily="34" charset="0"/>
                <a:ea typeface="Verdana" panose="020B0604030504040204" pitchFamily="34" charset="0"/>
              </a:rPr>
              <a:t>hoplon</a:t>
            </a:r>
            <a:r>
              <a:rPr lang="nl-NL" sz="2400" dirty="0">
                <a:solidFill>
                  <a:schemeClr val="bg1"/>
                </a:solidFill>
                <a:latin typeface="Verdana" panose="020B0604030504040204" pitchFamily="34" charset="0"/>
                <a:ea typeface="Verdana" panose="020B0604030504040204" pitchFamily="34" charset="0"/>
              </a:rPr>
              <a:t>) </a:t>
            </a:r>
            <a:endParaRPr lang="nl-NL" sz="2400" dirty="0" smtClean="0">
              <a:solidFill>
                <a:schemeClr val="bg1"/>
              </a:solidFill>
              <a:latin typeface="Verdana" panose="020B0604030504040204" pitchFamily="34" charset="0"/>
              <a:ea typeface="Verdana" panose="020B0604030504040204" pitchFamily="34" charset="0"/>
            </a:endParaRPr>
          </a:p>
          <a:p>
            <a:pPr algn="ctr"/>
            <a:r>
              <a:rPr lang="nl-NL" sz="2400" dirty="0" smtClean="0">
                <a:solidFill>
                  <a:schemeClr val="bg1"/>
                </a:solidFill>
                <a:latin typeface="Verdana" panose="020B0604030504040204" pitchFamily="34" charset="0"/>
                <a:ea typeface="Verdana" panose="020B0604030504040204" pitchFamily="34" charset="0"/>
              </a:rPr>
              <a:t>voor </a:t>
            </a:r>
            <a:r>
              <a:rPr lang="nl-NL" sz="2400" dirty="0">
                <a:solidFill>
                  <a:schemeClr val="bg1"/>
                </a:solidFill>
                <a:latin typeface="Verdana" panose="020B0604030504040204" pitchFamily="34" charset="0"/>
                <a:ea typeface="Verdana" panose="020B0604030504040204" pitchFamily="34" charset="0"/>
              </a:rPr>
              <a:t>de ​gerechtigheid</a:t>
            </a:r>
            <a:r>
              <a:rPr lang="nl-NL" sz="2400" dirty="0" smtClean="0">
                <a:solidFill>
                  <a:schemeClr val="bg1"/>
                </a:solidFill>
                <a:latin typeface="Verdana" panose="020B0604030504040204" pitchFamily="34" charset="0"/>
                <a:ea typeface="Verdana" panose="020B0604030504040204" pitchFamily="34" charset="0"/>
              </a:rPr>
              <a:t>.”</a:t>
            </a:r>
            <a:r>
              <a:rPr lang="nl-NL" sz="2400" dirty="0">
                <a:solidFill>
                  <a:schemeClr val="bg1"/>
                </a:solidFill>
                <a:latin typeface="Verdana" panose="020B0604030504040204" pitchFamily="34" charset="0"/>
                <a:ea typeface="Verdana" panose="020B0604030504040204" pitchFamily="34"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032" y="4292521"/>
            <a:ext cx="22860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8753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18</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0" y="68431"/>
            <a:ext cx="9096945" cy="1200329"/>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p>
          <a:p>
            <a:pPr algn="ctr"/>
            <a:r>
              <a:rPr lang="nl-NL" sz="2400" i="1" dirty="0">
                <a:solidFill>
                  <a:schemeClr val="bg1"/>
                </a:solidFill>
                <a:latin typeface="Verdana" panose="020B0604030504040204" pitchFamily="34" charset="0"/>
                <a:ea typeface="Verdana" panose="020B0604030504040204" pitchFamily="34" charset="0"/>
                <a:cs typeface="FrankRuehl" panose="020E0503060101010101" pitchFamily="34" charset="-79"/>
              </a:rPr>
              <a:t>k</a:t>
            </a:r>
            <a:r>
              <a:rPr lang="nl-NL" sz="2400"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ernfunctie: bijeenhouden</a:t>
            </a:r>
          </a:p>
          <a:p>
            <a:pPr algn="ctr"/>
            <a:r>
              <a:rPr lang="nl-NL" sz="2400" i="1" dirty="0">
                <a:solidFill>
                  <a:schemeClr val="bg1"/>
                </a:solidFill>
                <a:latin typeface="Verdana" panose="020B0604030504040204" pitchFamily="34" charset="0"/>
                <a:ea typeface="Verdana" panose="020B0604030504040204" pitchFamily="34" charset="0"/>
                <a:cs typeface="FrankRuehl" panose="020E0503060101010101" pitchFamily="34" charset="-79"/>
              </a:rPr>
              <a:t>n</a:t>
            </a:r>
            <a:r>
              <a:rPr lang="nl-NL" sz="2400"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evenfunctie: sier</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2050" name="Picture 2" descr="https://blogs.bible.org/sites/blogs.bible.org/files/u16599/Screen%20Shot%202018-07-08%20at%201.28.52%20PM.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610" r="100000">
                        <a14:backgroundMark x1="43902" y1="34039" x2="61585" y2="34392"/>
                        <a14:backgroundMark x1="61585" y1="34392" x2="63008" y2="34744"/>
                        <a14:backgroundMark x1="42276" y1="54850" x2="45122" y2="56437"/>
                        <a14:backgroundMark x1="34146" y1="82716" x2="36585" y2="85362"/>
                        <a14:backgroundMark x1="36585" y1="85362" x2="36585" y2="85362"/>
                        <a14:backgroundMark x1="36585" y1="85538" x2="36585" y2="85538"/>
                        <a14:backgroundMark x1="36585" y1="85538" x2="36585" y2="85538"/>
                        <a14:backgroundMark x1="45325" y1="91182" x2="49187" y2="95062"/>
                        <a14:backgroundMark x1="41870" y1="87654" x2="43699" y2="87654"/>
                        <a14:backgroundMark x1="65447" y1="56261" x2="71138" y2="59083"/>
                        <a14:backgroundMark x1="86789" y1="62257" x2="92276" y2="63492"/>
                        <a14:backgroundMark x1="77846" y1="62963" x2="79472" y2="65079"/>
                        <a14:backgroundMark x1="64024" y1="51323" x2="65650" y2="53263"/>
                        <a14:backgroundMark x1="80691" y1="53086" x2="82724" y2="53263"/>
                        <a14:backgroundMark x1="82724" y1="53263" x2="83333" y2="53616"/>
                        <a14:backgroundMark x1="81301" y1="59612" x2="83333" y2="59612"/>
                        <a14:backgroundMark x1="83333" y1="59612" x2="86585" y2="60141"/>
                        <a14:backgroundMark x1="62602" y1="53086" x2="64024" y2="54674"/>
                        <a14:backgroundMark x1="58130" y1="57672" x2="59756" y2="58201"/>
                        <a14:backgroundMark x1="55081" y1="59259" x2="55691" y2="59436"/>
                        <a14:backgroundMark x1="57317" y1="64374" x2="59146" y2="65961"/>
                        <a14:backgroundMark x1="72561" y1="59612" x2="72561" y2="59612"/>
                        <a14:backgroundMark x1="72561" y1="59612" x2="73984" y2="59612"/>
                        <a14:backgroundMark x1="73984" y1="59612" x2="76829" y2="60847"/>
                        <a14:backgroundMark x1="61179" y1="55203" x2="61382" y2="55379"/>
                        <a14:backgroundMark x1="61382" y1="55379" x2="61382" y2="55379"/>
                        <a14:backgroundMark x1="61382" y1="55379" x2="61382" y2="55379"/>
                        <a14:backgroundMark x1="61382" y1="55379" x2="61992" y2="56437"/>
                        <a14:backgroundMark x1="62195" y1="56437" x2="63211" y2="57672"/>
                        <a14:backgroundMark x1="70528" y1="60847" x2="74390" y2="62257"/>
                        <a14:backgroundMark x1="73374" y1="62787" x2="74593" y2="63845"/>
                        <a14:backgroundMark x1="74390" y1="66314" x2="77846" y2="68959"/>
                        <a14:backgroundMark x1="69715" y1="64903" x2="71951" y2="65608"/>
                        <a14:backgroundMark x1="76626" y1="69841" x2="77846" y2="70899"/>
                        <a14:backgroundMark x1="68089" y1="56085" x2="68293" y2="56614"/>
                        <a14:backgroundMark x1="68293" y1="56614" x2="71748" y2="57496"/>
                        <a14:backgroundMark x1="75407" y1="58730" x2="77642" y2="59259"/>
                        <a14:backgroundMark x1="52642" y1="93122" x2="54675" y2="96120"/>
                        <a14:backgroundMark x1="47764" y1="91005" x2="49187" y2="91711"/>
                        <a14:backgroundMark x1="49797" y1="92769" x2="50203" y2="93474"/>
                        <a14:backgroundMark x1="34756" y1="86420" x2="36992" y2="87654"/>
                        <a14:backgroundMark x1="41667" y1="80071" x2="43293" y2="82540"/>
                        <a14:backgroundMark x1="36789" y1="80952" x2="38821" y2="83245"/>
                        <a14:backgroundMark x1="56504" y1="81305" x2="61992" y2="83951"/>
                        <a14:backgroundMark x1="48780" y1="82540" x2="52033" y2="84656"/>
                        <a14:backgroundMark x1="50203" y1="87478" x2="53659" y2="90476"/>
                        <a14:backgroundMark x1="53252" y1="87654" x2="54472" y2="89242"/>
                        <a14:backgroundMark x1="46138" y1="79541" x2="46748" y2="80600"/>
                        <a14:backgroundMark x1="48984" y1="75838" x2="48780" y2="76190"/>
                        <a14:backgroundMark x1="43699" y1="78483" x2="44106" y2="80071"/>
                        <a14:backgroundMark x1="40854" y1="78483" x2="41260" y2="79894"/>
                        <a14:backgroundMark x1="35976" y1="79365" x2="36789" y2="80423"/>
                      </a14:backgroundRemoval>
                    </a14:imgEffect>
                  </a14:imgLayer>
                </a14:imgProps>
              </a:ext>
              <a:ext uri="{28A0092B-C50C-407E-A947-70E740481C1C}">
                <a14:useLocalDpi xmlns:a14="http://schemas.microsoft.com/office/drawing/2010/main" val="0"/>
              </a:ext>
            </a:extLst>
          </a:blip>
          <a:srcRect/>
          <a:stretch>
            <a:fillRect/>
          </a:stretch>
        </p:blipFill>
        <p:spPr bwMode="auto">
          <a:xfrm>
            <a:off x="2411760" y="1412776"/>
            <a:ext cx="4686235"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505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19</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0" y="68431"/>
            <a:ext cx="9096945" cy="1200329"/>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p>
          <a:p>
            <a:pPr algn="ctr"/>
            <a:r>
              <a:rPr lang="nl-NL" sz="2400" i="1" dirty="0">
                <a:solidFill>
                  <a:schemeClr val="bg1"/>
                </a:solidFill>
                <a:latin typeface="Verdana" panose="020B0604030504040204" pitchFamily="34" charset="0"/>
                <a:ea typeface="Verdana" panose="020B0604030504040204" pitchFamily="34" charset="0"/>
                <a:cs typeface="FrankRuehl" panose="020E0503060101010101" pitchFamily="34" charset="-79"/>
              </a:rPr>
              <a:t>k</a:t>
            </a:r>
            <a:r>
              <a:rPr lang="nl-NL" sz="2400"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ernfunctie: bijeenhouden</a:t>
            </a:r>
          </a:p>
          <a:p>
            <a:pPr algn="ctr"/>
            <a:r>
              <a:rPr lang="nl-NL" sz="2400" i="1" dirty="0">
                <a:solidFill>
                  <a:schemeClr val="bg1"/>
                </a:solidFill>
                <a:latin typeface="Verdana" panose="020B0604030504040204" pitchFamily="34" charset="0"/>
                <a:ea typeface="Verdana" panose="020B0604030504040204" pitchFamily="34" charset="0"/>
                <a:cs typeface="FrankRuehl" panose="020E0503060101010101" pitchFamily="34" charset="-79"/>
              </a:rPr>
              <a:t>n</a:t>
            </a:r>
            <a:r>
              <a:rPr lang="nl-NL" sz="2400"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evenfunctie: sier</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2050" name="Picture 2" descr="https://blogs.bible.org/sites/blogs.bible.org/files/u16599/Screen%20Shot%202018-07-08%20at%201.28.52%20PM.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610" r="100000">
                        <a14:foregroundMark x1="66870" y1="85538" x2="69309" y2="88183"/>
                        <a14:foregroundMark x1="65244" y1="69841" x2="69715" y2="70547"/>
                        <a14:foregroundMark x1="80488" y1="67196" x2="83130" y2="67725"/>
                        <a14:foregroundMark x1="91667" y1="55203" x2="93293" y2="55379"/>
                        <a14:foregroundMark x1="46138" y1="95591" x2="48984" y2="97707"/>
                        <a14:foregroundMark x1="38008" y1="89065" x2="41463" y2="88536"/>
                        <a14:foregroundMark x1="42276" y1="91358" x2="42886" y2="94004"/>
                        <a14:foregroundMark x1="54472" y1="85714" x2="64024" y2="89065"/>
                        <a14:backgroundMark x1="43902" y1="34039" x2="61585" y2="34392"/>
                        <a14:backgroundMark x1="61585" y1="34392" x2="63008" y2="34744"/>
                        <a14:backgroundMark x1="42276" y1="54850" x2="45122" y2="56437"/>
                        <a14:backgroundMark x1="34146" y1="82716" x2="36585" y2="85362"/>
                        <a14:backgroundMark x1="36585" y1="85362" x2="36585" y2="85362"/>
                        <a14:backgroundMark x1="36585" y1="85538" x2="36585" y2="85538"/>
                        <a14:backgroundMark x1="36585" y1="85538" x2="36585" y2="85538"/>
                        <a14:backgroundMark x1="45325" y1="91182" x2="49187" y2="95062"/>
                        <a14:backgroundMark x1="41870" y1="87654" x2="43699" y2="87654"/>
                        <a14:backgroundMark x1="65447" y1="56261" x2="71138" y2="59083"/>
                        <a14:backgroundMark x1="86789" y1="62257" x2="92276" y2="63492"/>
                        <a14:backgroundMark x1="77846" y1="62963" x2="79472" y2="65079"/>
                        <a14:backgroundMark x1="64024" y1="51323" x2="65650" y2="53263"/>
                        <a14:backgroundMark x1="80691" y1="53086" x2="82724" y2="53263"/>
                        <a14:backgroundMark x1="82724" y1="53263" x2="83333" y2="53616"/>
                        <a14:backgroundMark x1="81301" y1="59612" x2="83333" y2="59612"/>
                        <a14:backgroundMark x1="83333" y1="59612" x2="86585" y2="60141"/>
                        <a14:backgroundMark x1="62602" y1="53086" x2="64024" y2="54674"/>
                        <a14:backgroundMark x1="58130" y1="57672" x2="59756" y2="58201"/>
                        <a14:backgroundMark x1="55081" y1="59259" x2="55691" y2="59436"/>
                        <a14:backgroundMark x1="57317" y1="64374" x2="59146" y2="65961"/>
                        <a14:backgroundMark x1="72561" y1="59612" x2="72561" y2="59612"/>
                        <a14:backgroundMark x1="72561" y1="59612" x2="73984" y2="59612"/>
                        <a14:backgroundMark x1="73984" y1="59612" x2="76829" y2="60847"/>
                        <a14:backgroundMark x1="61179" y1="55203" x2="61382" y2="55379"/>
                        <a14:backgroundMark x1="61382" y1="55379" x2="61382" y2="55379"/>
                        <a14:backgroundMark x1="61382" y1="55379" x2="61382" y2="55379"/>
                        <a14:backgroundMark x1="61382" y1="55379" x2="61992" y2="56437"/>
                        <a14:backgroundMark x1="62195" y1="56437" x2="63211" y2="57672"/>
                        <a14:backgroundMark x1="70528" y1="60847" x2="74390" y2="62257"/>
                        <a14:backgroundMark x1="73374" y1="62787" x2="74593" y2="63845"/>
                        <a14:backgroundMark x1="74390" y1="66314" x2="77846" y2="68959"/>
                        <a14:backgroundMark x1="69715" y1="64903" x2="71951" y2="65608"/>
                        <a14:backgroundMark x1="76626" y1="69841" x2="77846" y2="70899"/>
                        <a14:backgroundMark x1="68089" y1="56085" x2="68293" y2="56614"/>
                        <a14:backgroundMark x1="68293" y1="56614" x2="71748" y2="57496"/>
                        <a14:backgroundMark x1="75407" y1="58730" x2="77642" y2="59259"/>
                        <a14:backgroundMark x1="52642" y1="93122" x2="54675" y2="96120"/>
                        <a14:backgroundMark x1="47764" y1="91005" x2="49187" y2="91711"/>
                        <a14:backgroundMark x1="49797" y1="92769" x2="50203" y2="93474"/>
                        <a14:backgroundMark x1="34756" y1="86420" x2="36992" y2="87654"/>
                        <a14:backgroundMark x1="41667" y1="80071" x2="43293" y2="82540"/>
                        <a14:backgroundMark x1="36789" y1="80952" x2="38821" y2="83245"/>
                        <a14:backgroundMark x1="56504" y1="81305" x2="61992" y2="83951"/>
                        <a14:backgroundMark x1="48780" y1="82540" x2="52033" y2="84656"/>
                        <a14:backgroundMark x1="50203" y1="87478" x2="53659" y2="90476"/>
                        <a14:backgroundMark x1="53252" y1="87654" x2="54472" y2="89242"/>
                        <a14:backgroundMark x1="46138" y1="79541" x2="46748" y2="80600"/>
                        <a14:backgroundMark x1="48984" y1="75838" x2="48780" y2="76190"/>
                        <a14:backgroundMark x1="43699" y1="78483" x2="44106" y2="80071"/>
                        <a14:backgroundMark x1="40854" y1="78483" x2="41260" y2="79894"/>
                        <a14:backgroundMark x1="35976" y1="79365" x2="36789" y2="80423"/>
                        <a14:backgroundMark x1="90244" y1="3704" x2="85976" y2="45150"/>
                        <a14:backgroundMark x1="59553" y1="62963" x2="66463" y2="67901"/>
                        <a14:backgroundMark x1="73171" y1="53616" x2="79675" y2="55908"/>
                        <a14:backgroundMark x1="50203" y1="79894" x2="54675" y2="83951"/>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11760" y="1412776"/>
            <a:ext cx="4686235" cy="5400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9113"/>
            <a:ext cx="914400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 7"/>
          <p:cNvSpPr/>
          <p:nvPr/>
        </p:nvSpPr>
        <p:spPr>
          <a:xfrm>
            <a:off x="0" y="5085184"/>
            <a:ext cx="9144000" cy="1569660"/>
          </a:xfrm>
          <a:prstGeom prst="rect">
            <a:avLst/>
          </a:prstGeom>
        </p:spPr>
        <p:txBody>
          <a:bodyPr wrap="square">
            <a:spAutoFit/>
          </a:bodyPr>
          <a:lstStyle/>
          <a:p>
            <a:pPr algn="ctr"/>
            <a:r>
              <a:rPr lang="nl-NL" sz="3200" b="1" i="1" dirty="0" smtClean="0">
                <a:solidFill>
                  <a:schemeClr val="bg1"/>
                </a:solidFill>
                <a:latin typeface="Verdana" panose="020B0604030504040204" pitchFamily="34" charset="0"/>
                <a:ea typeface="Verdana" panose="020B0604030504040204" pitchFamily="34" charset="0"/>
              </a:rPr>
              <a:t>Torah verbindt, houdt bijeen</a:t>
            </a:r>
          </a:p>
          <a:p>
            <a:pPr algn="ctr"/>
            <a:r>
              <a:rPr lang="nl-NL" sz="3200" b="1" i="1" dirty="0" smtClean="0">
                <a:solidFill>
                  <a:schemeClr val="bg1"/>
                </a:solidFill>
                <a:latin typeface="Verdana" panose="020B0604030504040204" pitchFamily="34" charset="0"/>
                <a:ea typeface="Verdana" panose="020B0604030504040204" pitchFamily="34" charset="0"/>
              </a:rPr>
              <a:t>En Torah scheidt</a:t>
            </a:r>
          </a:p>
          <a:p>
            <a:pPr algn="ctr"/>
            <a:r>
              <a:rPr lang="nl-NL" sz="3200" b="1" i="1" dirty="0" smtClean="0">
                <a:solidFill>
                  <a:schemeClr val="bg1"/>
                </a:solidFill>
                <a:latin typeface="Verdana" panose="020B0604030504040204" pitchFamily="34" charset="0"/>
                <a:ea typeface="Verdana" panose="020B0604030504040204" pitchFamily="34" charset="0"/>
              </a:rPr>
              <a:t>Zo ook de gordel van de Hogepriester</a:t>
            </a:r>
            <a:endParaRPr lang="nl-NL" sz="3200" b="1" i="1" dirty="0">
              <a:solidFill>
                <a:schemeClr val="bg1"/>
              </a:solidFill>
              <a:latin typeface="Verdana" panose="020B0604030504040204" pitchFamily="34" charset="0"/>
              <a:ea typeface="Verdana" panose="020B0604030504040204" pitchFamily="34" charset="0"/>
            </a:endParaRPr>
          </a:p>
        </p:txBody>
      </p:sp>
      <p:sp>
        <p:nvSpPr>
          <p:cNvPr id="3" name="Tekstvak 2"/>
          <p:cNvSpPr txBox="1"/>
          <p:nvPr/>
        </p:nvSpPr>
        <p:spPr>
          <a:xfrm>
            <a:off x="6444208" y="1412776"/>
            <a:ext cx="2088232" cy="461665"/>
          </a:xfrm>
          <a:prstGeom prst="wedgeRectCallout">
            <a:avLst>
              <a:gd name="adj1" fmla="val -63823"/>
              <a:gd name="adj2" fmla="val 178038"/>
            </a:avLst>
          </a:prstGeom>
          <a:noFill/>
          <a:ln>
            <a:solidFill>
              <a:schemeClr val="bg1"/>
            </a:solidFill>
          </a:ln>
        </p:spPr>
        <p:txBody>
          <a:bodyPr wrap="square" rtlCol="0">
            <a:spAutoFit/>
          </a:bodyPr>
          <a:lstStyle/>
          <a:p>
            <a:r>
              <a:rPr lang="nl-NL" sz="2400" b="1" dirty="0" smtClean="0">
                <a:solidFill>
                  <a:schemeClr val="bg1"/>
                </a:solidFill>
                <a:latin typeface="Verdana" panose="020B0604030504040204" pitchFamily="34" charset="0"/>
                <a:ea typeface="Verdana" panose="020B0604030504040204" pitchFamily="34" charset="0"/>
              </a:rPr>
              <a:t>verbinden</a:t>
            </a:r>
            <a:endParaRPr lang="nl-NL" sz="2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036275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7384"/>
            <a:ext cx="9180000" cy="490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2</a:t>
            </a:fld>
            <a:endParaRPr lang="nl-NL" dirty="0">
              <a:solidFill>
                <a:prstClr val="black">
                  <a:tint val="75000"/>
                </a:prst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2996952"/>
            <a:ext cx="2206625"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2996952"/>
            <a:ext cx="2084387"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267746"/>
            <a:ext cx="2163763"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9167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ppt_x"/>
                                          </p:val>
                                        </p:tav>
                                        <p:tav tm="100000">
                                          <p:val>
                                            <p:strVal val="#ppt_x"/>
                                          </p:val>
                                        </p:tav>
                                      </p:tavLst>
                                    </p:anim>
                                    <p:anim calcmode="lin" valueType="num">
                                      <p:cBhvr additive="base">
                                        <p:cTn id="2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20</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Rechthoek 9"/>
          <p:cNvSpPr/>
          <p:nvPr/>
        </p:nvSpPr>
        <p:spPr>
          <a:xfrm>
            <a:off x="3491880" y="1124744"/>
            <a:ext cx="5585345" cy="1323439"/>
          </a:xfrm>
          <a:prstGeom prst="rect">
            <a:avLst/>
          </a:prstGeom>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rPr>
              <a:t>De lendenen worden omgord, zodat je kunt wandelen in waarheid. De lange mantel wordt opgetrokken en vastgezet met de gordel.</a:t>
            </a:r>
            <a:endParaRPr lang="nl-NL" sz="2000" b="0" i="0" dirty="0">
              <a:solidFill>
                <a:schemeClr val="bg1"/>
              </a:solidFill>
              <a:effectLst/>
              <a:latin typeface="Verdana" panose="020B0604030504040204" pitchFamily="34" charset="0"/>
              <a:ea typeface="Verdana" panose="020B0604030504040204" pitchFamily="34" charset="0"/>
            </a:endParaRPr>
          </a:p>
        </p:txBody>
      </p:sp>
      <p:pic>
        <p:nvPicPr>
          <p:cNvPr id="11" name="Picture 2" descr="omgord lendenen gor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907"/>
            <a:ext cx="3380767" cy="40773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Rechthoek 2"/>
          <p:cNvSpPr/>
          <p:nvPr/>
        </p:nvSpPr>
        <p:spPr>
          <a:xfrm>
            <a:off x="3475607" y="2592199"/>
            <a:ext cx="5550817" cy="1015663"/>
          </a:xfrm>
          <a:prstGeom prst="rect">
            <a:avLst/>
          </a:prstGeom>
          <a:ln>
            <a:solidFill>
              <a:schemeClr val="bg1"/>
            </a:solidFill>
          </a:ln>
        </p:spPr>
        <p:txBody>
          <a:bodyPr wrap="square">
            <a:spAutoFit/>
          </a:bodyPr>
          <a:lstStyle/>
          <a:p>
            <a:pPr lvl="0"/>
            <a:r>
              <a:rPr lang="en-GB" sz="2000" i="1" dirty="0" err="1">
                <a:solidFill>
                  <a:prstClr val="white"/>
                </a:solidFill>
                <a:latin typeface="Verdana" panose="020B0604030504040204" pitchFamily="34" charset="0"/>
                <a:ea typeface="Verdana" panose="020B0604030504040204" pitchFamily="34" charset="0"/>
                <a:cs typeface="FrankRuehl" panose="020E0503060101010101" pitchFamily="34" charset="-79"/>
              </a:rPr>
              <a:t>Jesaja</a:t>
            </a:r>
            <a:r>
              <a:rPr lang="en-GB" sz="2000" i="1" dirty="0">
                <a:solidFill>
                  <a:prstClr val="white"/>
                </a:solidFill>
                <a:latin typeface="Verdana" panose="020B0604030504040204" pitchFamily="34" charset="0"/>
                <a:ea typeface="Verdana" panose="020B0604030504040204" pitchFamily="34" charset="0"/>
                <a:cs typeface="FrankRuehl" panose="020E0503060101010101" pitchFamily="34" charset="-79"/>
              </a:rPr>
              <a:t> 11:5 “</a:t>
            </a:r>
            <a:r>
              <a:rPr lang="nl-NL" sz="2000" i="1" dirty="0">
                <a:solidFill>
                  <a:prstClr val="white"/>
                </a:solidFill>
                <a:latin typeface="Verdana" panose="020B0604030504040204" pitchFamily="34" charset="0"/>
                <a:ea typeface="Verdana" panose="020B0604030504040204" pitchFamily="34" charset="0"/>
                <a:cs typeface="FrankRuehl" panose="020E0503060101010101" pitchFamily="34" charset="-79"/>
              </a:rPr>
              <a:t>Want ​</a:t>
            </a:r>
            <a:r>
              <a:rPr lang="nl-NL" sz="2000" b="1" i="1" dirty="0">
                <a:solidFill>
                  <a:prstClr val="white"/>
                </a:solidFill>
                <a:latin typeface="Verdana" panose="020B0604030504040204" pitchFamily="34" charset="0"/>
                <a:ea typeface="Verdana" panose="020B0604030504040204" pitchFamily="34" charset="0"/>
                <a:cs typeface="FrankRuehl" panose="020E0503060101010101" pitchFamily="34" charset="-79"/>
              </a:rPr>
              <a:t>gerechtigheid​ </a:t>
            </a:r>
            <a:r>
              <a:rPr lang="nl-NL" sz="2000" i="1" dirty="0">
                <a:solidFill>
                  <a:prstClr val="white"/>
                </a:solidFill>
                <a:latin typeface="Verdana" panose="020B0604030504040204" pitchFamily="34" charset="0"/>
                <a:ea typeface="Verdana" panose="020B0604030504040204" pitchFamily="34" charset="0"/>
                <a:cs typeface="FrankRuehl" panose="020E0503060101010101" pitchFamily="34" charset="-79"/>
              </a:rPr>
              <a:t>zal de ​gordel​ om Zijn heupen zijn, en de </a:t>
            </a:r>
            <a:r>
              <a:rPr lang="nl-NL" sz="2000" b="1" i="1" dirty="0">
                <a:solidFill>
                  <a:prstClr val="white"/>
                </a:solidFill>
                <a:latin typeface="Verdana" panose="020B0604030504040204" pitchFamily="34" charset="0"/>
                <a:ea typeface="Verdana" panose="020B0604030504040204" pitchFamily="34" charset="0"/>
                <a:cs typeface="FrankRuehl" panose="020E0503060101010101" pitchFamily="34" charset="-79"/>
              </a:rPr>
              <a:t>waarheid </a:t>
            </a:r>
            <a:r>
              <a:rPr lang="nl-NL" sz="2000" i="1" dirty="0">
                <a:solidFill>
                  <a:prstClr val="white"/>
                </a:solidFill>
                <a:latin typeface="Verdana" panose="020B0604030504040204" pitchFamily="34" charset="0"/>
                <a:ea typeface="Verdana" panose="020B0604030504040204" pitchFamily="34" charset="0"/>
                <a:cs typeface="FrankRuehl" panose="020E0503060101010101" pitchFamily="34" charset="-79"/>
              </a:rPr>
              <a:t>de ​gordel​ om Zijn middel</a:t>
            </a:r>
            <a:r>
              <a:rPr lang="en-GB" sz="2000" i="1" dirty="0">
                <a:solidFill>
                  <a:prstClr val="white"/>
                </a:solidFill>
                <a:latin typeface="Verdana" panose="020B0604030504040204" pitchFamily="34" charset="0"/>
                <a:ea typeface="Verdana" panose="020B0604030504040204" pitchFamily="34" charset="0"/>
                <a:cs typeface="FrankRuehl" panose="020E0503060101010101" pitchFamily="34" charset="-79"/>
              </a:rPr>
              <a:t>”</a:t>
            </a:r>
            <a:endParaRPr lang="nl-NL" sz="2000" i="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9" name="Rechthoek 8"/>
          <p:cNvSpPr/>
          <p:nvPr/>
        </p:nvSpPr>
        <p:spPr>
          <a:xfrm>
            <a:off x="0" y="103506"/>
            <a:ext cx="9096945" cy="1152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p>
          <a:p>
            <a:pPr algn="ctr"/>
            <a:r>
              <a:rPr lang="nl-NL" sz="2400" b="1"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Waarheid &amp; gerechtigheid</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4098" name="Picture 2" descr="https://www.vereniging-atc.nl/sites/default/files/afd/nieuws/deventer-zutphen/mouwen-opstrope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730534"/>
            <a:ext cx="2684860" cy="3121152"/>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p:cNvSpPr/>
          <p:nvPr/>
        </p:nvSpPr>
        <p:spPr>
          <a:xfrm>
            <a:off x="605359" y="5397023"/>
            <a:ext cx="5550817" cy="1200329"/>
          </a:xfrm>
          <a:prstGeom prst="rect">
            <a:avLst/>
          </a:prstGeom>
        </p:spPr>
        <p:txBody>
          <a:bodyPr wrap="square">
            <a:spAutoFit/>
          </a:bodyPr>
          <a:lstStyle/>
          <a:p>
            <a:pPr lvl="0"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De ‘lendenen omgorden’ </a:t>
            </a:r>
          </a:p>
          <a:p>
            <a:pPr lvl="0"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drukt hetzelfde uit als de ‘mouwen opstropen’: AKTIE!</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4389255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 calcmode="lin" valueType="num">
                                      <p:cBhvr additive="base">
                                        <p:cTn id="23" dur="500" fill="hold"/>
                                        <p:tgtEl>
                                          <p:spTgt spid="4098"/>
                                        </p:tgtEl>
                                        <p:attrNameLst>
                                          <p:attrName>ppt_x</p:attrName>
                                        </p:attrNameLst>
                                      </p:cBhvr>
                                      <p:tavLst>
                                        <p:tav tm="0">
                                          <p:val>
                                            <p:strVal val="#ppt_x"/>
                                          </p:val>
                                        </p:tav>
                                        <p:tav tm="100000">
                                          <p:val>
                                            <p:strVal val="#ppt_x"/>
                                          </p:val>
                                        </p:tav>
                                      </p:tavLst>
                                    </p:anim>
                                    <p:anim calcmode="lin" valueType="num">
                                      <p:cBhvr additive="base">
                                        <p:cTn id="2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21</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Rechthoek 6"/>
          <p:cNvSpPr/>
          <p:nvPr/>
        </p:nvSpPr>
        <p:spPr>
          <a:xfrm>
            <a:off x="3851921" y="2649106"/>
            <a:ext cx="5040559" cy="1015663"/>
          </a:xfrm>
          <a:prstGeom prst="rect">
            <a:avLst/>
          </a:prstGeom>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Joh.17:17 </a:t>
            </a:r>
          </a:p>
          <a:p>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Jesjoea: ”Heilig</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 hen in uw waarheid; </a:t>
            </a:r>
            <a:r>
              <a:rPr lang="nl-NL" sz="2000" b="1" dirty="0">
                <a:solidFill>
                  <a:schemeClr val="bg1"/>
                </a:solidFill>
                <a:latin typeface="Verdana" panose="020B0604030504040204" pitchFamily="34" charset="0"/>
                <a:ea typeface="Verdana" panose="020B0604030504040204" pitchFamily="34" charset="0"/>
                <a:cs typeface="FrankRuehl" panose="020E0503060101010101" pitchFamily="34" charset="-79"/>
              </a:rPr>
              <a:t>uw woord is de waarheid</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8" name="Rechthoek 7"/>
          <p:cNvSpPr/>
          <p:nvPr/>
        </p:nvSpPr>
        <p:spPr>
          <a:xfrm>
            <a:off x="3851921" y="3713189"/>
            <a:ext cx="5184575" cy="1631216"/>
          </a:xfrm>
          <a:prstGeom prst="rect">
            <a:avLst/>
          </a:prstGeom>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Joh.14:6 </a:t>
            </a:r>
          </a:p>
          <a:p>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Jezus​ zeide tot hem: </a:t>
            </a:r>
            <a:r>
              <a:rPr lang="nl-NL" sz="2000" b="1" dirty="0">
                <a:solidFill>
                  <a:schemeClr val="bg1"/>
                </a:solidFill>
                <a:latin typeface="Verdana" panose="020B0604030504040204" pitchFamily="34" charset="0"/>
                <a:ea typeface="Verdana" panose="020B0604030504040204" pitchFamily="34" charset="0"/>
                <a:cs typeface="FrankRuehl" panose="020E0503060101010101" pitchFamily="34" charset="-79"/>
              </a:rPr>
              <a:t>Ik ben de weg en de waarheid en het leven</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 niemand komt tot de Vader dan door Mij</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9" name="Rechthoek 8"/>
          <p:cNvSpPr/>
          <p:nvPr/>
        </p:nvSpPr>
        <p:spPr>
          <a:xfrm>
            <a:off x="3851921" y="5345921"/>
            <a:ext cx="5184575" cy="1323439"/>
          </a:xfrm>
          <a:prstGeom prst="rect">
            <a:avLst/>
          </a:prstGeom>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Joh.2:4 “</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Wie zegt: Ik ken Hem, en zijn geboden niet bewaart, is een leugenaar en in die is de waarheid </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niet”</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10" name="Rechthoek 9"/>
          <p:cNvSpPr/>
          <p:nvPr/>
        </p:nvSpPr>
        <p:spPr>
          <a:xfrm>
            <a:off x="3779913" y="1372706"/>
            <a:ext cx="5256584" cy="400110"/>
          </a:xfrm>
          <a:prstGeom prst="rect">
            <a:avLst/>
          </a:prstGeom>
        </p:spPr>
        <p:txBody>
          <a:bodyPr wrap="square">
            <a:spAutoFit/>
          </a:bodyPr>
          <a:lstStyle/>
          <a:p>
            <a:r>
              <a:rPr lang="en-GB" sz="20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Psalm 119:142 </a:t>
            </a:r>
            <a:r>
              <a:rPr lang="en-GB" sz="20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uw wet is waarheid</a:t>
            </a:r>
            <a:r>
              <a:rPr lang="en-GB"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11" name="Rechthoek 10"/>
          <p:cNvSpPr/>
          <p:nvPr/>
        </p:nvSpPr>
        <p:spPr>
          <a:xfrm>
            <a:off x="3851920" y="1857018"/>
            <a:ext cx="5103569" cy="707886"/>
          </a:xfrm>
          <a:prstGeom prst="rect">
            <a:avLst/>
          </a:prstGeom>
        </p:spPr>
        <p:txBody>
          <a:bodyPr wrap="square">
            <a:spAutoFit/>
          </a:bodyPr>
          <a:lstStyle/>
          <a:p>
            <a:r>
              <a:rPr lang="en-GB"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Psalm 119:151 </a:t>
            </a:r>
            <a:r>
              <a:rPr lang="en-GB" sz="2000" dirty="0">
                <a:solidFill>
                  <a:schemeClr val="bg1"/>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al uw geboden zijn waarheid.</a:t>
            </a:r>
            <a:r>
              <a:rPr lang="en-GB"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029" name="Picture 5"/>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3030" y="1340768"/>
            <a:ext cx="3346450" cy="52736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hoek 12"/>
          <p:cNvSpPr/>
          <p:nvPr/>
        </p:nvSpPr>
        <p:spPr>
          <a:xfrm>
            <a:off x="0" y="15006"/>
            <a:ext cx="9096945" cy="1008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24134043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0-#ppt_w/2"/>
                                          </p:val>
                                        </p:tav>
                                        <p:tav tm="100000">
                                          <p:val>
                                            <p:strVal val="#ppt_x"/>
                                          </p:val>
                                        </p:tav>
                                      </p:tavLst>
                                    </p:anim>
                                    <p:anim calcmode="lin" valueType="num">
                                      <p:cBhvr additive="base">
                                        <p:cTn id="8"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22</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0" name="Picture 2" descr="https://blogs.bible.org/sites/blogs.bible.org/files/u16599/Screen%20Shot%202018-07-08%20at%201.28.52%20PM.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610" r="100000">
                        <a14:backgroundMark x1="43902" y1="34039" x2="61585" y2="34392"/>
                        <a14:backgroundMark x1="61585" y1="34392" x2="63008" y2="34744"/>
                        <a14:backgroundMark x1="42276" y1="54850" x2="45122" y2="56437"/>
                        <a14:backgroundMark x1="34146" y1="82716" x2="36585" y2="85362"/>
                        <a14:backgroundMark x1="36585" y1="85362" x2="36585" y2="85362"/>
                        <a14:backgroundMark x1="36585" y1="85538" x2="36585" y2="85538"/>
                        <a14:backgroundMark x1="36585" y1="85538" x2="36585" y2="85538"/>
                        <a14:backgroundMark x1="45325" y1="91182" x2="49187" y2="95062"/>
                        <a14:backgroundMark x1="41870" y1="87654" x2="43699" y2="87654"/>
                        <a14:backgroundMark x1="65447" y1="56261" x2="71138" y2="59083"/>
                        <a14:backgroundMark x1="86789" y1="62257" x2="92276" y2="63492"/>
                        <a14:backgroundMark x1="77846" y1="62963" x2="79472" y2="65079"/>
                        <a14:backgroundMark x1="64024" y1="51323" x2="65650" y2="53263"/>
                        <a14:backgroundMark x1="80691" y1="53086" x2="82724" y2="53263"/>
                        <a14:backgroundMark x1="82724" y1="53263" x2="83333" y2="53616"/>
                        <a14:backgroundMark x1="81301" y1="59612" x2="83333" y2="59612"/>
                        <a14:backgroundMark x1="83333" y1="59612" x2="86585" y2="60141"/>
                        <a14:backgroundMark x1="62602" y1="53086" x2="64024" y2="54674"/>
                        <a14:backgroundMark x1="58130" y1="57672" x2="59756" y2="58201"/>
                        <a14:backgroundMark x1="55081" y1="59259" x2="55691" y2="59436"/>
                        <a14:backgroundMark x1="57317" y1="64374" x2="59146" y2="65961"/>
                        <a14:backgroundMark x1="72561" y1="59612" x2="72561" y2="59612"/>
                        <a14:backgroundMark x1="72561" y1="59612" x2="73984" y2="59612"/>
                        <a14:backgroundMark x1="73984" y1="59612" x2="76829" y2="60847"/>
                        <a14:backgroundMark x1="61179" y1="55203" x2="61382" y2="55379"/>
                        <a14:backgroundMark x1="61382" y1="55379" x2="61382" y2="55379"/>
                        <a14:backgroundMark x1="61382" y1="55379" x2="61382" y2="55379"/>
                        <a14:backgroundMark x1="61382" y1="55379" x2="61992" y2="56437"/>
                        <a14:backgroundMark x1="62195" y1="56437" x2="63211" y2="57672"/>
                        <a14:backgroundMark x1="70528" y1="60847" x2="74390" y2="62257"/>
                        <a14:backgroundMark x1="73374" y1="62787" x2="74593" y2="63845"/>
                        <a14:backgroundMark x1="74390" y1="66314" x2="77846" y2="68959"/>
                        <a14:backgroundMark x1="69715" y1="64903" x2="71951" y2="65608"/>
                        <a14:backgroundMark x1="76626" y1="69841" x2="77846" y2="70899"/>
                        <a14:backgroundMark x1="68089" y1="56085" x2="68293" y2="56614"/>
                        <a14:backgroundMark x1="68293" y1="56614" x2="71748" y2="57496"/>
                        <a14:backgroundMark x1="75407" y1="58730" x2="77642" y2="59259"/>
                        <a14:backgroundMark x1="52642" y1="93122" x2="54675" y2="96120"/>
                        <a14:backgroundMark x1="47764" y1="91005" x2="49187" y2="91711"/>
                        <a14:backgroundMark x1="49797" y1="92769" x2="50203" y2="93474"/>
                        <a14:backgroundMark x1="34756" y1="86420" x2="36992" y2="87654"/>
                        <a14:backgroundMark x1="41667" y1="80071" x2="43293" y2="82540"/>
                        <a14:backgroundMark x1="36789" y1="80952" x2="38821" y2="83245"/>
                        <a14:backgroundMark x1="56504" y1="81305" x2="61992" y2="83951"/>
                        <a14:backgroundMark x1="48780" y1="82540" x2="52033" y2="84656"/>
                        <a14:backgroundMark x1="50203" y1="87478" x2="53659" y2="90476"/>
                        <a14:backgroundMark x1="53252" y1="87654" x2="54472" y2="89242"/>
                        <a14:backgroundMark x1="46138" y1="79541" x2="46748" y2="80600"/>
                        <a14:backgroundMark x1="48984" y1="75838" x2="48780" y2="76190"/>
                        <a14:backgroundMark x1="43699" y1="78483" x2="44106" y2="80071"/>
                        <a14:backgroundMark x1="40854" y1="78483" x2="41260" y2="79894"/>
                        <a14:backgroundMark x1="35976" y1="79365" x2="36789" y2="80423"/>
                      </a14:backgroundRemoval>
                    </a14:imgEffect>
                  </a14:imgLayer>
                </a14:imgProps>
              </a:ext>
              <a:ext uri="{28A0092B-C50C-407E-A947-70E740481C1C}">
                <a14:useLocalDpi xmlns:a14="http://schemas.microsoft.com/office/drawing/2010/main" val="0"/>
              </a:ext>
            </a:extLst>
          </a:blip>
          <a:srcRect/>
          <a:stretch>
            <a:fillRect/>
          </a:stretch>
        </p:blipFill>
        <p:spPr bwMode="auto">
          <a:xfrm>
            <a:off x="155575" y="1562576"/>
            <a:ext cx="4056385" cy="4674736"/>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179512" y="796642"/>
            <a:ext cx="4752528" cy="400110"/>
          </a:xfrm>
          <a:prstGeom prst="rect">
            <a:avLst/>
          </a:prstGeom>
        </p:spPr>
        <p:txBody>
          <a:bodyPr wrap="square">
            <a:spAutoFit/>
          </a:bodyPr>
          <a:lstStyle/>
          <a:p>
            <a:pPr fontAlgn="base"/>
            <a:r>
              <a:rPr lang="nl-NL" sz="2000" b="1" dirty="0" smtClean="0">
                <a:solidFill>
                  <a:schemeClr val="bg1"/>
                </a:solidFill>
                <a:latin typeface="Verdana" panose="020B0604030504040204" pitchFamily="34" charset="0"/>
                <a:ea typeface="Verdana" panose="020B0604030504040204" pitchFamily="34" charset="0"/>
              </a:rPr>
              <a:t>De gordel is een </a:t>
            </a:r>
            <a:r>
              <a:rPr lang="nl-NL" sz="2000" b="1" dirty="0" err="1" smtClean="0">
                <a:solidFill>
                  <a:schemeClr val="bg1"/>
                </a:solidFill>
                <a:latin typeface="Verdana" panose="020B0604030504040204" pitchFamily="34" charset="0"/>
                <a:ea typeface="Verdana" panose="020B0604030504040204" pitchFamily="34" charset="0"/>
              </a:rPr>
              <a:t>sierraad</a:t>
            </a:r>
            <a:endParaRPr lang="en-US" sz="2000" b="1" i="0" dirty="0">
              <a:solidFill>
                <a:schemeClr val="bg1"/>
              </a:solidFill>
              <a:effectLst/>
              <a:latin typeface="Verdana" panose="020B0604030504040204" pitchFamily="34" charset="0"/>
              <a:ea typeface="Verdana" panose="020B0604030504040204" pitchFamily="34" charset="0"/>
            </a:endParaRPr>
          </a:p>
        </p:txBody>
      </p:sp>
      <p:sp>
        <p:nvSpPr>
          <p:cNvPr id="11" name="Rechthoek 10"/>
          <p:cNvSpPr/>
          <p:nvPr/>
        </p:nvSpPr>
        <p:spPr>
          <a:xfrm>
            <a:off x="0" y="15006"/>
            <a:ext cx="9096945" cy="1008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846" y="3068960"/>
            <a:ext cx="53276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59" y="1255589"/>
            <a:ext cx="5138737"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7" y="5124773"/>
            <a:ext cx="9047163"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0985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23</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0" name="Picture 2" descr="https://blogs.bible.org/sites/blogs.bible.org/files/u16599/Screen%20Shot%202018-07-08%20at%201.28.52%20PM.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610" r="100000">
                        <a14:backgroundMark x1="43902" y1="34039" x2="61585" y2="34392"/>
                        <a14:backgroundMark x1="61585" y1="34392" x2="63008" y2="34744"/>
                        <a14:backgroundMark x1="42276" y1="54850" x2="45122" y2="56437"/>
                        <a14:backgroundMark x1="34146" y1="82716" x2="36585" y2="85362"/>
                        <a14:backgroundMark x1="36585" y1="85362" x2="36585" y2="85362"/>
                        <a14:backgroundMark x1="36585" y1="85538" x2="36585" y2="85538"/>
                        <a14:backgroundMark x1="36585" y1="85538" x2="36585" y2="85538"/>
                        <a14:backgroundMark x1="45325" y1="91182" x2="49187" y2="95062"/>
                        <a14:backgroundMark x1="41870" y1="87654" x2="43699" y2="87654"/>
                        <a14:backgroundMark x1="65447" y1="56261" x2="71138" y2="59083"/>
                        <a14:backgroundMark x1="86789" y1="62257" x2="92276" y2="63492"/>
                        <a14:backgroundMark x1="77846" y1="62963" x2="79472" y2="65079"/>
                        <a14:backgroundMark x1="64024" y1="51323" x2="65650" y2="53263"/>
                        <a14:backgroundMark x1="80691" y1="53086" x2="82724" y2="53263"/>
                        <a14:backgroundMark x1="82724" y1="53263" x2="83333" y2="53616"/>
                        <a14:backgroundMark x1="81301" y1="59612" x2="83333" y2="59612"/>
                        <a14:backgroundMark x1="83333" y1="59612" x2="86585" y2="60141"/>
                        <a14:backgroundMark x1="62602" y1="53086" x2="64024" y2="54674"/>
                        <a14:backgroundMark x1="58130" y1="57672" x2="59756" y2="58201"/>
                        <a14:backgroundMark x1="55081" y1="59259" x2="55691" y2="59436"/>
                        <a14:backgroundMark x1="57317" y1="64374" x2="59146" y2="65961"/>
                        <a14:backgroundMark x1="72561" y1="59612" x2="72561" y2="59612"/>
                        <a14:backgroundMark x1="72561" y1="59612" x2="73984" y2="59612"/>
                        <a14:backgroundMark x1="73984" y1="59612" x2="76829" y2="60847"/>
                        <a14:backgroundMark x1="61179" y1="55203" x2="61382" y2="55379"/>
                        <a14:backgroundMark x1="61382" y1="55379" x2="61382" y2="55379"/>
                        <a14:backgroundMark x1="61382" y1="55379" x2="61382" y2="55379"/>
                        <a14:backgroundMark x1="61382" y1="55379" x2="61992" y2="56437"/>
                        <a14:backgroundMark x1="62195" y1="56437" x2="63211" y2="57672"/>
                        <a14:backgroundMark x1="70528" y1="60847" x2="74390" y2="62257"/>
                        <a14:backgroundMark x1="73374" y1="62787" x2="74593" y2="63845"/>
                        <a14:backgroundMark x1="74390" y1="66314" x2="77846" y2="68959"/>
                        <a14:backgroundMark x1="69715" y1="64903" x2="71951" y2="65608"/>
                        <a14:backgroundMark x1="76626" y1="69841" x2="77846" y2="70899"/>
                        <a14:backgroundMark x1="68089" y1="56085" x2="68293" y2="56614"/>
                        <a14:backgroundMark x1="68293" y1="56614" x2="71748" y2="57496"/>
                        <a14:backgroundMark x1="75407" y1="58730" x2="77642" y2="59259"/>
                        <a14:backgroundMark x1="52642" y1="93122" x2="54675" y2="96120"/>
                        <a14:backgroundMark x1="47764" y1="91005" x2="49187" y2="91711"/>
                        <a14:backgroundMark x1="49797" y1="92769" x2="50203" y2="93474"/>
                        <a14:backgroundMark x1="34756" y1="86420" x2="36992" y2="87654"/>
                        <a14:backgroundMark x1="41667" y1="80071" x2="43293" y2="82540"/>
                        <a14:backgroundMark x1="36789" y1="80952" x2="38821" y2="83245"/>
                        <a14:backgroundMark x1="56504" y1="81305" x2="61992" y2="83951"/>
                        <a14:backgroundMark x1="48780" y1="82540" x2="52033" y2="84656"/>
                        <a14:backgroundMark x1="50203" y1="87478" x2="53659" y2="90476"/>
                        <a14:backgroundMark x1="53252" y1="87654" x2="54472" y2="89242"/>
                        <a14:backgroundMark x1="46138" y1="79541" x2="46748" y2="80600"/>
                        <a14:backgroundMark x1="48984" y1="75838" x2="48780" y2="76190"/>
                        <a14:backgroundMark x1="43699" y1="78483" x2="44106" y2="80071"/>
                        <a14:backgroundMark x1="40854" y1="78483" x2="41260" y2="79894"/>
                        <a14:backgroundMark x1="35976" y1="79365" x2="36789" y2="80423"/>
                      </a14:backgroundRemoval>
                    </a14:imgEffect>
                  </a14:imgLayer>
                </a14:imgProps>
              </a:ext>
              <a:ext uri="{28A0092B-C50C-407E-A947-70E740481C1C}">
                <a14:useLocalDpi xmlns:a14="http://schemas.microsoft.com/office/drawing/2010/main" val="0"/>
              </a:ext>
            </a:extLst>
          </a:blip>
          <a:srcRect/>
          <a:stretch>
            <a:fillRect/>
          </a:stretch>
        </p:blipFill>
        <p:spPr bwMode="auto">
          <a:xfrm>
            <a:off x="155575" y="1254290"/>
            <a:ext cx="4056385" cy="467473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4211960" y="1606499"/>
            <a:ext cx="4608512" cy="4093428"/>
          </a:xfrm>
          <a:prstGeom prst="rect">
            <a:avLst/>
          </a:prstGeom>
        </p:spPr>
        <p:txBody>
          <a:bodyPr wrap="square">
            <a:spAutoFit/>
          </a:bodyPr>
          <a:lstStyle/>
          <a:p>
            <a:r>
              <a:rPr lang="en-US" sz="2000" dirty="0" smtClean="0">
                <a:solidFill>
                  <a:srgbClr val="FFFFFF"/>
                </a:solidFill>
                <a:latin typeface="Verdana" panose="020B0604030504040204" pitchFamily="34" charset="0"/>
                <a:ea typeface="Verdana" panose="020B0604030504040204" pitchFamily="34" charset="0"/>
              </a:rPr>
              <a:t>De </a:t>
            </a:r>
            <a:r>
              <a:rPr lang="en-US" sz="2000" dirty="0" err="1" smtClean="0">
                <a:solidFill>
                  <a:srgbClr val="FFFFFF"/>
                </a:solidFill>
                <a:latin typeface="Verdana" panose="020B0604030504040204" pitchFamily="34" charset="0"/>
                <a:ea typeface="Verdana" panose="020B0604030504040204" pitchFamily="34" charset="0"/>
              </a:rPr>
              <a:t>gordel</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werd</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volgens</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sommigen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wel</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meer</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dan</a:t>
            </a:r>
            <a:r>
              <a:rPr lang="en-US" sz="2000" dirty="0" smtClean="0">
                <a:solidFill>
                  <a:srgbClr val="FFFFFF"/>
                </a:solidFill>
                <a:latin typeface="Verdana" panose="020B0604030504040204" pitchFamily="34" charset="0"/>
                <a:ea typeface="Verdana" panose="020B0604030504040204" pitchFamily="34" charset="0"/>
              </a:rPr>
              <a:t> 30 </a:t>
            </a:r>
            <a:r>
              <a:rPr lang="en-US" sz="2000" dirty="0" err="1" smtClean="0">
                <a:solidFill>
                  <a:srgbClr val="FFFFFF"/>
                </a:solidFill>
                <a:latin typeface="Verdana" panose="020B0604030504040204" pitchFamily="34" charset="0"/>
                <a:ea typeface="Verdana" panose="020B0604030504040204" pitchFamily="34" charset="0"/>
              </a:rPr>
              <a:t>maal</a:t>
            </a:r>
            <a:r>
              <a:rPr lang="en-US" sz="2000" dirty="0" smtClean="0">
                <a:solidFill>
                  <a:srgbClr val="FFFFFF"/>
                </a:solidFill>
                <a:latin typeface="Verdana" panose="020B0604030504040204" pitchFamily="34" charset="0"/>
                <a:ea typeface="Verdana" panose="020B0604030504040204" pitchFamily="34" charset="0"/>
              </a:rPr>
              <a:t> om het </a:t>
            </a:r>
            <a:r>
              <a:rPr lang="en-US" sz="2000" dirty="0" err="1" smtClean="0">
                <a:solidFill>
                  <a:srgbClr val="FFFFFF"/>
                </a:solidFill>
                <a:latin typeface="Verdana" panose="020B0604030504040204" pitchFamily="34" charset="0"/>
                <a:ea typeface="Verdana" panose="020B0604030504040204" pitchFamily="34" charset="0"/>
              </a:rPr>
              <a:t>middel</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gewonden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Volgens</a:t>
            </a:r>
            <a:r>
              <a:rPr lang="en-US" sz="2000" dirty="0" smtClean="0">
                <a:solidFill>
                  <a:srgbClr val="FFFFFF"/>
                </a:solidFill>
                <a:latin typeface="Verdana" panose="020B0604030504040204" pitchFamily="34" charset="0"/>
                <a:ea typeface="Verdana" panose="020B0604030504040204" pitchFamily="34" charset="0"/>
              </a:rPr>
              <a:t>  </a:t>
            </a:r>
            <a:r>
              <a:rPr lang="en-US" sz="2000" dirty="0">
                <a:solidFill>
                  <a:srgbClr val="FFFFFF"/>
                </a:solidFill>
                <a:latin typeface="Verdana" panose="020B0604030504040204" pitchFamily="34" charset="0"/>
                <a:ea typeface="Verdana" panose="020B0604030504040204" pitchFamily="34" charset="0"/>
              </a:rPr>
              <a:t>Maimonides (Midrash Maim.), </a:t>
            </a:r>
            <a:r>
              <a:rPr lang="en-US" sz="2000" dirty="0" smtClean="0">
                <a:solidFill>
                  <a:srgbClr val="FFFFFF"/>
                </a:solidFill>
                <a:latin typeface="Verdana" panose="020B0604030504040204" pitchFamily="34" charset="0"/>
                <a:ea typeface="Verdana" panose="020B0604030504040204" pitchFamily="34" charset="0"/>
              </a:rPr>
              <a:t>was de </a:t>
            </a:r>
            <a:r>
              <a:rPr lang="en-US" sz="2000" dirty="0" err="1" smtClean="0">
                <a:solidFill>
                  <a:srgbClr val="FFFFFF"/>
                </a:solidFill>
                <a:latin typeface="Verdana" panose="020B0604030504040204" pitchFamily="34" charset="0"/>
                <a:ea typeface="Verdana" panose="020B0604030504040204" pitchFamily="34" charset="0"/>
              </a:rPr>
              <a:t>gordel</a:t>
            </a:r>
            <a:r>
              <a:rPr lang="en-US" sz="2000" dirty="0" smtClean="0">
                <a:solidFill>
                  <a:srgbClr val="FFFFFF"/>
                </a:solidFill>
                <a:latin typeface="Verdana" panose="020B0604030504040204" pitchFamily="34" charset="0"/>
                <a:ea typeface="Verdana" panose="020B0604030504040204" pitchFamily="34" charset="0"/>
              </a:rPr>
              <a:t> c.a. 15 meter lang. </a:t>
            </a:r>
          </a:p>
          <a:p>
            <a:r>
              <a:rPr lang="en-US" sz="2000" dirty="0" smtClean="0">
                <a:solidFill>
                  <a:srgbClr val="FFFFFF"/>
                </a:solidFill>
                <a:latin typeface="Verdana" panose="020B0604030504040204" pitchFamily="34" charset="0"/>
                <a:ea typeface="Verdana" panose="020B0604030504040204" pitchFamily="34" charset="0"/>
              </a:rPr>
              <a:t>De </a:t>
            </a:r>
            <a:r>
              <a:rPr lang="en-US" sz="2000" dirty="0" err="1" smtClean="0">
                <a:solidFill>
                  <a:srgbClr val="FFFFFF"/>
                </a:solidFill>
                <a:latin typeface="Verdana" panose="020B0604030504040204" pitchFamily="34" charset="0"/>
                <a:ea typeface="Verdana" panose="020B0604030504040204" pitchFamily="34" charset="0"/>
              </a:rPr>
              <a:t>gordel</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hield</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alles</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bijeen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zoals</a:t>
            </a:r>
            <a:r>
              <a:rPr lang="en-US" sz="2000" dirty="0" smtClean="0">
                <a:solidFill>
                  <a:srgbClr val="FFFFFF"/>
                </a:solidFill>
                <a:latin typeface="Verdana" panose="020B0604030504040204" pitchFamily="34" charset="0"/>
                <a:ea typeface="Verdana" panose="020B0604030504040204" pitchFamily="34" charset="0"/>
              </a:rPr>
              <a:t> de </a:t>
            </a:r>
            <a:r>
              <a:rPr lang="en-US" sz="2000" dirty="0" err="1" smtClean="0">
                <a:solidFill>
                  <a:srgbClr val="FFFFFF"/>
                </a:solidFill>
                <a:latin typeface="Verdana" panose="020B0604030504040204" pitchFamily="34" charset="0"/>
                <a:ea typeface="Verdana" panose="020B0604030504040204" pitchFamily="34" charset="0"/>
              </a:rPr>
              <a:t>waarheid</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alles</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bijeen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houdt</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en</a:t>
            </a:r>
            <a:r>
              <a:rPr lang="en-US" sz="2000" dirty="0" smtClean="0">
                <a:solidFill>
                  <a:srgbClr val="FFFFFF"/>
                </a:solidFill>
                <a:latin typeface="Verdana" panose="020B0604030504040204" pitchFamily="34" charset="0"/>
                <a:ea typeface="Verdana" panose="020B0604030504040204" pitchFamily="34" charset="0"/>
              </a:rPr>
              <a:t> de </a:t>
            </a:r>
            <a:r>
              <a:rPr lang="en-US" sz="2000" dirty="0" err="1" smtClean="0">
                <a:solidFill>
                  <a:srgbClr val="FFFFFF"/>
                </a:solidFill>
                <a:latin typeface="Verdana" panose="020B0604030504040204" pitchFamily="34" charset="0"/>
                <a:ea typeface="Verdana" panose="020B0604030504040204" pitchFamily="34" charset="0"/>
              </a:rPr>
              <a:t>leugen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juist</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uiteen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laat</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vallen</a:t>
            </a:r>
            <a:r>
              <a:rPr lang="en-US" sz="2000" dirty="0" smtClean="0">
                <a:solidFill>
                  <a:srgbClr val="FFFFFF"/>
                </a:solidFill>
                <a:latin typeface="Verdana" panose="020B0604030504040204" pitchFamily="34" charset="0"/>
                <a:ea typeface="Verdana" panose="020B0604030504040204" pitchFamily="34" charset="0"/>
              </a:rPr>
              <a:t>. De </a:t>
            </a:r>
            <a:r>
              <a:rPr lang="en-US" sz="2000" dirty="0" err="1" smtClean="0">
                <a:solidFill>
                  <a:srgbClr val="FFFFFF"/>
                </a:solidFill>
                <a:latin typeface="Verdana" panose="020B0604030504040204" pitchFamily="34" charset="0"/>
                <a:ea typeface="Verdana" panose="020B0604030504040204" pitchFamily="34" charset="0"/>
              </a:rPr>
              <a:t>waarheid</a:t>
            </a:r>
            <a:r>
              <a:rPr lang="en-US" sz="2000" dirty="0" smtClean="0">
                <a:solidFill>
                  <a:srgbClr val="FFFFFF"/>
                </a:solidFill>
                <a:latin typeface="Verdana" panose="020B0604030504040204" pitchFamily="34" charset="0"/>
                <a:ea typeface="Verdana" panose="020B0604030504040204" pitchFamily="34" charset="0"/>
              </a:rPr>
              <a:t> is Torah </a:t>
            </a:r>
            <a:r>
              <a:rPr lang="en-US" sz="2000" dirty="0" err="1" smtClean="0">
                <a:solidFill>
                  <a:srgbClr val="FFFFFF"/>
                </a:solidFill>
                <a:latin typeface="Verdana" panose="020B0604030504040204" pitchFamily="34" charset="0"/>
                <a:ea typeface="Verdana" panose="020B0604030504040204" pitchFamily="34" charset="0"/>
              </a:rPr>
              <a:t>en</a:t>
            </a:r>
            <a:r>
              <a:rPr lang="en-US" sz="2000" dirty="0" smtClean="0">
                <a:solidFill>
                  <a:srgbClr val="FFFFFF"/>
                </a:solidFill>
                <a:latin typeface="Verdana" panose="020B0604030504040204" pitchFamily="34" charset="0"/>
                <a:ea typeface="Verdana" panose="020B0604030504040204" pitchFamily="34" charset="0"/>
              </a:rPr>
              <a:t> we </a:t>
            </a:r>
            <a:r>
              <a:rPr lang="en-US" sz="2000" dirty="0" err="1" smtClean="0">
                <a:solidFill>
                  <a:srgbClr val="FFFFFF"/>
                </a:solidFill>
                <a:latin typeface="Verdana" panose="020B0604030504040204" pitchFamily="34" charset="0"/>
                <a:ea typeface="Verdana" panose="020B0604030504040204" pitchFamily="34" charset="0"/>
              </a:rPr>
              <a:t>zouden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dus</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ook</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kunnen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spreken</a:t>
            </a:r>
            <a:r>
              <a:rPr lang="en-US" sz="2000" dirty="0" smtClean="0">
                <a:solidFill>
                  <a:srgbClr val="FFFFFF"/>
                </a:solidFill>
                <a:latin typeface="Verdana" panose="020B0604030504040204" pitchFamily="34" charset="0"/>
                <a:ea typeface="Verdana" panose="020B0604030504040204" pitchFamily="34" charset="0"/>
              </a:rPr>
              <a:t> van de </a:t>
            </a:r>
            <a:r>
              <a:rPr lang="en-US" sz="2000" dirty="0" err="1" smtClean="0">
                <a:solidFill>
                  <a:srgbClr val="FFFFFF"/>
                </a:solidFill>
                <a:latin typeface="Verdana" panose="020B0604030504040204" pitchFamily="34" charset="0"/>
                <a:ea typeface="Verdana" panose="020B0604030504040204" pitchFamily="34" charset="0"/>
              </a:rPr>
              <a:t>gordel</a:t>
            </a:r>
            <a:r>
              <a:rPr lang="en-US" sz="2000" dirty="0" smtClean="0">
                <a:solidFill>
                  <a:srgbClr val="FFFFFF"/>
                </a:solidFill>
                <a:latin typeface="Verdana" panose="020B0604030504040204" pitchFamily="34" charset="0"/>
                <a:ea typeface="Verdana" panose="020B0604030504040204" pitchFamily="34" charset="0"/>
              </a:rPr>
              <a:t> van Torah, die </a:t>
            </a:r>
            <a:r>
              <a:rPr lang="en-US" sz="2000" dirty="0" err="1" smtClean="0">
                <a:solidFill>
                  <a:srgbClr val="FFFFFF"/>
                </a:solidFill>
                <a:latin typeface="Verdana" panose="020B0604030504040204" pitchFamily="34" charset="0"/>
                <a:ea typeface="Verdana" panose="020B0604030504040204" pitchFamily="34" charset="0"/>
              </a:rPr>
              <a:t>meer</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dan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dertig</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maal</a:t>
            </a:r>
            <a:r>
              <a:rPr lang="en-US" sz="2000" dirty="0" smtClean="0">
                <a:solidFill>
                  <a:srgbClr val="FFFFFF"/>
                </a:solidFill>
                <a:latin typeface="Verdana" panose="020B0604030504040204" pitchFamily="34" charset="0"/>
                <a:ea typeface="Verdana" panose="020B0604030504040204" pitchFamily="34" charset="0"/>
              </a:rPr>
              <a:t> om </a:t>
            </a:r>
            <a:r>
              <a:rPr lang="en-US" sz="2000" dirty="0" err="1" smtClean="0">
                <a:solidFill>
                  <a:srgbClr val="FFFFFF"/>
                </a:solidFill>
                <a:latin typeface="Verdana" panose="020B0604030504040204" pitchFamily="34" charset="0"/>
                <a:ea typeface="Verdana" panose="020B0604030504040204" pitchFamily="34" charset="0"/>
              </a:rPr>
              <a:t>ons</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heen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gewonden</a:t>
            </a:r>
            <a:r>
              <a:rPr lang="en-US" sz="2000" dirty="0" smtClean="0">
                <a:solidFill>
                  <a:srgbClr val="FFFFFF"/>
                </a:solidFill>
                <a:latin typeface="Verdana" panose="020B0604030504040204" pitchFamily="34" charset="0"/>
                <a:ea typeface="Verdana" panose="020B0604030504040204" pitchFamily="34" charset="0"/>
              </a:rPr>
              <a:t> </a:t>
            </a:r>
            <a:r>
              <a:rPr lang="en-US" sz="2000" dirty="0" err="1" smtClean="0">
                <a:solidFill>
                  <a:srgbClr val="FFFFFF"/>
                </a:solidFill>
                <a:latin typeface="Verdana" panose="020B0604030504040204" pitchFamily="34" charset="0"/>
                <a:ea typeface="Verdana" panose="020B0604030504040204" pitchFamily="34" charset="0"/>
              </a:rPr>
              <a:t>wordt</a:t>
            </a:r>
            <a:r>
              <a:rPr lang="en-US" sz="2000" dirty="0" smtClean="0">
                <a:solidFill>
                  <a:srgbClr val="FFFFFF"/>
                </a:solidFill>
                <a:latin typeface="Verdana" panose="020B0604030504040204" pitchFamily="34" charset="0"/>
                <a:ea typeface="Verdana" panose="020B0604030504040204" pitchFamily="34" charset="0"/>
              </a:rPr>
              <a:t>.</a:t>
            </a:r>
            <a:endParaRPr lang="en-US" sz="2000" dirty="0">
              <a:solidFill>
                <a:srgbClr val="FFFFFF"/>
              </a:solidFill>
              <a:latin typeface="Verdana" panose="020B0604030504040204" pitchFamily="34" charset="0"/>
              <a:ea typeface="Verdana" panose="020B0604030504040204" pitchFamily="34" charset="0"/>
            </a:endParaRPr>
          </a:p>
        </p:txBody>
      </p:sp>
      <p:sp>
        <p:nvSpPr>
          <p:cNvPr id="9" name="Rechthoek 8"/>
          <p:cNvSpPr/>
          <p:nvPr/>
        </p:nvSpPr>
        <p:spPr>
          <a:xfrm>
            <a:off x="0" y="103506"/>
            <a:ext cx="9096945" cy="1188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p>
          <a:p>
            <a:pPr algn="ctr"/>
            <a:r>
              <a:rPr lang="nl-NL" sz="2400" b="1"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Torah</a:t>
            </a:r>
            <a:r>
              <a:rPr lang="en-GB" sz="2400" i="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i="1"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6" name="Tekstvak 5"/>
          <p:cNvSpPr txBox="1"/>
          <p:nvPr/>
        </p:nvSpPr>
        <p:spPr>
          <a:xfrm>
            <a:off x="307975" y="5929026"/>
            <a:ext cx="7936433" cy="707886"/>
          </a:xfrm>
          <a:prstGeom prst="rect">
            <a:avLst/>
          </a:prstGeom>
          <a:noFill/>
        </p:spPr>
        <p:txBody>
          <a:bodyPr wrap="square" rtlCol="0">
            <a:spAutoFit/>
          </a:bodyPr>
          <a:lstStyle/>
          <a:p>
            <a:r>
              <a:rPr lang="nl-NL" sz="2000" b="1" dirty="0" smtClean="0">
                <a:solidFill>
                  <a:schemeClr val="bg1"/>
                </a:solidFill>
                <a:latin typeface="Verdana" panose="020B0604030504040204" pitchFamily="34" charset="0"/>
                <a:ea typeface="Verdana" panose="020B0604030504040204" pitchFamily="34" charset="0"/>
              </a:rPr>
              <a:t>Waarheid</a:t>
            </a:r>
            <a:r>
              <a:rPr lang="nl-NL" sz="2000" dirty="0" smtClean="0">
                <a:solidFill>
                  <a:schemeClr val="bg1"/>
                </a:solidFill>
                <a:latin typeface="Verdana" panose="020B0604030504040204" pitchFamily="34" charset="0"/>
                <a:ea typeface="Verdana" panose="020B0604030504040204" pitchFamily="34" charset="0"/>
              </a:rPr>
              <a:t> is eenheid in afspraken</a:t>
            </a:r>
          </a:p>
          <a:p>
            <a:r>
              <a:rPr lang="nl-NL" sz="2000" dirty="0" smtClean="0">
                <a:solidFill>
                  <a:schemeClr val="bg1"/>
                </a:solidFill>
                <a:latin typeface="Verdana" panose="020B0604030504040204" pitchFamily="34" charset="0"/>
                <a:ea typeface="Verdana" panose="020B0604030504040204" pitchFamily="34" charset="0"/>
              </a:rPr>
              <a:t>Bij de torenbouw van Babel werd deze eenheid verbroken.</a:t>
            </a:r>
            <a:endParaRPr lang="nl-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06349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24</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Rechthoek 1"/>
          <p:cNvSpPr/>
          <p:nvPr/>
        </p:nvSpPr>
        <p:spPr>
          <a:xfrm>
            <a:off x="0" y="1156682"/>
            <a:ext cx="9096945" cy="400110"/>
          </a:xfrm>
          <a:prstGeom prst="rect">
            <a:avLst/>
          </a:prstGeom>
        </p:spPr>
        <p:txBody>
          <a:bodyPr wrap="square">
            <a:spAutoFit/>
          </a:bodyPr>
          <a:lstStyle/>
          <a:p>
            <a:pPr algn="ctr"/>
            <a:r>
              <a:rPr lang="nl-NL" sz="20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EEN GORDEL TOT ROEM, LOF EN SIERAAD</a:t>
            </a:r>
            <a:endParaRPr lang="nl-NL" sz="2000" b="1"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7" name="Rechthoek 6"/>
          <p:cNvSpPr/>
          <p:nvPr/>
        </p:nvSpPr>
        <p:spPr>
          <a:xfrm>
            <a:off x="0" y="15006"/>
            <a:ext cx="9096945" cy="1008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6756"/>
            <a:ext cx="90963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710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25</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074" name="Picture 2" descr="https://www.thak.ca/wp-content/uploads/2012/12/belt.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50" l="667" r="99500">
                        <a14:backgroundMark x1="37333" y1="51000" x2="46833" y2="50000"/>
                        <a14:backgroundMark x1="28500" y1="62000" x2="31833" y2="56250"/>
                        <a14:backgroundMark x1="55333" y1="68000" x2="64000" y2="60250"/>
                        <a14:backgroundMark x1="13500" y1="79000" x2="18333" y2="72500"/>
                        <a14:backgroundMark x1="8167" y1="77750" x2="13833" y2="71750"/>
                      </a14:backgroundRemoval>
                    </a14:imgEffect>
                  </a14:imgLayer>
                </a14:imgProps>
              </a:ext>
              <a:ext uri="{28A0092B-C50C-407E-A947-70E740481C1C}">
                <a14:useLocalDpi xmlns:a14="http://schemas.microsoft.com/office/drawing/2010/main" val="0"/>
              </a:ext>
            </a:extLst>
          </a:blip>
          <a:srcRect/>
          <a:stretch>
            <a:fillRect/>
          </a:stretch>
        </p:blipFill>
        <p:spPr bwMode="auto">
          <a:xfrm>
            <a:off x="307975" y="1268760"/>
            <a:ext cx="4502915" cy="3001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blogs.bible.org/sites/blogs.bible.org/files/u16599/Screen%20Shot%202018-07-08%20at%201.28.52%20PM.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610" r="100000">
                        <a14:backgroundMark x1="43902" y1="34039" x2="61585" y2="34392"/>
                        <a14:backgroundMark x1="61585" y1="34392" x2="63008" y2="34744"/>
                        <a14:backgroundMark x1="42276" y1="54850" x2="45122" y2="56437"/>
                        <a14:backgroundMark x1="34146" y1="82716" x2="36585" y2="85362"/>
                        <a14:backgroundMark x1="36585" y1="85362" x2="36585" y2="85362"/>
                        <a14:backgroundMark x1="36585" y1="85538" x2="36585" y2="85538"/>
                        <a14:backgroundMark x1="36585" y1="85538" x2="36585" y2="85538"/>
                        <a14:backgroundMark x1="45325" y1="91182" x2="49187" y2="95062"/>
                        <a14:backgroundMark x1="41870" y1="87654" x2="43699" y2="87654"/>
                        <a14:backgroundMark x1="65447" y1="56261" x2="71138" y2="59083"/>
                        <a14:backgroundMark x1="86789" y1="62257" x2="92276" y2="63492"/>
                        <a14:backgroundMark x1="77846" y1="62963" x2="79472" y2="65079"/>
                        <a14:backgroundMark x1="64024" y1="51323" x2="65650" y2="53263"/>
                        <a14:backgroundMark x1="80691" y1="53086" x2="82724" y2="53263"/>
                        <a14:backgroundMark x1="82724" y1="53263" x2="83333" y2="53616"/>
                        <a14:backgroundMark x1="81301" y1="59612" x2="83333" y2="59612"/>
                        <a14:backgroundMark x1="83333" y1="59612" x2="86585" y2="60141"/>
                        <a14:backgroundMark x1="62602" y1="53086" x2="64024" y2="54674"/>
                        <a14:backgroundMark x1="58130" y1="57672" x2="59756" y2="58201"/>
                        <a14:backgroundMark x1="55081" y1="59259" x2="55691" y2="59436"/>
                        <a14:backgroundMark x1="57317" y1="64374" x2="59146" y2="65961"/>
                        <a14:backgroundMark x1="72561" y1="59612" x2="72561" y2="59612"/>
                        <a14:backgroundMark x1="72561" y1="59612" x2="73984" y2="59612"/>
                        <a14:backgroundMark x1="73984" y1="59612" x2="76829" y2="60847"/>
                        <a14:backgroundMark x1="61179" y1="55203" x2="61382" y2="55379"/>
                        <a14:backgroundMark x1="61382" y1="55379" x2="61382" y2="55379"/>
                        <a14:backgroundMark x1="61382" y1="55379" x2="61382" y2="55379"/>
                        <a14:backgroundMark x1="61382" y1="55379" x2="61992" y2="56437"/>
                        <a14:backgroundMark x1="62195" y1="56437" x2="63211" y2="57672"/>
                        <a14:backgroundMark x1="70528" y1="60847" x2="74390" y2="62257"/>
                        <a14:backgroundMark x1="73374" y1="62787" x2="74593" y2="63845"/>
                        <a14:backgroundMark x1="74390" y1="66314" x2="77846" y2="68959"/>
                        <a14:backgroundMark x1="69715" y1="64903" x2="71951" y2="65608"/>
                        <a14:backgroundMark x1="76626" y1="69841" x2="77846" y2="70899"/>
                        <a14:backgroundMark x1="68089" y1="56085" x2="68293" y2="56614"/>
                        <a14:backgroundMark x1="68293" y1="56614" x2="71748" y2="57496"/>
                        <a14:backgroundMark x1="75407" y1="58730" x2="77642" y2="59259"/>
                        <a14:backgroundMark x1="52642" y1="93122" x2="54675" y2="96120"/>
                        <a14:backgroundMark x1="47764" y1="91005" x2="49187" y2="91711"/>
                        <a14:backgroundMark x1="49797" y1="92769" x2="50203" y2="93474"/>
                        <a14:backgroundMark x1="34756" y1="86420" x2="36992" y2="87654"/>
                        <a14:backgroundMark x1="41667" y1="80071" x2="43293" y2="82540"/>
                        <a14:backgroundMark x1="36789" y1="80952" x2="38821" y2="83245"/>
                        <a14:backgroundMark x1="56504" y1="81305" x2="61992" y2="83951"/>
                        <a14:backgroundMark x1="48780" y1="82540" x2="52033" y2="84656"/>
                        <a14:backgroundMark x1="50203" y1="87478" x2="53659" y2="90476"/>
                        <a14:backgroundMark x1="53252" y1="87654" x2="54472" y2="89242"/>
                        <a14:backgroundMark x1="46138" y1="79541" x2="46748" y2="80600"/>
                        <a14:backgroundMark x1="48984" y1="75838" x2="48780" y2="76190"/>
                        <a14:backgroundMark x1="43699" y1="78483" x2="44106" y2="80071"/>
                        <a14:backgroundMark x1="40854" y1="78483" x2="41260" y2="79894"/>
                        <a14:backgroundMark x1="35976" y1="79365" x2="36789" y2="80423"/>
                      </a14:backgroundRemoval>
                    </a14:imgEffect>
                  </a14:imgLayer>
                </a14:imgProps>
              </a:ext>
              <a:ext uri="{28A0092B-C50C-407E-A947-70E740481C1C}">
                <a14:useLocalDpi xmlns:a14="http://schemas.microsoft.com/office/drawing/2010/main" val="0"/>
              </a:ext>
            </a:extLst>
          </a:blip>
          <a:srcRect/>
          <a:stretch>
            <a:fillRect/>
          </a:stretch>
        </p:blipFill>
        <p:spPr bwMode="auto">
          <a:xfrm>
            <a:off x="5108535" y="1484784"/>
            <a:ext cx="4056385" cy="467473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5264519" y="5013176"/>
            <a:ext cx="3744416" cy="523220"/>
          </a:xfrm>
          <a:prstGeom prst="rect">
            <a:avLst/>
          </a:prstGeom>
          <a:noFill/>
        </p:spPr>
        <p:txBody>
          <a:bodyPr wrap="square" rtlCol="0">
            <a:spAutoFit/>
          </a:bodyPr>
          <a:lstStyle/>
          <a:p>
            <a:pPr algn="ctr"/>
            <a:r>
              <a:rPr lang="nl-NL" sz="2800" b="1" dirty="0" smtClean="0">
                <a:solidFill>
                  <a:schemeClr val="bg1"/>
                </a:solidFill>
              </a:rPr>
              <a:t>Omgord met waarheid</a:t>
            </a:r>
            <a:endParaRPr lang="nl-NL" sz="2800" b="1" dirty="0">
              <a:solidFill>
                <a:schemeClr val="bg1"/>
              </a:solidFill>
            </a:endParaRPr>
          </a:p>
        </p:txBody>
      </p:sp>
      <p:sp>
        <p:nvSpPr>
          <p:cNvPr id="10" name="Rechthoek 9"/>
          <p:cNvSpPr/>
          <p:nvPr/>
        </p:nvSpPr>
        <p:spPr>
          <a:xfrm>
            <a:off x="0" y="15006"/>
            <a:ext cx="9096945" cy="1008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11" name="Tekstvak 10"/>
          <p:cNvSpPr txBox="1"/>
          <p:nvPr/>
        </p:nvSpPr>
        <p:spPr>
          <a:xfrm>
            <a:off x="2915816" y="6093296"/>
            <a:ext cx="3744416" cy="523220"/>
          </a:xfrm>
          <a:prstGeom prst="rect">
            <a:avLst/>
          </a:prstGeom>
          <a:noFill/>
        </p:spPr>
        <p:txBody>
          <a:bodyPr wrap="square" rtlCol="0">
            <a:spAutoFit/>
          </a:bodyPr>
          <a:lstStyle/>
          <a:p>
            <a:pPr algn="ctr"/>
            <a:r>
              <a:rPr lang="nl-NL" sz="2800" b="1" dirty="0" smtClean="0">
                <a:solidFill>
                  <a:schemeClr val="bg1"/>
                </a:solidFill>
              </a:rPr>
              <a:t>VERGELIJK</a:t>
            </a:r>
            <a:endParaRPr lang="nl-NL" sz="2800" b="1" dirty="0">
              <a:solidFill>
                <a:schemeClr val="bg1"/>
              </a:solidFill>
            </a:endParaRPr>
          </a:p>
        </p:txBody>
      </p:sp>
      <p:sp>
        <p:nvSpPr>
          <p:cNvPr id="12" name="Tekstvak 11"/>
          <p:cNvSpPr txBox="1"/>
          <p:nvPr/>
        </p:nvSpPr>
        <p:spPr>
          <a:xfrm>
            <a:off x="0" y="5013176"/>
            <a:ext cx="4211960" cy="1384995"/>
          </a:xfrm>
          <a:prstGeom prst="rect">
            <a:avLst/>
          </a:prstGeom>
          <a:noFill/>
        </p:spPr>
        <p:txBody>
          <a:bodyPr wrap="square" rtlCol="0">
            <a:spAutoFit/>
          </a:bodyPr>
          <a:lstStyle/>
          <a:p>
            <a:pPr algn="ctr"/>
            <a:r>
              <a:rPr lang="nl-NL" sz="2800" b="1" dirty="0" smtClean="0">
                <a:solidFill>
                  <a:schemeClr val="bg1"/>
                </a:solidFill>
              </a:rPr>
              <a:t>Omgord met leugen</a:t>
            </a:r>
          </a:p>
          <a:p>
            <a:pPr algn="ctr"/>
            <a:r>
              <a:rPr lang="nl-NL" sz="2800" b="1" dirty="0" smtClean="0">
                <a:solidFill>
                  <a:schemeClr val="bg1"/>
                </a:solidFill>
              </a:rPr>
              <a:t>Als drager van het zwaard</a:t>
            </a:r>
          </a:p>
          <a:p>
            <a:pPr algn="ctr"/>
            <a:endParaRPr lang="nl-NL" sz="2800" b="1" dirty="0">
              <a:solidFill>
                <a:schemeClr val="bg1"/>
              </a:solidFill>
            </a:endParaRPr>
          </a:p>
        </p:txBody>
      </p:sp>
    </p:spTree>
    <p:extLst>
      <p:ext uri="{BB962C8B-B14F-4D97-AF65-F5344CB8AC3E}">
        <p14:creationId xmlns:p14="http://schemas.microsoft.com/office/powerpoint/2010/main" val="15388142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26</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Rechthoek 5"/>
          <p:cNvSpPr/>
          <p:nvPr/>
        </p:nvSpPr>
        <p:spPr>
          <a:xfrm>
            <a:off x="-1" y="1700808"/>
            <a:ext cx="9096945" cy="1015663"/>
          </a:xfrm>
          <a:prstGeom prst="rect">
            <a:avLst/>
          </a:prstGeom>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CONCLUSIE</a:t>
            </a:r>
          </a:p>
          <a:p>
            <a:pPr algn="ct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schemeClr val="bg1"/>
                </a:solidFill>
                <a:latin typeface="Verdana" panose="020B0604030504040204" pitchFamily="34" charset="0"/>
                <a:ea typeface="Verdana" panose="020B0604030504040204" pitchFamily="34" charset="0"/>
              </a:rPr>
              <a:t>Hij heeft ons tot een koninkrijk, </a:t>
            </a:r>
            <a:endParaRPr lang="nl-NL" sz="2000" dirty="0" smtClean="0">
              <a:solidFill>
                <a:schemeClr val="bg1"/>
              </a:solidFill>
              <a:latin typeface="Verdana" panose="020B0604030504040204" pitchFamily="34" charset="0"/>
              <a:ea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rPr>
              <a:t>tot </a:t>
            </a:r>
            <a:r>
              <a:rPr lang="nl-NL" sz="2000" dirty="0">
                <a:solidFill>
                  <a:schemeClr val="bg1"/>
                </a:solidFill>
                <a:latin typeface="Verdana" panose="020B0604030504040204" pitchFamily="34" charset="0"/>
                <a:ea typeface="Verdana" panose="020B0604030504040204" pitchFamily="34" charset="0"/>
              </a:rPr>
              <a:t>​priesters​ voor zijn God en Vader </a:t>
            </a:r>
            <a:r>
              <a:rPr lang="nl-NL" sz="2000" dirty="0" smtClean="0">
                <a:solidFill>
                  <a:schemeClr val="bg1"/>
                </a:solidFill>
                <a:latin typeface="Verdana" panose="020B0604030504040204" pitchFamily="34" charset="0"/>
                <a:ea typeface="Verdana" panose="020B0604030504040204" pitchFamily="34" charset="0"/>
              </a:rPr>
              <a:t>gemaakt”</a:t>
            </a:r>
            <a:r>
              <a:rPr lang="nl-NL" sz="1200" dirty="0">
                <a:solidFill>
                  <a:schemeClr val="bg1"/>
                </a:solidFill>
                <a:latin typeface="Verdana" panose="020B0604030504040204" pitchFamily="34" charset="0"/>
                <a:ea typeface="Verdana" panose="020B0604030504040204" pitchFamily="34" charset="0"/>
              </a:rPr>
              <a:t> </a:t>
            </a:r>
            <a:r>
              <a:rPr lang="nl-NL" sz="1200" dirty="0" smtClean="0">
                <a:solidFill>
                  <a:schemeClr val="bg1"/>
                </a:solidFill>
                <a:latin typeface="Verdana" panose="020B0604030504040204" pitchFamily="34" charset="0"/>
                <a:ea typeface="Verdana" panose="020B0604030504040204" pitchFamily="34" charset="0"/>
              </a:rPr>
              <a:t>(</a:t>
            </a:r>
            <a:r>
              <a:rPr lang="nl-NL" sz="1200" dirty="0">
                <a:solidFill>
                  <a:schemeClr val="bg1"/>
                </a:solidFill>
                <a:latin typeface="Verdana" panose="020B0604030504040204" pitchFamily="34" charset="0"/>
                <a:ea typeface="Verdana" panose="020B0604030504040204" pitchFamily="34" charset="0"/>
                <a:cs typeface="FrankRuehl" panose="020E0503060101010101" pitchFamily="34" charset="-79"/>
              </a:rPr>
              <a:t>Openb.1:6</a:t>
            </a:r>
            <a:r>
              <a:rPr lang="nl-NL" sz="1200" dirty="0" smtClean="0">
                <a:solidFill>
                  <a:schemeClr val="bg1"/>
                </a:solidFill>
                <a:latin typeface="Verdana" panose="020B0604030504040204" pitchFamily="34" charset="0"/>
                <a:ea typeface="Verdana" panose="020B0604030504040204" pitchFamily="34" charset="0"/>
              </a:rPr>
              <a:t>)</a:t>
            </a:r>
          </a:p>
        </p:txBody>
      </p:sp>
      <p:sp>
        <p:nvSpPr>
          <p:cNvPr id="7" name="Rechthoek 6"/>
          <p:cNvSpPr/>
          <p:nvPr/>
        </p:nvSpPr>
        <p:spPr>
          <a:xfrm>
            <a:off x="0" y="15006"/>
            <a:ext cx="9096945" cy="1008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1.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OMGORD MET DE WAARHEID</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8" name="Rechthoek 7"/>
          <p:cNvSpPr/>
          <p:nvPr/>
        </p:nvSpPr>
        <p:spPr>
          <a:xfrm>
            <a:off x="73199" y="2937138"/>
            <a:ext cx="9096945" cy="707886"/>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De gordel kleeft aan het middel van de priester, </a:t>
            </a:r>
          </a:p>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zoals de waarheid er aan kleeft.</a:t>
            </a:r>
          </a:p>
        </p:txBody>
      </p:sp>
      <p:sp>
        <p:nvSpPr>
          <p:cNvPr id="9" name="Rechthoek 8"/>
          <p:cNvSpPr/>
          <p:nvPr/>
        </p:nvSpPr>
        <p:spPr>
          <a:xfrm>
            <a:off x="73199" y="3787293"/>
            <a:ext cx="9096945" cy="1015663"/>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De gordel verbindt ons tot </a:t>
            </a:r>
            <a:r>
              <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rPr>
              <a:t>een </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volk, </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tot een naam, </a:t>
            </a:r>
          </a:p>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tot lof en tot ​sieraad van Adonai.</a:t>
            </a:r>
          </a:p>
        </p:txBody>
      </p:sp>
      <p:sp>
        <p:nvSpPr>
          <p:cNvPr id="10" name="Rechthoek 9"/>
          <p:cNvSpPr/>
          <p:nvPr/>
        </p:nvSpPr>
        <p:spPr>
          <a:xfrm>
            <a:off x="73199" y="5005625"/>
            <a:ext cx="9096945" cy="1015663"/>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De gordel geeft de mogelijkheid om te wandelen, </a:t>
            </a:r>
          </a:p>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om tot actie over te gaan </a:t>
            </a:r>
          </a:p>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in waarheid en gerechtigheid.</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3806211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27</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0" y="157507"/>
            <a:ext cx="9096945" cy="830997"/>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2</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DER GERECHTIGHEID</a:t>
            </a:r>
          </a:p>
          <a:p>
            <a:pPr algn="ctr"/>
            <a:r>
              <a:rPr lang="nl-NL" sz="2400" i="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Kernfunctie: bescherming v.h. hart </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6" name="Picture 7" descr="http://4.bp.blogspot.com/-KKw0Lzk6xRE/VDitx4ocKTI/AAAAAAAAB_Q/2CHrjhXzJEo/s1600/High_Priest_Breastplate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50" t="14821" r="28174" b="14821"/>
          <a:stretch/>
        </p:blipFill>
        <p:spPr bwMode="auto">
          <a:xfrm>
            <a:off x="1691680" y="2148776"/>
            <a:ext cx="3828256" cy="401652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1403648" y="1644720"/>
            <a:ext cx="5603010" cy="338554"/>
          </a:xfrm>
          <a:prstGeom prst="rect">
            <a:avLst/>
          </a:prstGeom>
          <a:noFill/>
        </p:spPr>
        <p:txBody>
          <a:bodyPr wrap="square" rtlCol="0">
            <a:spAutoFit/>
          </a:bodyPr>
          <a:lstStyle/>
          <a:p>
            <a:r>
              <a:rPr lang="nl-NL" sz="1600" b="1" dirty="0" err="1">
                <a:solidFill>
                  <a:schemeClr val="bg1"/>
                </a:solidFill>
                <a:latin typeface="Verdana" panose="020B0604030504040204" pitchFamily="34" charset="0"/>
                <a:ea typeface="Verdana" panose="020B0604030504040204" pitchFamily="34" charset="0"/>
              </a:rPr>
              <a:t>b</a:t>
            </a:r>
            <a:r>
              <a:rPr lang="nl-NL" sz="1600" b="1" dirty="0" err="1" smtClean="0">
                <a:solidFill>
                  <a:schemeClr val="bg1"/>
                </a:solidFill>
                <a:latin typeface="Verdana" panose="020B0604030504040204" pitchFamily="34" charset="0"/>
                <a:ea typeface="Verdana" panose="020B0604030504040204" pitchFamily="34" charset="0"/>
              </a:rPr>
              <a:t>reastplate</a:t>
            </a:r>
            <a:r>
              <a:rPr lang="nl-NL" sz="1600" b="1" dirty="0" smtClean="0">
                <a:solidFill>
                  <a:schemeClr val="bg1"/>
                </a:solidFill>
                <a:latin typeface="Verdana" panose="020B0604030504040204" pitchFamily="34" charset="0"/>
                <a:ea typeface="Verdana" panose="020B0604030504040204" pitchFamily="34" charset="0"/>
              </a:rPr>
              <a:t>, pantser, borstharnas, borstschild</a:t>
            </a:r>
            <a:endParaRPr lang="nl-NL" sz="1600" b="1" dirty="0">
              <a:solidFill>
                <a:schemeClr val="bg1"/>
              </a:solidFill>
              <a:latin typeface="Verdana" panose="020B0604030504040204" pitchFamily="34" charset="0"/>
              <a:ea typeface="Verdana" panose="020B0604030504040204" pitchFamily="34" charset="0"/>
            </a:endParaRPr>
          </a:p>
        </p:txBody>
      </p:sp>
      <p:sp>
        <p:nvSpPr>
          <p:cNvPr id="3" name="Rechthoek 2"/>
          <p:cNvSpPr/>
          <p:nvPr/>
        </p:nvSpPr>
        <p:spPr>
          <a:xfrm>
            <a:off x="36000" y="988504"/>
            <a:ext cx="9108000" cy="400110"/>
          </a:xfrm>
          <a:prstGeom prst="rect">
            <a:avLst/>
          </a:prstGeom>
        </p:spPr>
        <p:txBody>
          <a:bodyPr wrap="square">
            <a:spAutoFit/>
          </a:bodyPr>
          <a:lstStyle/>
          <a:p>
            <a:pPr algn="ctr"/>
            <a:r>
              <a:rPr lang="nl-NL" sz="2000" i="1" dirty="0">
                <a:solidFill>
                  <a:schemeClr val="bg1"/>
                </a:solidFill>
                <a:latin typeface="Verdana" panose="020B0604030504040204" pitchFamily="34" charset="0"/>
                <a:ea typeface="Verdana" panose="020B0604030504040204" pitchFamily="34" charset="0"/>
              </a:rPr>
              <a:t>u bekledend met </a:t>
            </a:r>
            <a:r>
              <a:rPr lang="nl-NL" sz="2000" i="1" dirty="0" smtClean="0">
                <a:solidFill>
                  <a:schemeClr val="bg1"/>
                </a:solidFill>
                <a:latin typeface="Verdana" panose="020B0604030504040204" pitchFamily="34" charset="0"/>
                <a:ea typeface="Verdana" panose="020B0604030504040204" pitchFamily="34" charset="0"/>
              </a:rPr>
              <a:t>het </a:t>
            </a:r>
            <a:r>
              <a:rPr lang="nl-NL" sz="2000" i="1" dirty="0">
                <a:solidFill>
                  <a:schemeClr val="bg1"/>
                </a:solidFill>
                <a:latin typeface="Verdana" panose="020B0604030504040204" pitchFamily="34" charset="0"/>
                <a:ea typeface="Verdana" panose="020B0604030504040204" pitchFamily="34" charset="0"/>
              </a:rPr>
              <a:t>pantser der gerechtigheid</a:t>
            </a:r>
            <a:r>
              <a:rPr lang="nl-NL" sz="2000" i="1" dirty="0" smtClean="0">
                <a:solidFill>
                  <a:schemeClr val="bg1"/>
                </a:solidFill>
                <a:latin typeface="Verdana" panose="020B0604030504040204" pitchFamily="34" charset="0"/>
                <a:ea typeface="Verdana" panose="020B0604030504040204" pitchFamily="34" charset="0"/>
              </a:rPr>
              <a:t>’, (Efez.6:14b)</a:t>
            </a:r>
            <a:endParaRPr lang="nl-NL" sz="2000" i="1" dirty="0">
              <a:solidFill>
                <a:schemeClr val="bg1"/>
              </a:solidFill>
              <a:latin typeface="Verdana" panose="020B0604030504040204" pitchFamily="34" charset="0"/>
              <a:ea typeface="Verdana" panose="020B0604030504040204"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492896"/>
            <a:ext cx="2846387"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9361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28</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2" descr="Afbeeldingsresultaat voor breastplate high pri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4" descr="Afbeeldingsresultaat voor breastplate high prie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199" name="Picture 7" descr="http://4.bp.blogspot.com/-KKw0Lzk6xRE/VDitx4ocKTI/AAAAAAAAB_Q/2CHrjhXzJEo/s1600/High_Priest_Breastplate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87" y="1216369"/>
            <a:ext cx="4032447" cy="2686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0" y="15006"/>
            <a:ext cx="9096945" cy="1116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2</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DER GERECHTIGHEID </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260850"/>
            <a:ext cx="909637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692696"/>
            <a:ext cx="254158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692696"/>
            <a:ext cx="170021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287" y="2559679"/>
            <a:ext cx="248126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907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29</a:t>
            </a:fld>
            <a:endParaRPr lang="nl-NL"/>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841183"/>
            <a:ext cx="23526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933056"/>
            <a:ext cx="25304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8640"/>
            <a:ext cx="82296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0342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 calcmode="lin" valueType="num">
                                      <p:cBhvr additive="base">
                                        <p:cTn id="19" dur="500" fill="hold"/>
                                        <p:tgtEl>
                                          <p:spTgt spid="8194"/>
                                        </p:tgtEl>
                                        <p:attrNameLst>
                                          <p:attrName>ppt_x</p:attrName>
                                        </p:attrNameLst>
                                      </p:cBhvr>
                                      <p:tavLst>
                                        <p:tav tm="0">
                                          <p:val>
                                            <p:strVal val="#ppt_x"/>
                                          </p:val>
                                        </p:tav>
                                        <p:tav tm="100000">
                                          <p:val>
                                            <p:strVal val="#ppt_x"/>
                                          </p:val>
                                        </p:tav>
                                      </p:tavLst>
                                    </p:anim>
                                    <p:anim calcmode="lin" valueType="num">
                                      <p:cBhvr additive="base">
                                        <p:cTn id="20"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18864" y="404664"/>
            <a:ext cx="8229600" cy="4392488"/>
          </a:xfrm>
          <a:solidFill>
            <a:schemeClr val="tx2">
              <a:lumMod val="50000"/>
            </a:schemeClr>
          </a:solidFill>
        </p:spPr>
        <p:txBody>
          <a:bodyPr/>
          <a:lstStyle/>
          <a:p>
            <a:pPr marL="0" indent="0" algn="ctr">
              <a:buNone/>
            </a:pPr>
            <a:endParaRPr lang="nl-NL" b="1" dirty="0" smtClean="0">
              <a:solidFill>
                <a:schemeClr val="bg1"/>
              </a:solidFill>
              <a:latin typeface="Verdana" panose="020B0604030504040204" pitchFamily="34" charset="0"/>
              <a:ea typeface="Verdana" panose="020B0604030504040204" pitchFamily="34" charset="0"/>
            </a:endParaRPr>
          </a:p>
          <a:p>
            <a:pPr marL="0" indent="0" algn="ctr">
              <a:buNone/>
            </a:pPr>
            <a:r>
              <a:rPr lang="nl-NL" b="1" dirty="0" smtClean="0">
                <a:solidFill>
                  <a:schemeClr val="bg1"/>
                </a:solidFill>
                <a:latin typeface="Verdana" panose="020B0604030504040204" pitchFamily="34" charset="0"/>
                <a:ea typeface="Verdana" panose="020B0604030504040204" pitchFamily="34" charset="0"/>
              </a:rPr>
              <a:t>PINCHAS </a:t>
            </a:r>
          </a:p>
          <a:p>
            <a:pPr marL="0" indent="0" algn="ctr">
              <a:buNone/>
            </a:pPr>
            <a:r>
              <a:rPr lang="nl-NL" b="1" dirty="0" smtClean="0">
                <a:solidFill>
                  <a:schemeClr val="bg1"/>
                </a:solidFill>
                <a:latin typeface="Verdana" panose="020B0604030504040204" pitchFamily="34" charset="0"/>
                <a:ea typeface="Verdana" panose="020B0604030504040204" pitchFamily="34" charset="0"/>
              </a:rPr>
              <a:t>DE ZOON VAN </a:t>
            </a:r>
          </a:p>
          <a:p>
            <a:pPr marL="0" indent="0" algn="ctr">
              <a:buNone/>
            </a:pPr>
            <a:r>
              <a:rPr lang="nl-NL" b="1" dirty="0" smtClean="0">
                <a:solidFill>
                  <a:schemeClr val="bg1"/>
                </a:solidFill>
                <a:latin typeface="Verdana" panose="020B0604030504040204" pitchFamily="34" charset="0"/>
                <a:ea typeface="Verdana" panose="020B0604030504040204" pitchFamily="34" charset="0"/>
              </a:rPr>
              <a:t>DE HOGEPRIESTER EL’AZAR </a:t>
            </a:r>
          </a:p>
          <a:p>
            <a:pPr marL="0" indent="0" algn="ctr">
              <a:buNone/>
            </a:pPr>
            <a:r>
              <a:rPr lang="nl-NL" b="1" dirty="0" smtClean="0">
                <a:solidFill>
                  <a:schemeClr val="bg1"/>
                </a:solidFill>
                <a:latin typeface="Verdana" panose="020B0604030504040204" pitchFamily="34" charset="0"/>
                <a:ea typeface="Verdana" panose="020B0604030504040204" pitchFamily="34" charset="0"/>
              </a:rPr>
              <a:t>DROEG EEN HEILIGE UITRUSTING: </a:t>
            </a:r>
          </a:p>
          <a:p>
            <a:pPr marL="0" indent="0" algn="ctr">
              <a:buNone/>
            </a:pPr>
            <a:endParaRPr lang="nl-NL" b="1" dirty="0" smtClean="0">
              <a:solidFill>
                <a:schemeClr val="bg1"/>
              </a:solidFill>
              <a:latin typeface="Verdana" panose="020B0604030504040204" pitchFamily="34" charset="0"/>
              <a:ea typeface="Verdana" panose="020B0604030504040204" pitchFamily="34" charset="0"/>
            </a:endParaRPr>
          </a:p>
          <a:p>
            <a:pPr marL="0" indent="0" algn="ctr">
              <a:buNone/>
            </a:pPr>
            <a:r>
              <a:rPr lang="nl-NL" b="1" dirty="0" smtClean="0">
                <a:solidFill>
                  <a:schemeClr val="bg1"/>
                </a:solidFill>
                <a:latin typeface="Verdana" panose="020B0604030504040204" pitchFamily="34" charset="0"/>
                <a:ea typeface="Verdana" panose="020B0604030504040204" pitchFamily="34" charset="0"/>
              </a:rPr>
              <a:t>EEN KELI HA’QODESJ</a:t>
            </a:r>
            <a:endParaRPr lang="nl-NL" b="1" dirty="0">
              <a:solidFill>
                <a:schemeClr val="bg1"/>
              </a:solidFill>
              <a:latin typeface="Verdana" panose="020B0604030504040204" pitchFamily="34" charset="0"/>
              <a:ea typeface="Verdana" panose="020B0604030504040204" pitchFamily="34" charset="0"/>
            </a:endParaRPr>
          </a:p>
        </p:txBody>
      </p:sp>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3</a:t>
            </a:fld>
            <a:endParaRPr lang="nl-NL">
              <a:solidFill>
                <a:prstClr val="black">
                  <a:tint val="75000"/>
                </a:prstClr>
              </a:solidFill>
            </a:endParaRPr>
          </a:p>
        </p:txBody>
      </p:sp>
      <p:sp>
        <p:nvSpPr>
          <p:cNvPr id="5" name="Rechthoek 4"/>
          <p:cNvSpPr/>
          <p:nvPr/>
        </p:nvSpPr>
        <p:spPr>
          <a:xfrm>
            <a:off x="539552" y="5085184"/>
            <a:ext cx="8208912" cy="369332"/>
          </a:xfrm>
          <a:prstGeom prst="rect">
            <a:avLst/>
          </a:prstGeom>
          <a:solidFill>
            <a:srgbClr val="C00000"/>
          </a:solidFill>
        </p:spPr>
        <p:txBody>
          <a:bodyPr wrap="square">
            <a:spAutoFit/>
          </a:bodyPr>
          <a:lstStyle/>
          <a:p>
            <a:pPr algn="ctr"/>
            <a:r>
              <a:rPr lang="nl-NL" b="1" dirty="0">
                <a:solidFill>
                  <a:schemeClr val="bg1"/>
                </a:solidFill>
                <a:latin typeface="Verdana" panose="020B0604030504040204" pitchFamily="34" charset="0"/>
                <a:ea typeface="Verdana" panose="020B0604030504040204" pitchFamily="34" charset="0"/>
              </a:rPr>
              <a:t> </a:t>
            </a:r>
            <a:r>
              <a:rPr lang="nl-NL" b="1" dirty="0" smtClean="0">
                <a:solidFill>
                  <a:schemeClr val="bg1"/>
                </a:solidFill>
                <a:latin typeface="Verdana" panose="020B0604030504040204" pitchFamily="34" charset="0"/>
                <a:ea typeface="Verdana" panose="020B0604030504040204" pitchFamily="34" charset="0"/>
              </a:rPr>
              <a:t>UITRUSTING: alles </a:t>
            </a:r>
            <a:r>
              <a:rPr lang="nl-NL" b="1" dirty="0">
                <a:solidFill>
                  <a:schemeClr val="bg1"/>
                </a:solidFill>
                <a:latin typeface="Verdana" panose="020B0604030504040204" pitchFamily="34" charset="0"/>
                <a:ea typeface="Verdana" panose="020B0604030504040204" pitchFamily="34" charset="0"/>
              </a:rPr>
              <a:t>wat nodig is voor een bepaald doel </a:t>
            </a:r>
          </a:p>
        </p:txBody>
      </p:sp>
    </p:spTree>
    <p:extLst>
      <p:ext uri="{BB962C8B-B14F-4D97-AF65-F5344CB8AC3E}">
        <p14:creationId xmlns:p14="http://schemas.microsoft.com/office/powerpoint/2010/main" val="21097959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30</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2" descr="Afbeeldingsresultaat voor breastplate high pri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4" descr="Afbeeldingsresultaat voor breastplate high prie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199" name="Picture 7" descr="http://4.bp.blogspot.com/-KKw0Lzk6xRE/VDitx4ocKTI/AAAAAAAAB_Q/2CHrjhXzJEo/s1600/High_Priest_Breastplate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793" t="-1279" r="27831" b="1279"/>
          <a:stretch/>
        </p:blipFill>
        <p:spPr bwMode="auto">
          <a:xfrm>
            <a:off x="5712991" y="908721"/>
            <a:ext cx="2718976" cy="41764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hak.ca/wp-content/uploads/2012/12/romanbp.jpg"/>
          <p:cNvPicPr>
            <a:picLocks noChangeAspect="1" noChangeArrowheads="1"/>
          </p:cNvPicPr>
          <p:nvPr/>
        </p:nvPicPr>
        <p:blipFill rotWithShape="1">
          <a:blip r:embed="rId3">
            <a:extLst>
              <a:ext uri="{28A0092B-C50C-407E-A947-70E740481C1C}">
                <a14:useLocalDpi xmlns:a14="http://schemas.microsoft.com/office/drawing/2010/main" val="0"/>
              </a:ext>
            </a:extLst>
          </a:blip>
          <a:srcRect t="1434" b="2692"/>
          <a:stretch/>
        </p:blipFill>
        <p:spPr bwMode="auto">
          <a:xfrm>
            <a:off x="792486" y="1049050"/>
            <a:ext cx="3068568" cy="409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2915816" y="6093296"/>
            <a:ext cx="3744416" cy="523220"/>
          </a:xfrm>
          <a:prstGeom prst="rect">
            <a:avLst/>
          </a:prstGeom>
          <a:noFill/>
        </p:spPr>
        <p:txBody>
          <a:bodyPr wrap="square" rtlCol="0">
            <a:spAutoFit/>
          </a:bodyPr>
          <a:lstStyle/>
          <a:p>
            <a:pPr algn="ctr"/>
            <a:r>
              <a:rPr lang="nl-NL" sz="2800" b="1" dirty="0" smtClean="0">
                <a:solidFill>
                  <a:schemeClr val="bg1"/>
                </a:solidFill>
              </a:rPr>
              <a:t>VERGELIJK</a:t>
            </a:r>
            <a:endParaRPr lang="nl-NL" sz="2800" b="1" dirty="0">
              <a:solidFill>
                <a:schemeClr val="bg1"/>
              </a:solidFill>
            </a:endParaRPr>
          </a:p>
        </p:txBody>
      </p:sp>
      <p:sp>
        <p:nvSpPr>
          <p:cNvPr id="13" name="Rechthoek 12"/>
          <p:cNvSpPr/>
          <p:nvPr/>
        </p:nvSpPr>
        <p:spPr>
          <a:xfrm>
            <a:off x="0" y="15006"/>
            <a:ext cx="9096945" cy="1116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2</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DER GERECHTIGHEID </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2" name="Tekstvak 1"/>
          <p:cNvSpPr txBox="1"/>
          <p:nvPr/>
        </p:nvSpPr>
        <p:spPr>
          <a:xfrm>
            <a:off x="5358519" y="5160850"/>
            <a:ext cx="3389945" cy="707886"/>
          </a:xfrm>
          <a:prstGeom prst="rect">
            <a:avLst/>
          </a:prstGeom>
          <a:noFill/>
        </p:spPr>
        <p:txBody>
          <a:bodyPr wrap="square" rtlCol="0">
            <a:spAutoFit/>
          </a:bodyPr>
          <a:lstStyle/>
          <a:p>
            <a:pPr algn="ctr"/>
            <a:r>
              <a:rPr lang="nl-NL" sz="2000" dirty="0" smtClean="0">
                <a:solidFill>
                  <a:schemeClr val="bg1"/>
                </a:solidFill>
                <a:latin typeface="Verdana" panose="020B0604030504040204" pitchFamily="34" charset="0"/>
                <a:ea typeface="Verdana" panose="020B0604030504040204" pitchFamily="34" charset="0"/>
              </a:rPr>
              <a:t>De beslissing </a:t>
            </a:r>
          </a:p>
          <a:p>
            <a:pPr algn="ctr"/>
            <a:r>
              <a:rPr lang="nl-NL" sz="2000" dirty="0" smtClean="0">
                <a:solidFill>
                  <a:schemeClr val="bg1"/>
                </a:solidFill>
                <a:latin typeface="Verdana" panose="020B0604030504040204" pitchFamily="34" charset="0"/>
                <a:ea typeface="Verdana" panose="020B0604030504040204" pitchFamily="34" charset="0"/>
              </a:rPr>
              <a:t>ligt in de hand van God</a:t>
            </a:r>
            <a:endParaRPr lang="nl-NL" sz="2000" dirty="0">
              <a:solidFill>
                <a:schemeClr val="bg1"/>
              </a:solidFill>
              <a:latin typeface="Verdana" panose="020B0604030504040204" pitchFamily="34" charset="0"/>
              <a:ea typeface="Verdana" panose="020B0604030504040204" pitchFamily="34" charset="0"/>
            </a:endParaRPr>
          </a:p>
        </p:txBody>
      </p:sp>
      <p:sp>
        <p:nvSpPr>
          <p:cNvPr id="12" name="Tekstvak 11"/>
          <p:cNvSpPr txBox="1"/>
          <p:nvPr/>
        </p:nvSpPr>
        <p:spPr>
          <a:xfrm>
            <a:off x="251520" y="5165700"/>
            <a:ext cx="4240496" cy="1015663"/>
          </a:xfrm>
          <a:prstGeom prst="rect">
            <a:avLst/>
          </a:prstGeom>
          <a:noFill/>
        </p:spPr>
        <p:txBody>
          <a:bodyPr wrap="square" rtlCol="0">
            <a:spAutoFit/>
          </a:bodyPr>
          <a:lstStyle/>
          <a:p>
            <a:pPr algn="ctr"/>
            <a:r>
              <a:rPr lang="nl-NL" sz="2000" dirty="0" smtClean="0">
                <a:solidFill>
                  <a:schemeClr val="bg1"/>
                </a:solidFill>
                <a:latin typeface="Verdana" panose="020B0604030504040204" pitchFamily="34" charset="0"/>
                <a:ea typeface="Verdana" panose="020B0604030504040204" pitchFamily="34" charset="0"/>
              </a:rPr>
              <a:t>De beslissing </a:t>
            </a:r>
          </a:p>
          <a:p>
            <a:pPr algn="ctr"/>
            <a:r>
              <a:rPr lang="nl-NL" sz="2000" dirty="0" smtClean="0">
                <a:solidFill>
                  <a:schemeClr val="bg1"/>
                </a:solidFill>
                <a:latin typeface="Verdana" panose="020B0604030504040204" pitchFamily="34" charset="0"/>
                <a:ea typeface="Verdana" panose="020B0604030504040204" pitchFamily="34" charset="0"/>
              </a:rPr>
              <a:t>ligt in de hand van de kracht van de mens</a:t>
            </a:r>
            <a:endParaRPr lang="nl-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032102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31</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Rechthoek 1"/>
          <p:cNvSpPr/>
          <p:nvPr/>
        </p:nvSpPr>
        <p:spPr>
          <a:xfrm>
            <a:off x="0" y="764704"/>
            <a:ext cx="9096945" cy="1631216"/>
          </a:xfrm>
          <a:prstGeom prst="rect">
            <a:avLst/>
          </a:prstGeom>
        </p:spPr>
        <p:txBody>
          <a:bodyPr wrap="square">
            <a:spAutoFit/>
          </a:bodyPr>
          <a:lstStyle/>
          <a:p>
            <a:pPr algn="ctr"/>
            <a:r>
              <a:rPr lang="en-GB" sz="2000" i="1" dirty="0" smtClean="0">
                <a:solidFill>
                  <a:schemeClr val="bg1"/>
                </a:solidFill>
                <a:latin typeface="Verdana" panose="020B0604030504040204" pitchFamily="34" charset="0"/>
                <a:ea typeface="Verdana" panose="020B0604030504040204" pitchFamily="34" charset="0"/>
              </a:rPr>
              <a:t>Deut.6:25 </a:t>
            </a:r>
          </a:p>
          <a:p>
            <a:pPr algn="ctr"/>
            <a:r>
              <a:rPr lang="en-GB" sz="2000" i="1" dirty="0" smtClean="0">
                <a:solidFill>
                  <a:schemeClr val="bg1"/>
                </a:solidFill>
                <a:latin typeface="Verdana" panose="020B0604030504040204" pitchFamily="34" charset="0"/>
                <a:ea typeface="Verdana" panose="020B0604030504040204" pitchFamily="34" charset="0"/>
              </a:rPr>
              <a:t>“</a:t>
            </a:r>
            <a:r>
              <a:rPr lang="nl-NL" sz="2000" i="1" dirty="0">
                <a:solidFill>
                  <a:schemeClr val="bg1"/>
                </a:solidFill>
                <a:latin typeface="Verdana" panose="020B0604030504040204" pitchFamily="34" charset="0"/>
                <a:ea typeface="Verdana" panose="020B0604030504040204" pitchFamily="34" charset="0"/>
              </a:rPr>
              <a:t>En het zal ons tot ​gerechtigheid​ zijn,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wanneer </a:t>
            </a:r>
            <a:r>
              <a:rPr lang="nl-NL" sz="2000" i="1" dirty="0">
                <a:solidFill>
                  <a:schemeClr val="bg1"/>
                </a:solidFill>
                <a:latin typeface="Verdana" panose="020B0604030504040204" pitchFamily="34" charset="0"/>
                <a:ea typeface="Verdana" panose="020B0604030504040204" pitchFamily="34" charset="0"/>
              </a:rPr>
              <a:t>wij heel dit gebod naarstig onderhouden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voor </a:t>
            </a:r>
            <a:r>
              <a:rPr lang="nl-NL" sz="2000" i="1" dirty="0">
                <a:solidFill>
                  <a:schemeClr val="bg1"/>
                </a:solidFill>
                <a:latin typeface="Verdana" panose="020B0604030504040204" pitchFamily="34" charset="0"/>
                <a:ea typeface="Verdana" panose="020B0604030504040204" pitchFamily="34" charset="0"/>
              </a:rPr>
              <a:t>het aangezicht van de </a:t>
            </a:r>
            <a:r>
              <a:rPr lang="nl-NL" sz="2000" i="1" cap="small" dirty="0">
                <a:solidFill>
                  <a:schemeClr val="bg1"/>
                </a:solidFill>
                <a:latin typeface="Verdana" panose="020B0604030504040204" pitchFamily="34" charset="0"/>
                <a:ea typeface="Verdana" panose="020B0604030504040204" pitchFamily="34" charset="0"/>
              </a:rPr>
              <a:t>Here</a:t>
            </a:r>
            <a:r>
              <a:rPr lang="nl-NL" sz="2000" i="1" dirty="0">
                <a:solidFill>
                  <a:schemeClr val="bg1"/>
                </a:solidFill>
                <a:latin typeface="Verdana" panose="020B0604030504040204" pitchFamily="34" charset="0"/>
                <a:ea typeface="Verdana" panose="020B0604030504040204" pitchFamily="34" charset="0"/>
              </a:rPr>
              <a:t>, onze God,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zoals </a:t>
            </a:r>
            <a:r>
              <a:rPr lang="nl-NL" sz="2000" i="1" dirty="0">
                <a:solidFill>
                  <a:schemeClr val="bg1"/>
                </a:solidFill>
                <a:latin typeface="Verdana" panose="020B0604030504040204" pitchFamily="34" charset="0"/>
                <a:ea typeface="Verdana" panose="020B0604030504040204" pitchFamily="34" charset="0"/>
              </a:rPr>
              <a:t>Hij ons geboden heeft</a:t>
            </a:r>
            <a:r>
              <a:rPr lang="en-GB" sz="2000" i="1" dirty="0" smtClean="0">
                <a:solidFill>
                  <a:schemeClr val="bg1"/>
                </a:solidFill>
                <a:latin typeface="Verdana" panose="020B0604030504040204" pitchFamily="34" charset="0"/>
                <a:ea typeface="Verdana" panose="020B0604030504040204" pitchFamily="34" charset="0"/>
              </a:rPr>
              <a:t>”</a:t>
            </a:r>
            <a:endParaRPr lang="nl-NL" sz="2000" i="1" dirty="0">
              <a:solidFill>
                <a:schemeClr val="bg1"/>
              </a:solidFill>
              <a:latin typeface="Verdana" panose="020B0604030504040204" pitchFamily="34" charset="0"/>
              <a:ea typeface="Verdana" panose="020B0604030504040204" pitchFamily="34" charset="0"/>
            </a:endParaRPr>
          </a:p>
        </p:txBody>
      </p:sp>
      <p:sp>
        <p:nvSpPr>
          <p:cNvPr id="6" name="Rechthoek 5"/>
          <p:cNvSpPr/>
          <p:nvPr/>
        </p:nvSpPr>
        <p:spPr>
          <a:xfrm>
            <a:off x="73199" y="4528865"/>
            <a:ext cx="9096945" cy="400110"/>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is een geestelijk schild</a:t>
            </a:r>
          </a:p>
        </p:txBody>
      </p:sp>
      <p:sp>
        <p:nvSpPr>
          <p:cNvPr id="7" name="Rechthoek 6"/>
          <p:cNvSpPr/>
          <p:nvPr/>
        </p:nvSpPr>
        <p:spPr>
          <a:xfrm>
            <a:off x="0" y="15006"/>
            <a:ext cx="9096945" cy="1116000"/>
          </a:xfrm>
          <a:prstGeom prst="rect">
            <a:avLst/>
          </a:prstGeom>
        </p:spPr>
        <p:txBody>
          <a:bodyPr wrap="square" anchor="ctr">
            <a:spAutoFit/>
          </a:bodyPr>
          <a:lstStyle/>
          <a:p>
            <a:pPr algn="ctr"/>
            <a:r>
              <a:rPr lang="nl-NL"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en-GB" sz="2400" b="1" dirty="0">
                <a:solidFill>
                  <a:schemeClr val="bg1"/>
                </a:solidFill>
                <a:latin typeface="Verdana" panose="020B0604030504040204" pitchFamily="34" charset="0"/>
                <a:ea typeface="Verdana" panose="020B0604030504040204" pitchFamily="34" charset="0"/>
                <a:cs typeface="FrankRuehl" panose="020E0503060101010101" pitchFamily="34" charset="-79"/>
              </a:rPr>
              <a:t>2</a:t>
            </a:r>
            <a:r>
              <a:rPr lang="en-GB"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4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DER GERECHTIGHEID </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8" name="Rechthoek 7"/>
          <p:cNvSpPr/>
          <p:nvPr/>
        </p:nvSpPr>
        <p:spPr>
          <a:xfrm>
            <a:off x="-1" y="2793122"/>
            <a:ext cx="9096945" cy="1015663"/>
          </a:xfrm>
          <a:prstGeom prst="rect">
            <a:avLst/>
          </a:prstGeom>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CONCLUSIE</a:t>
            </a:r>
          </a:p>
          <a:p>
            <a:pPr algn="ct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schemeClr val="bg1"/>
                </a:solidFill>
                <a:latin typeface="Verdana" panose="020B0604030504040204" pitchFamily="34" charset="0"/>
                <a:ea typeface="Verdana" panose="020B0604030504040204" pitchFamily="34" charset="0"/>
              </a:rPr>
              <a:t>Hij heeft ons tot een koninkrijk, </a:t>
            </a:r>
            <a:endParaRPr lang="nl-NL" sz="2000" dirty="0" smtClean="0">
              <a:solidFill>
                <a:schemeClr val="bg1"/>
              </a:solidFill>
              <a:latin typeface="Verdana" panose="020B0604030504040204" pitchFamily="34" charset="0"/>
              <a:ea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rPr>
              <a:t>tot </a:t>
            </a:r>
            <a:r>
              <a:rPr lang="nl-NL" sz="2000" dirty="0">
                <a:solidFill>
                  <a:schemeClr val="bg1"/>
                </a:solidFill>
                <a:latin typeface="Verdana" panose="020B0604030504040204" pitchFamily="34" charset="0"/>
                <a:ea typeface="Verdana" panose="020B0604030504040204" pitchFamily="34" charset="0"/>
              </a:rPr>
              <a:t>​priesters​ voor zijn God en Vader </a:t>
            </a:r>
            <a:r>
              <a:rPr lang="nl-NL" sz="2000" dirty="0" smtClean="0">
                <a:solidFill>
                  <a:schemeClr val="bg1"/>
                </a:solidFill>
                <a:latin typeface="Verdana" panose="020B0604030504040204" pitchFamily="34" charset="0"/>
                <a:ea typeface="Verdana" panose="020B0604030504040204" pitchFamily="34" charset="0"/>
              </a:rPr>
              <a:t>gemaakt”</a:t>
            </a:r>
            <a:r>
              <a:rPr lang="nl-NL" sz="1200" dirty="0">
                <a:solidFill>
                  <a:schemeClr val="bg1"/>
                </a:solidFill>
                <a:latin typeface="Verdana" panose="020B0604030504040204" pitchFamily="34" charset="0"/>
                <a:ea typeface="Verdana" panose="020B0604030504040204" pitchFamily="34" charset="0"/>
              </a:rPr>
              <a:t> </a:t>
            </a:r>
            <a:r>
              <a:rPr lang="nl-NL" sz="1200" dirty="0" smtClean="0">
                <a:solidFill>
                  <a:schemeClr val="bg1"/>
                </a:solidFill>
                <a:latin typeface="Verdana" panose="020B0604030504040204" pitchFamily="34" charset="0"/>
                <a:ea typeface="Verdana" panose="020B0604030504040204" pitchFamily="34" charset="0"/>
              </a:rPr>
              <a:t>(</a:t>
            </a:r>
            <a:r>
              <a:rPr lang="nl-NL" sz="1200" dirty="0">
                <a:solidFill>
                  <a:schemeClr val="bg1"/>
                </a:solidFill>
                <a:latin typeface="Verdana" panose="020B0604030504040204" pitchFamily="34" charset="0"/>
                <a:ea typeface="Verdana" panose="020B0604030504040204" pitchFamily="34" charset="0"/>
                <a:cs typeface="FrankRuehl" panose="020E0503060101010101" pitchFamily="34" charset="-79"/>
              </a:rPr>
              <a:t>Openb.1:6</a:t>
            </a:r>
            <a:r>
              <a:rPr lang="nl-NL" sz="1200" dirty="0" smtClean="0">
                <a:solidFill>
                  <a:schemeClr val="bg1"/>
                </a:solidFill>
                <a:latin typeface="Verdana" panose="020B0604030504040204" pitchFamily="34" charset="0"/>
                <a:ea typeface="Verdana" panose="020B0604030504040204" pitchFamily="34" charset="0"/>
              </a:rPr>
              <a:t>)</a:t>
            </a:r>
          </a:p>
        </p:txBody>
      </p:sp>
      <p:sp>
        <p:nvSpPr>
          <p:cNvPr id="9" name="Rechthoek 8"/>
          <p:cNvSpPr/>
          <p:nvPr/>
        </p:nvSpPr>
        <p:spPr>
          <a:xfrm>
            <a:off x="73199" y="3912731"/>
            <a:ext cx="9096945" cy="400110"/>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bedekt het hart, waarin Torah is geschreven</a:t>
            </a:r>
          </a:p>
        </p:txBody>
      </p:sp>
      <p:sp>
        <p:nvSpPr>
          <p:cNvPr id="10" name="Rechthoek 9"/>
          <p:cNvSpPr/>
          <p:nvPr/>
        </p:nvSpPr>
        <p:spPr>
          <a:xfrm>
            <a:off x="13195" y="5104929"/>
            <a:ext cx="9096945" cy="400110"/>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borstschild bevat de </a:t>
            </a:r>
            <a:r>
              <a:rPr lang="nl-NL" sz="2000" dirty="0" err="1" smtClean="0">
                <a:solidFill>
                  <a:schemeClr val="bg1"/>
                </a:solidFill>
                <a:latin typeface="Verdana" panose="020B0604030504040204" pitchFamily="34" charset="0"/>
                <a:ea typeface="Verdana" panose="020B0604030504040204" pitchFamily="34" charset="0"/>
                <a:cs typeface="FrankRuehl" panose="020E0503060101010101" pitchFamily="34" charset="-79"/>
              </a:rPr>
              <a:t>urim</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en de </a:t>
            </a:r>
            <a:r>
              <a:rPr lang="nl-NL" sz="2000" dirty="0" err="1" smtClean="0">
                <a:solidFill>
                  <a:schemeClr val="bg1"/>
                </a:solidFill>
                <a:latin typeface="Verdana" panose="020B0604030504040204" pitchFamily="34" charset="0"/>
                <a:ea typeface="Verdana" panose="020B0604030504040204" pitchFamily="34" charset="0"/>
                <a:cs typeface="FrankRuehl" panose="020E0503060101010101" pitchFamily="34" charset="-79"/>
              </a:rPr>
              <a:t>timim</a:t>
            </a:r>
            <a:endPar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11" name="Rechthoek 10"/>
          <p:cNvSpPr/>
          <p:nvPr/>
        </p:nvSpPr>
        <p:spPr>
          <a:xfrm>
            <a:off x="13195" y="5817458"/>
            <a:ext cx="9096945" cy="707886"/>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Het is het borstschild van de </a:t>
            </a:r>
            <a:r>
              <a:rPr lang="nl-NL" sz="2000" dirty="0" err="1" smtClean="0">
                <a:solidFill>
                  <a:schemeClr val="bg1"/>
                </a:solidFill>
                <a:latin typeface="Verdana" panose="020B0604030504040204" pitchFamily="34" charset="0"/>
                <a:ea typeface="Verdana" panose="020B0604030504040204" pitchFamily="34" charset="0"/>
                <a:cs typeface="FrankRuehl" panose="020E0503060101010101" pitchFamily="34" charset="-79"/>
              </a:rPr>
              <a:t>misjpat</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van de beslissing, </a:t>
            </a:r>
          </a:p>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van het rechtvaardige oordeel</a:t>
            </a:r>
            <a:endParaRPr lang="nl-NL" sz="20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2933497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32</a:t>
            </a:fld>
            <a:endParaRPr lang="nl-NL"/>
          </a:p>
        </p:txBody>
      </p:sp>
      <p:sp>
        <p:nvSpPr>
          <p:cNvPr id="9" name="Rechthoek 8"/>
          <p:cNvSpPr/>
          <p:nvPr/>
        </p:nvSpPr>
        <p:spPr>
          <a:xfrm>
            <a:off x="0" y="44624"/>
            <a:ext cx="9096945" cy="1200329"/>
          </a:xfrm>
          <a:prstGeom prst="rect">
            <a:avLst/>
          </a:prstGeom>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en-GB"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endParaRPr>
          </a:p>
          <a:p>
            <a:pPr algn="ctr"/>
            <a:r>
              <a:rPr lang="en-GB" sz="2400" i="1" dirty="0" err="1" smtClean="0">
                <a:solidFill>
                  <a:prstClr val="white"/>
                </a:solidFill>
                <a:latin typeface="Verdana" panose="020B0604030504040204" pitchFamily="34" charset="0"/>
                <a:ea typeface="Verdana" panose="020B0604030504040204" pitchFamily="34" charset="0"/>
                <a:cs typeface="FrankRuehl" panose="020E0503060101010101" pitchFamily="34" charset="-79"/>
              </a:rPr>
              <a:t>Kernfunctie</a:t>
            </a:r>
            <a:r>
              <a:rPr lang="en-GB" sz="2400" i="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a:t>
            </a:r>
            <a:r>
              <a:rPr lang="en-GB" sz="2400" i="1" dirty="0" err="1" smtClean="0">
                <a:solidFill>
                  <a:prstClr val="white"/>
                </a:solidFill>
                <a:latin typeface="Verdana" panose="020B0604030504040204" pitchFamily="34" charset="0"/>
                <a:ea typeface="Verdana" panose="020B0604030504040204" pitchFamily="34" charset="0"/>
                <a:cs typeface="FrankRuehl" panose="020E0503060101010101" pitchFamily="34" charset="-79"/>
              </a:rPr>
              <a:t>gaan</a:t>
            </a:r>
            <a:endParaRPr lang="nl-NL" sz="2400" i="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000" y1="33000" x2="73333" y2="37000"/>
                        <a14:backgroundMark x1="61333" y1="50000" x2="88533" y2="48400"/>
                        <a14:backgroundMark x1="51067" y1="58400" x2="49200" y2="85000"/>
                        <a14:backgroundMark x1="45067" y1="58600" x2="24267" y2="74400"/>
                        <a14:backgroundMark x1="23867" y1="65400" x2="10933" y2="66000"/>
                      </a14:backgroundRemoval>
                    </a14:imgEffect>
                  </a14:imgLayer>
                </a14:imgProps>
              </a:ext>
              <a:ext uri="{28A0092B-C50C-407E-A947-70E740481C1C}">
                <a14:useLocalDpi xmlns:a14="http://schemas.microsoft.com/office/drawing/2010/main" val="0"/>
              </a:ext>
            </a:extLst>
          </a:blip>
          <a:srcRect l="41200" t="33425" r="42067" b="41268"/>
          <a:stretch/>
        </p:blipFill>
        <p:spPr bwMode="auto">
          <a:xfrm>
            <a:off x="5724128" y="2082844"/>
            <a:ext cx="2016224" cy="203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47055" y="1340768"/>
            <a:ext cx="9096945" cy="307777"/>
          </a:xfrm>
          <a:prstGeom prst="rect">
            <a:avLst/>
          </a:prstGeom>
        </p:spPr>
        <p:txBody>
          <a:bodyPr wrap="square">
            <a:spAutoFit/>
          </a:bodyPr>
          <a:lstStyle/>
          <a:p>
            <a:pPr lvl="0" algn="ctr" fontAlgn="t"/>
            <a:r>
              <a:rPr lang="nl-NL" sz="1400" b="1" i="1" dirty="0">
                <a:solidFill>
                  <a:schemeClr val="bg1"/>
                </a:solidFill>
                <a:latin typeface="Verdana" panose="020B0604030504040204" pitchFamily="34" charset="0"/>
                <a:ea typeface="Verdana" panose="020B0604030504040204" pitchFamily="34" charset="0"/>
              </a:rPr>
              <a:t>‘de voeten geschoeid met de bereidheid </a:t>
            </a:r>
            <a:r>
              <a:rPr lang="nl-NL" sz="1400" b="1" i="1" dirty="0" smtClean="0">
                <a:solidFill>
                  <a:schemeClr val="bg1"/>
                </a:solidFill>
                <a:latin typeface="Verdana" panose="020B0604030504040204" pitchFamily="34" charset="0"/>
                <a:ea typeface="Verdana" panose="020B0604030504040204" pitchFamily="34" charset="0"/>
              </a:rPr>
              <a:t>voor </a:t>
            </a:r>
            <a:r>
              <a:rPr lang="nl-NL" sz="1400" b="1" i="1" dirty="0">
                <a:solidFill>
                  <a:schemeClr val="bg1"/>
                </a:solidFill>
                <a:latin typeface="Verdana" panose="020B0604030504040204" pitchFamily="34" charset="0"/>
                <a:ea typeface="Verdana" panose="020B0604030504040204" pitchFamily="34" charset="0"/>
              </a:rPr>
              <a:t>de verkondiging van de vrede’</a:t>
            </a:r>
            <a:r>
              <a:rPr lang="nl-NL" sz="1400" i="1" dirty="0">
                <a:solidFill>
                  <a:schemeClr val="bg1"/>
                </a:solidFill>
                <a:latin typeface="Verdana" panose="020B0604030504040204" pitchFamily="34" charset="0"/>
                <a:ea typeface="Verdana" panose="020B0604030504040204" pitchFamily="34" charset="0"/>
              </a:rPr>
              <a:t> </a:t>
            </a:r>
            <a:r>
              <a:rPr lang="nl-NL" sz="1000" i="1" dirty="0" smtClean="0">
                <a:solidFill>
                  <a:schemeClr val="bg1"/>
                </a:solidFill>
                <a:latin typeface="Verdana" panose="020B0604030504040204" pitchFamily="34" charset="0"/>
                <a:ea typeface="Verdana" panose="020B0604030504040204" pitchFamily="34" charset="0"/>
              </a:rPr>
              <a:t>(Efez.6:15)</a:t>
            </a:r>
            <a:endParaRPr lang="nl-NL" sz="1000" i="1" dirty="0">
              <a:solidFill>
                <a:schemeClr val="bg1"/>
              </a:solidFill>
              <a:latin typeface="Verdana" panose="020B0604030504040204" pitchFamily="34" charset="0"/>
              <a:ea typeface="Verdana" panose="020B0604030504040204" pitchFamily="34" charset="0"/>
            </a:endParaRPr>
          </a:p>
        </p:txBody>
      </p:sp>
      <p:sp>
        <p:nvSpPr>
          <p:cNvPr id="6" name="Rechthoek 5"/>
          <p:cNvSpPr/>
          <p:nvPr/>
        </p:nvSpPr>
        <p:spPr>
          <a:xfrm>
            <a:off x="-1" y="5157192"/>
            <a:ext cx="9096945" cy="1477328"/>
          </a:xfrm>
          <a:prstGeom prst="rect">
            <a:avLst/>
          </a:prstGeom>
        </p:spPr>
        <p:txBody>
          <a:bodyPr wrap="square">
            <a:spAutoFit/>
          </a:bodyPr>
          <a:lstStyle/>
          <a:p>
            <a:pPr algn="ctr"/>
            <a:r>
              <a:rPr lang="nl-NL" i="1" dirty="0">
                <a:solidFill>
                  <a:schemeClr val="bg1"/>
                </a:solidFill>
                <a:latin typeface="Verdana" panose="020B0604030504040204" pitchFamily="34" charset="0"/>
                <a:ea typeface="Verdana" panose="020B0604030504040204" pitchFamily="34" charset="0"/>
              </a:rPr>
              <a:t> </a:t>
            </a:r>
            <a:r>
              <a:rPr lang="nl-NL" i="1" dirty="0" smtClean="0">
                <a:solidFill>
                  <a:schemeClr val="bg1"/>
                </a:solidFill>
                <a:latin typeface="Verdana" panose="020B0604030504040204" pitchFamily="34" charset="0"/>
                <a:ea typeface="Verdana" panose="020B0604030504040204" pitchFamily="34" charset="0"/>
              </a:rPr>
              <a:t>Jes.52:7 </a:t>
            </a:r>
          </a:p>
          <a:p>
            <a:pPr algn="ctr"/>
            <a:r>
              <a:rPr lang="nl-NL" i="1" dirty="0" smtClean="0">
                <a:solidFill>
                  <a:schemeClr val="bg1"/>
                </a:solidFill>
                <a:latin typeface="Verdana" panose="020B0604030504040204" pitchFamily="34" charset="0"/>
                <a:ea typeface="Verdana" panose="020B0604030504040204" pitchFamily="34" charset="0"/>
              </a:rPr>
              <a:t>“Hoe </a:t>
            </a:r>
            <a:r>
              <a:rPr lang="nl-NL" i="1" dirty="0">
                <a:solidFill>
                  <a:schemeClr val="bg1"/>
                </a:solidFill>
                <a:latin typeface="Verdana" panose="020B0604030504040204" pitchFamily="34" charset="0"/>
                <a:ea typeface="Verdana" panose="020B0604030504040204" pitchFamily="34" charset="0"/>
              </a:rPr>
              <a:t>liefelijk zijn op de bergen de voeten van de vreugdebode, die vrede aankondigt, die goede boodschap brengt, </a:t>
            </a:r>
            <a:endParaRPr lang="nl-NL" i="1" dirty="0" smtClean="0">
              <a:solidFill>
                <a:schemeClr val="bg1"/>
              </a:solidFill>
              <a:latin typeface="Verdana" panose="020B0604030504040204" pitchFamily="34" charset="0"/>
              <a:ea typeface="Verdana" panose="020B0604030504040204" pitchFamily="34" charset="0"/>
            </a:endParaRPr>
          </a:p>
          <a:p>
            <a:pPr algn="ctr"/>
            <a:r>
              <a:rPr lang="nl-NL" i="1" dirty="0" smtClean="0">
                <a:solidFill>
                  <a:schemeClr val="bg1"/>
                </a:solidFill>
                <a:latin typeface="Verdana" panose="020B0604030504040204" pitchFamily="34" charset="0"/>
                <a:ea typeface="Verdana" panose="020B0604030504040204" pitchFamily="34" charset="0"/>
              </a:rPr>
              <a:t>die </a:t>
            </a:r>
            <a:r>
              <a:rPr lang="nl-NL" i="1" dirty="0">
                <a:solidFill>
                  <a:schemeClr val="bg1"/>
                </a:solidFill>
                <a:latin typeface="Verdana" panose="020B0604030504040204" pitchFamily="34" charset="0"/>
                <a:ea typeface="Verdana" panose="020B0604030504040204" pitchFamily="34" charset="0"/>
              </a:rPr>
              <a:t>heil verkondigt, die tot Sion spreekt: </a:t>
            </a:r>
            <a:endParaRPr lang="nl-NL" i="1" dirty="0" smtClean="0">
              <a:solidFill>
                <a:schemeClr val="bg1"/>
              </a:solidFill>
              <a:latin typeface="Verdana" panose="020B0604030504040204" pitchFamily="34" charset="0"/>
              <a:ea typeface="Verdana" panose="020B0604030504040204" pitchFamily="34" charset="0"/>
            </a:endParaRPr>
          </a:p>
          <a:p>
            <a:pPr algn="ctr"/>
            <a:r>
              <a:rPr lang="nl-NL" i="1" dirty="0" smtClean="0">
                <a:solidFill>
                  <a:schemeClr val="bg1"/>
                </a:solidFill>
                <a:latin typeface="Verdana" panose="020B0604030504040204" pitchFamily="34" charset="0"/>
                <a:ea typeface="Verdana" panose="020B0604030504040204" pitchFamily="34" charset="0"/>
              </a:rPr>
              <a:t>Uw </a:t>
            </a:r>
            <a:r>
              <a:rPr lang="nl-NL" i="1" dirty="0">
                <a:solidFill>
                  <a:schemeClr val="bg1"/>
                </a:solidFill>
                <a:latin typeface="Verdana" panose="020B0604030504040204" pitchFamily="34" charset="0"/>
                <a:ea typeface="Verdana" panose="020B0604030504040204" pitchFamily="34" charset="0"/>
              </a:rPr>
              <a:t>God is Koning</a:t>
            </a:r>
            <a:r>
              <a:rPr lang="nl-NL" i="1" dirty="0" smtClean="0">
                <a:solidFill>
                  <a:schemeClr val="bg1"/>
                </a:solidFill>
                <a:latin typeface="Verdana" panose="020B0604030504040204" pitchFamily="34" charset="0"/>
                <a:ea typeface="Verdana" panose="020B0604030504040204" pitchFamily="34" charset="0"/>
              </a:rPr>
              <a:t>.”</a:t>
            </a:r>
            <a:endParaRPr lang="nl-NL" i="1" dirty="0">
              <a:solidFill>
                <a:schemeClr val="bg1"/>
              </a:solidFill>
              <a:latin typeface="Verdana" panose="020B0604030504040204" pitchFamily="34" charset="0"/>
              <a:ea typeface="Verdana" panose="020B0604030504040204" pitchFamily="34" charset="0"/>
            </a:endParaRPr>
          </a:p>
        </p:txBody>
      </p:sp>
      <p:sp>
        <p:nvSpPr>
          <p:cNvPr id="7" name="Tekstvak 6"/>
          <p:cNvSpPr txBox="1"/>
          <p:nvPr/>
        </p:nvSpPr>
        <p:spPr>
          <a:xfrm>
            <a:off x="323528" y="2528029"/>
            <a:ext cx="5256584" cy="923330"/>
          </a:xfrm>
          <a:prstGeom prst="rect">
            <a:avLst/>
          </a:prstGeom>
          <a:noFill/>
        </p:spPr>
        <p:txBody>
          <a:bodyPr wrap="square" rtlCol="0">
            <a:spAutoFit/>
          </a:bodyPr>
          <a:lstStyle/>
          <a:p>
            <a:r>
              <a:rPr lang="nl-NL" b="1" dirty="0" smtClean="0">
                <a:solidFill>
                  <a:schemeClr val="bg1"/>
                </a:solidFill>
                <a:latin typeface="Verdana" panose="020B0604030504040204" pitchFamily="34" charset="0"/>
                <a:ea typeface="Verdana" panose="020B0604030504040204" pitchFamily="34" charset="0"/>
              </a:rPr>
              <a:t>Het accent ligt niet op schoenen, </a:t>
            </a:r>
          </a:p>
          <a:p>
            <a:r>
              <a:rPr lang="nl-NL" b="1" dirty="0" smtClean="0">
                <a:solidFill>
                  <a:schemeClr val="bg1"/>
                </a:solidFill>
                <a:latin typeface="Verdana" panose="020B0604030504040204" pitchFamily="34" charset="0"/>
                <a:ea typeface="Verdana" panose="020B0604030504040204" pitchFamily="34" charset="0"/>
              </a:rPr>
              <a:t>maar op de bereidheid om te gaan.</a:t>
            </a:r>
          </a:p>
          <a:p>
            <a:r>
              <a:rPr lang="nl-NL" b="1" dirty="0" smtClean="0">
                <a:solidFill>
                  <a:schemeClr val="bg1"/>
                </a:solidFill>
                <a:latin typeface="Verdana" panose="020B0604030504040204" pitchFamily="34" charset="0"/>
                <a:ea typeface="Verdana" panose="020B0604030504040204" pitchFamily="34" charset="0"/>
              </a:rPr>
              <a:t>De belletjes laten horen dat hij komt.</a:t>
            </a:r>
            <a:endParaRPr lang="nl-NL" b="1" dirty="0">
              <a:solidFill>
                <a:schemeClr val="bg1"/>
              </a:solidFill>
              <a:latin typeface="Verdana" panose="020B0604030504040204" pitchFamily="34" charset="0"/>
              <a:ea typeface="Verdana" panose="020B0604030504040204"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3" y="3861048"/>
            <a:ext cx="91995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9737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218"/>
                                        </p:tgtEl>
                                        <p:attrNameLst>
                                          <p:attrName>style.visibility</p:attrName>
                                        </p:attrNameLst>
                                      </p:cBhvr>
                                      <p:to>
                                        <p:strVal val="visible"/>
                                      </p:to>
                                    </p:set>
                                    <p:anim calcmode="lin" valueType="num">
                                      <p:cBhvr additive="base">
                                        <p:cTn id="30" dur="500" fill="hold"/>
                                        <p:tgtEl>
                                          <p:spTgt spid="9218"/>
                                        </p:tgtEl>
                                        <p:attrNameLst>
                                          <p:attrName>ppt_x</p:attrName>
                                        </p:attrNameLst>
                                      </p:cBhvr>
                                      <p:tavLst>
                                        <p:tav tm="0">
                                          <p:val>
                                            <p:strVal val="#ppt_x"/>
                                          </p:val>
                                        </p:tav>
                                        <p:tav tm="100000">
                                          <p:val>
                                            <p:strVal val="#ppt_x"/>
                                          </p:val>
                                        </p:tav>
                                      </p:tavLst>
                                    </p:anim>
                                    <p:anim calcmode="lin" valueType="num">
                                      <p:cBhvr additive="base">
                                        <p:cTn id="31"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55984" y="1988840"/>
            <a:ext cx="8784976" cy="4176464"/>
          </a:xfrm>
        </p:spPr>
        <p:txBody>
          <a:bodyPr/>
          <a:lstStyle/>
          <a:p>
            <a:pPr marL="0" indent="0">
              <a:buNone/>
            </a:pPr>
            <a:r>
              <a:rPr lang="nl-NL" sz="2000" i="1" dirty="0" smtClean="0">
                <a:solidFill>
                  <a:schemeClr val="bg1"/>
                </a:solidFill>
                <a:latin typeface="Verdana" panose="020B0604030504040204" pitchFamily="34" charset="0"/>
                <a:ea typeface="Verdana" panose="020B0604030504040204" pitchFamily="34" charset="0"/>
              </a:rPr>
              <a:t>Ex.28: 31 “Gij </a:t>
            </a:r>
            <a:r>
              <a:rPr lang="nl-NL" sz="2000" i="1" dirty="0">
                <a:solidFill>
                  <a:schemeClr val="bg1"/>
                </a:solidFill>
                <a:latin typeface="Verdana" panose="020B0604030504040204" pitchFamily="34" charset="0"/>
                <a:ea typeface="Verdana" panose="020B0604030504040204" pitchFamily="34" charset="0"/>
              </a:rPr>
              <a:t>zult het opperkleed van de </a:t>
            </a:r>
            <a:r>
              <a:rPr lang="nl-NL" sz="2000" i="1" dirty="0" err="1">
                <a:solidFill>
                  <a:schemeClr val="bg1"/>
                </a:solidFill>
                <a:latin typeface="Verdana" panose="020B0604030504040204" pitchFamily="34" charset="0"/>
                <a:ea typeface="Verdana" panose="020B0604030504040204" pitchFamily="34" charset="0"/>
              </a:rPr>
              <a:t>efod</a:t>
            </a:r>
            <a:r>
              <a:rPr lang="nl-NL" sz="2000" i="1" dirty="0">
                <a:solidFill>
                  <a:schemeClr val="bg1"/>
                </a:solidFill>
                <a:latin typeface="Verdana" panose="020B0604030504040204" pitchFamily="34" charset="0"/>
                <a:ea typeface="Verdana" panose="020B0604030504040204" pitchFamily="34" charset="0"/>
              </a:rPr>
              <a:t> geheel van blauwpurper maken. </a:t>
            </a:r>
            <a:r>
              <a:rPr lang="nl-NL" sz="2000" i="1" baseline="30000" dirty="0">
                <a:solidFill>
                  <a:schemeClr val="bg1"/>
                </a:solidFill>
                <a:latin typeface="Verdana" panose="020B0604030504040204" pitchFamily="34" charset="0"/>
                <a:ea typeface="Verdana" panose="020B0604030504040204" pitchFamily="34" charset="0"/>
              </a:rPr>
              <a:t>32</a:t>
            </a:r>
            <a:r>
              <a:rPr lang="nl-NL" sz="2000" i="1" dirty="0">
                <a:solidFill>
                  <a:schemeClr val="bg1"/>
                </a:solidFill>
                <a:latin typeface="Verdana" panose="020B0604030504040204" pitchFamily="34" charset="0"/>
                <a:ea typeface="Verdana" panose="020B0604030504040204" pitchFamily="34" charset="0"/>
              </a:rPr>
              <a:t>De halsopening zal in het midden ervan zijn: de halsopening zal rondom een rand hebben van ​weefsel​ als bij een pantser, opdat het niet </a:t>
            </a:r>
            <a:r>
              <a:rPr lang="nl-NL" sz="2000" i="1" dirty="0" err="1">
                <a:solidFill>
                  <a:schemeClr val="bg1"/>
                </a:solidFill>
                <a:latin typeface="Verdana" panose="020B0604030504040204" pitchFamily="34" charset="0"/>
                <a:ea typeface="Verdana" panose="020B0604030504040204" pitchFamily="34" charset="0"/>
              </a:rPr>
              <a:t>scheure</a:t>
            </a:r>
            <a:r>
              <a:rPr lang="nl-NL" sz="2000" i="1" dirty="0">
                <a:solidFill>
                  <a:schemeClr val="bg1"/>
                </a:solidFill>
                <a:latin typeface="Verdana" panose="020B0604030504040204" pitchFamily="34" charset="0"/>
                <a:ea typeface="Verdana" panose="020B0604030504040204" pitchFamily="34" charset="0"/>
              </a:rPr>
              <a:t>. </a:t>
            </a:r>
            <a:r>
              <a:rPr lang="nl-NL" sz="2000" b="1" i="1" baseline="30000" dirty="0">
                <a:solidFill>
                  <a:schemeClr val="bg1"/>
                </a:solidFill>
                <a:latin typeface="Verdana" panose="020B0604030504040204" pitchFamily="34" charset="0"/>
                <a:ea typeface="Verdana" panose="020B0604030504040204" pitchFamily="34" charset="0"/>
              </a:rPr>
              <a:t>33</a:t>
            </a:r>
            <a:r>
              <a:rPr lang="nl-NL" sz="2000" b="1" i="1" dirty="0">
                <a:solidFill>
                  <a:schemeClr val="bg1"/>
                </a:solidFill>
                <a:latin typeface="Verdana" panose="020B0604030504040204" pitchFamily="34" charset="0"/>
                <a:ea typeface="Verdana" panose="020B0604030504040204" pitchFamily="34" charset="0"/>
              </a:rPr>
              <a:t>En gij zult op zijn zomen ​granaatappels​ in blauwpurper, roodpurper en ​scharlaken, rondom op zijn zomen, zetten, en gouden belletjes overal daartussen: </a:t>
            </a:r>
            <a:r>
              <a:rPr lang="nl-NL" sz="2000" b="1" i="1" baseline="30000" dirty="0">
                <a:solidFill>
                  <a:schemeClr val="bg1"/>
                </a:solidFill>
                <a:latin typeface="Verdana" panose="020B0604030504040204" pitchFamily="34" charset="0"/>
                <a:ea typeface="Verdana" panose="020B0604030504040204" pitchFamily="34" charset="0"/>
              </a:rPr>
              <a:t>34</a:t>
            </a:r>
            <a:r>
              <a:rPr lang="nl-NL" sz="2000" b="1" i="1" dirty="0">
                <a:solidFill>
                  <a:schemeClr val="bg1"/>
                </a:solidFill>
                <a:latin typeface="Verdana" panose="020B0604030504040204" pitchFamily="34" charset="0"/>
                <a:ea typeface="Verdana" panose="020B0604030504040204" pitchFamily="34" charset="0"/>
              </a:rPr>
              <a:t>telkens een gouden belletje en een ​granaatappel, rondom op de zomen van het opperkleed. </a:t>
            </a:r>
            <a:r>
              <a:rPr lang="nl-NL" sz="2000" i="1" baseline="30000" dirty="0">
                <a:solidFill>
                  <a:schemeClr val="bg1"/>
                </a:solidFill>
                <a:latin typeface="Verdana" panose="020B0604030504040204" pitchFamily="34" charset="0"/>
                <a:ea typeface="Verdana" panose="020B0604030504040204" pitchFamily="34" charset="0"/>
              </a:rPr>
              <a:t>35</a:t>
            </a:r>
            <a:r>
              <a:rPr lang="nl-NL" sz="2000" i="1" dirty="0">
                <a:solidFill>
                  <a:schemeClr val="bg1"/>
                </a:solidFill>
                <a:latin typeface="Verdana" panose="020B0604030504040204" pitchFamily="34" charset="0"/>
                <a:ea typeface="Verdana" panose="020B0604030504040204" pitchFamily="34" charset="0"/>
              </a:rPr>
              <a:t>Aäron​ nu zal dit aanhebben, als hij dienst doet, en het geluid ervan zal gehoord worden, wanneer hij in het ​heiligdom​ komt voor het aangezicht des </a:t>
            </a:r>
            <a:r>
              <a:rPr lang="nl-NL" sz="2000" i="1" cap="small" dirty="0">
                <a:solidFill>
                  <a:schemeClr val="bg1"/>
                </a:solidFill>
                <a:latin typeface="Verdana" panose="020B0604030504040204" pitchFamily="34" charset="0"/>
                <a:ea typeface="Verdana" panose="020B0604030504040204" pitchFamily="34" charset="0"/>
              </a:rPr>
              <a:t>Heren</a:t>
            </a:r>
            <a:r>
              <a:rPr lang="nl-NL" sz="2000" i="1" dirty="0">
                <a:solidFill>
                  <a:schemeClr val="bg1"/>
                </a:solidFill>
                <a:latin typeface="Verdana" panose="020B0604030504040204" pitchFamily="34" charset="0"/>
                <a:ea typeface="Verdana" panose="020B0604030504040204" pitchFamily="34" charset="0"/>
              </a:rPr>
              <a:t> en wanneer hij naar buiten komt, opdat hij niet </a:t>
            </a:r>
            <a:r>
              <a:rPr lang="nl-NL" sz="2000" i="1" dirty="0" err="1">
                <a:solidFill>
                  <a:schemeClr val="bg1"/>
                </a:solidFill>
                <a:latin typeface="Verdana" panose="020B0604030504040204" pitchFamily="34" charset="0"/>
                <a:ea typeface="Verdana" panose="020B0604030504040204" pitchFamily="34" charset="0"/>
              </a:rPr>
              <a:t>sterve</a:t>
            </a:r>
            <a:r>
              <a:rPr lang="nl-NL" sz="2000" i="1" dirty="0" smtClean="0">
                <a:solidFill>
                  <a:schemeClr val="bg1"/>
                </a:solidFill>
                <a:latin typeface="Verdana" panose="020B0604030504040204" pitchFamily="34" charset="0"/>
                <a:ea typeface="Verdana" panose="020B0604030504040204" pitchFamily="34" charset="0"/>
              </a:rPr>
              <a:t>. (zie ook Ex.39:25)</a:t>
            </a:r>
            <a:endParaRPr lang="nl-NL" sz="2000" i="1" dirty="0">
              <a:solidFill>
                <a:schemeClr val="bg1"/>
              </a:solidFill>
              <a:latin typeface="Verdana" panose="020B0604030504040204" pitchFamily="34" charset="0"/>
              <a:ea typeface="Verdana" panose="020B0604030504040204" pitchFamily="34" charset="0"/>
            </a:endParaRPr>
          </a:p>
        </p:txBody>
      </p:sp>
      <p:sp>
        <p:nvSpPr>
          <p:cNvPr id="4" name="Tijdelijke aanduiding voor dianummer 3"/>
          <p:cNvSpPr>
            <a:spLocks noGrp="1"/>
          </p:cNvSpPr>
          <p:nvPr>
            <p:ph type="sldNum" sz="quarter" idx="12"/>
          </p:nvPr>
        </p:nvSpPr>
        <p:spPr/>
        <p:txBody>
          <a:bodyPr/>
          <a:lstStyle/>
          <a:p>
            <a:fld id="{6C5F9D7D-DB7B-4D86-8B43-4E0C67CB24B9}" type="slidenum">
              <a:rPr lang="nl-NL" smtClean="0"/>
              <a:t>33</a:t>
            </a:fld>
            <a:endParaRPr lang="nl-NL"/>
          </a:p>
        </p:txBody>
      </p:sp>
      <p:sp>
        <p:nvSpPr>
          <p:cNvPr id="5" name="Rechthoek 4"/>
          <p:cNvSpPr/>
          <p:nvPr/>
        </p:nvSpPr>
        <p:spPr>
          <a:xfrm>
            <a:off x="0" y="44624"/>
            <a:ext cx="9096945" cy="830997"/>
          </a:xfrm>
          <a:prstGeom prst="rect">
            <a:avLst/>
          </a:prstGeom>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7064816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34</a:t>
            </a:fld>
            <a:endParaRPr lang="nl-NL"/>
          </a:p>
        </p:txBody>
      </p:sp>
      <p:sp>
        <p:nvSpPr>
          <p:cNvPr id="5" name="Rechthoek 4"/>
          <p:cNvSpPr/>
          <p:nvPr/>
        </p:nvSpPr>
        <p:spPr>
          <a:xfrm>
            <a:off x="0" y="44624"/>
            <a:ext cx="9096945" cy="830997"/>
          </a:xfrm>
          <a:prstGeom prst="rect">
            <a:avLst/>
          </a:prstGeom>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2" name="Tekstvak 1"/>
          <p:cNvSpPr txBox="1"/>
          <p:nvPr/>
        </p:nvSpPr>
        <p:spPr>
          <a:xfrm>
            <a:off x="1262605" y="5580529"/>
            <a:ext cx="6549755" cy="584775"/>
          </a:xfrm>
          <a:prstGeom prst="rect">
            <a:avLst/>
          </a:prstGeom>
          <a:noFill/>
        </p:spPr>
        <p:txBody>
          <a:bodyPr wrap="square" rtlCol="0">
            <a:spAutoFit/>
          </a:bodyPr>
          <a:lstStyle/>
          <a:p>
            <a:pPr algn="ctr"/>
            <a:r>
              <a:rPr lang="nl-NL" sz="3200" dirty="0" smtClean="0">
                <a:solidFill>
                  <a:schemeClr val="bg1"/>
                </a:solidFill>
                <a:latin typeface="Verdana" panose="020B0604030504040204" pitchFamily="34" charset="0"/>
                <a:ea typeface="Verdana" panose="020B0604030504040204" pitchFamily="34" charset="0"/>
              </a:rPr>
              <a:t>Wat is de functie van een bel?</a:t>
            </a:r>
            <a:endParaRPr lang="nl-NL" sz="3200" dirty="0">
              <a:solidFill>
                <a:schemeClr val="bg1"/>
              </a:solidFill>
              <a:latin typeface="Verdana" panose="020B0604030504040204" pitchFamily="34" charset="0"/>
              <a:ea typeface="Verdana" panose="020B0604030504040204"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605" y="1321074"/>
            <a:ext cx="640573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8340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6" y="789872"/>
            <a:ext cx="9108000" cy="60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35</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1" y="19224"/>
            <a:ext cx="9144000" cy="830997"/>
          </a:xfrm>
          <a:prstGeom prst="rect">
            <a:avLst/>
          </a:prstGeom>
          <a:solidFill>
            <a:schemeClr val="tx2">
              <a:lumMod val="50000"/>
            </a:schemeClr>
          </a:solidFill>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5197"/>
            <a:ext cx="9144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764704"/>
            <a:ext cx="9126537"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0181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500" fill="hold"/>
                                        <p:tgtEl>
                                          <p:spTgt spid="10242"/>
                                        </p:tgtEl>
                                        <p:attrNameLst>
                                          <p:attrName>ppt_x</p:attrName>
                                        </p:attrNameLst>
                                      </p:cBhvr>
                                      <p:tavLst>
                                        <p:tav tm="0">
                                          <p:val>
                                            <p:strVal val="#ppt_x"/>
                                          </p:val>
                                        </p:tav>
                                        <p:tav tm="100000">
                                          <p:val>
                                            <p:strVal val="#ppt_x"/>
                                          </p:val>
                                        </p:tav>
                                      </p:tavLst>
                                    </p:anim>
                                    <p:anim calcmode="lin" valueType="num">
                                      <p:cBhvr additive="base">
                                        <p:cTn id="14"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0" y="188640"/>
            <a:ext cx="9108000" cy="60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36</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38100" y="823"/>
            <a:ext cx="9096945" cy="1188000"/>
          </a:xfrm>
          <a:prstGeom prst="rect">
            <a:avLst/>
          </a:prstGeom>
          <a:solidFill>
            <a:schemeClr val="tx2">
              <a:lumMod val="50000"/>
            </a:schemeClr>
          </a:solidFill>
        </p:spPr>
        <p:txBody>
          <a:bodyPr wrap="square" anchor="ctr">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0859"/>
            <a:ext cx="91440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4240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37</a:t>
            </a:fld>
            <a:endParaRPr lang="nl-NL" dirty="0"/>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Rechthoek 9"/>
          <p:cNvSpPr/>
          <p:nvPr/>
        </p:nvSpPr>
        <p:spPr>
          <a:xfrm>
            <a:off x="0" y="44624"/>
            <a:ext cx="9096945" cy="830997"/>
          </a:xfrm>
          <a:prstGeom prst="rect">
            <a:avLst/>
          </a:prstGeom>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10" y="1772816"/>
            <a:ext cx="6480175"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266" y="2204864"/>
            <a:ext cx="2706687"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856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1+#ppt_w/2"/>
                                          </p:val>
                                        </p:tav>
                                        <p:tav tm="100000">
                                          <p:val>
                                            <p:strVal val="#ppt_x"/>
                                          </p:val>
                                        </p:tav>
                                      </p:tavLst>
                                    </p:anim>
                                    <p:anim calcmode="lin" valueType="num">
                                      <p:cBhvr additive="base">
                                        <p:cTn id="14"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0" y="768854"/>
            <a:ext cx="9108000" cy="60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38</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38100" y="823"/>
            <a:ext cx="9096945" cy="1188000"/>
          </a:xfrm>
          <a:prstGeom prst="rect">
            <a:avLst/>
          </a:prstGeom>
          <a:solidFill>
            <a:schemeClr val="tx2">
              <a:lumMod val="50000"/>
            </a:schemeClr>
          </a:solidFill>
        </p:spPr>
        <p:txBody>
          <a:bodyPr wrap="square" anchor="ctr">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7" name="Rechthoek 6"/>
          <p:cNvSpPr/>
          <p:nvPr/>
        </p:nvSpPr>
        <p:spPr>
          <a:xfrm>
            <a:off x="-23528" y="4638615"/>
            <a:ext cx="9144000" cy="2246769"/>
          </a:xfrm>
          <a:prstGeom prst="rect">
            <a:avLst/>
          </a:prstGeom>
          <a:solidFill>
            <a:schemeClr val="tx2">
              <a:lumMod val="50000"/>
            </a:schemeClr>
          </a:solidFill>
        </p:spPr>
        <p:txBody>
          <a:bodyPr wrap="square">
            <a:spAutoFit/>
          </a:bodyPr>
          <a:lstStyle/>
          <a:p>
            <a:pPr algn="ctr"/>
            <a:r>
              <a:rPr lang="en-GB" sz="2000" i="1" dirty="0" smtClean="0">
                <a:solidFill>
                  <a:schemeClr val="bg1"/>
                </a:solidFill>
              </a:rPr>
              <a:t>Rom. </a:t>
            </a:r>
            <a:r>
              <a:rPr lang="en-GB" sz="2000" i="1" dirty="0">
                <a:solidFill>
                  <a:schemeClr val="bg1"/>
                </a:solidFill>
              </a:rPr>
              <a:t>10:14-15 </a:t>
            </a:r>
            <a:endParaRPr lang="en-GB" sz="2000" i="1" dirty="0" smtClean="0">
              <a:solidFill>
                <a:schemeClr val="bg1"/>
              </a:solidFill>
            </a:endParaRPr>
          </a:p>
          <a:p>
            <a:pPr algn="ctr"/>
            <a:r>
              <a:rPr lang="en-GB" sz="2000" i="1" dirty="0" smtClean="0">
                <a:solidFill>
                  <a:schemeClr val="bg1"/>
                </a:solidFill>
              </a:rPr>
              <a:t>“</a:t>
            </a:r>
            <a:r>
              <a:rPr lang="nl-NL" sz="2000" i="1" dirty="0">
                <a:solidFill>
                  <a:schemeClr val="bg1"/>
                </a:solidFill>
              </a:rPr>
              <a:t>Hoe zullen zij dan Hem aanroepen, in wie zij niet geloofd hebben? </a:t>
            </a:r>
            <a:endParaRPr lang="nl-NL" sz="2000" i="1" dirty="0" smtClean="0">
              <a:solidFill>
                <a:schemeClr val="bg1"/>
              </a:solidFill>
            </a:endParaRPr>
          </a:p>
          <a:p>
            <a:pPr algn="ctr"/>
            <a:r>
              <a:rPr lang="nl-NL" sz="2000" i="1" dirty="0" smtClean="0">
                <a:solidFill>
                  <a:schemeClr val="bg1"/>
                </a:solidFill>
              </a:rPr>
              <a:t>Hoe </a:t>
            </a:r>
            <a:r>
              <a:rPr lang="nl-NL" sz="2000" i="1" dirty="0">
                <a:solidFill>
                  <a:schemeClr val="bg1"/>
                </a:solidFill>
              </a:rPr>
              <a:t>geloven in Hem, van wie zij niet gehoord hebben? </a:t>
            </a:r>
            <a:endParaRPr lang="nl-NL" sz="2000" i="1" dirty="0" smtClean="0">
              <a:solidFill>
                <a:schemeClr val="bg1"/>
              </a:solidFill>
            </a:endParaRPr>
          </a:p>
          <a:p>
            <a:pPr algn="ctr"/>
            <a:r>
              <a:rPr lang="nl-NL" sz="2000" i="1" dirty="0" smtClean="0">
                <a:solidFill>
                  <a:schemeClr val="bg1"/>
                </a:solidFill>
              </a:rPr>
              <a:t>Hoe </a:t>
            </a:r>
            <a:r>
              <a:rPr lang="nl-NL" sz="2000" i="1" dirty="0">
                <a:solidFill>
                  <a:schemeClr val="bg1"/>
                </a:solidFill>
              </a:rPr>
              <a:t>horen zonder </a:t>
            </a:r>
            <a:r>
              <a:rPr lang="nl-NL" sz="2000" i="1" dirty="0" smtClean="0">
                <a:solidFill>
                  <a:schemeClr val="bg1"/>
                </a:solidFill>
              </a:rPr>
              <a:t>prediker?</a:t>
            </a:r>
            <a:endParaRPr lang="nl-NL" sz="2000" i="1" baseline="30000" dirty="0">
              <a:solidFill>
                <a:schemeClr val="bg1"/>
              </a:solidFill>
            </a:endParaRPr>
          </a:p>
          <a:p>
            <a:pPr algn="ctr"/>
            <a:r>
              <a:rPr lang="nl-NL" sz="2000" i="1" dirty="0" smtClean="0">
                <a:solidFill>
                  <a:schemeClr val="bg1"/>
                </a:solidFill>
              </a:rPr>
              <a:t>En </a:t>
            </a:r>
            <a:r>
              <a:rPr lang="nl-NL" sz="2000" i="1" dirty="0">
                <a:solidFill>
                  <a:schemeClr val="bg1"/>
                </a:solidFill>
              </a:rPr>
              <a:t>hoe zal men prediken zonder gezonden te zijn? </a:t>
            </a:r>
            <a:endParaRPr lang="nl-NL" sz="2000" i="1" dirty="0" smtClean="0">
              <a:solidFill>
                <a:schemeClr val="bg1"/>
              </a:solidFill>
            </a:endParaRPr>
          </a:p>
          <a:p>
            <a:pPr algn="ctr"/>
            <a:r>
              <a:rPr lang="nl-NL" sz="2000" i="1" dirty="0" smtClean="0">
                <a:solidFill>
                  <a:schemeClr val="bg1"/>
                </a:solidFill>
              </a:rPr>
              <a:t>Gelijk </a:t>
            </a:r>
            <a:r>
              <a:rPr lang="nl-NL" sz="2000" i="1" dirty="0">
                <a:solidFill>
                  <a:schemeClr val="bg1"/>
                </a:solidFill>
              </a:rPr>
              <a:t>geschreven staat: </a:t>
            </a:r>
            <a:endParaRPr lang="nl-NL" sz="2000" i="1" dirty="0" smtClean="0">
              <a:solidFill>
                <a:schemeClr val="bg1"/>
              </a:solidFill>
            </a:endParaRPr>
          </a:p>
          <a:p>
            <a:pPr algn="ctr"/>
            <a:r>
              <a:rPr lang="nl-NL" sz="2000" i="1" dirty="0" smtClean="0">
                <a:solidFill>
                  <a:schemeClr val="bg1"/>
                </a:solidFill>
              </a:rPr>
              <a:t>Hoe </a:t>
            </a:r>
            <a:r>
              <a:rPr lang="nl-NL" sz="2000" i="1" dirty="0">
                <a:solidFill>
                  <a:schemeClr val="bg1"/>
                </a:solidFill>
              </a:rPr>
              <a:t>liefelijk zijn de voeten van hen, die een goede boodschap brengen.</a:t>
            </a:r>
            <a:r>
              <a:rPr lang="en-GB" sz="2000" i="1" dirty="0" smtClean="0">
                <a:solidFill>
                  <a:schemeClr val="bg1"/>
                </a:solidFill>
              </a:rPr>
              <a:t>”</a:t>
            </a:r>
            <a:r>
              <a:rPr lang="en-GB" sz="2000" i="1" dirty="0">
                <a:solidFill>
                  <a:schemeClr val="bg1"/>
                </a:solidFill>
              </a:rPr>
              <a:t> </a:t>
            </a:r>
            <a:endParaRPr lang="nl-NL" sz="2000" i="1" dirty="0">
              <a:solidFill>
                <a:schemeClr val="bg1"/>
              </a:solidFill>
            </a:endParaRPr>
          </a:p>
        </p:txBody>
      </p:sp>
      <p:sp>
        <p:nvSpPr>
          <p:cNvPr id="8" name="Rechthoek 7"/>
          <p:cNvSpPr/>
          <p:nvPr/>
        </p:nvSpPr>
        <p:spPr>
          <a:xfrm>
            <a:off x="10096" y="1124744"/>
            <a:ext cx="9144000" cy="707886"/>
          </a:xfrm>
          <a:prstGeom prst="rect">
            <a:avLst/>
          </a:prstGeom>
          <a:solidFill>
            <a:schemeClr val="tx2">
              <a:lumMod val="50000"/>
            </a:schemeClr>
          </a:solidFill>
        </p:spPr>
        <p:txBody>
          <a:bodyPr wrap="square">
            <a:spAutoFit/>
          </a:bodyPr>
          <a:lstStyle/>
          <a:p>
            <a:pPr algn="ctr"/>
            <a:r>
              <a:rPr lang="en-GB" sz="2000" dirty="0" err="1" smtClean="0">
                <a:solidFill>
                  <a:schemeClr val="bg1"/>
                </a:solidFill>
                <a:latin typeface="Verdana" panose="020B0604030504040204" pitchFamily="34" charset="0"/>
                <a:ea typeface="Verdana" panose="020B0604030504040204" pitchFamily="34" charset="0"/>
              </a:rPr>
              <a:t>Voeten</a:t>
            </a:r>
            <a:r>
              <a:rPr lang="en-GB" sz="2000" dirty="0" smtClean="0">
                <a:solidFill>
                  <a:schemeClr val="bg1"/>
                </a:solidFill>
                <a:latin typeface="Verdana" panose="020B0604030504040204" pitchFamily="34" charset="0"/>
                <a:ea typeface="Verdana" panose="020B0604030504040204" pitchFamily="34" charset="0"/>
              </a:rPr>
              <a:t> </a:t>
            </a:r>
            <a:r>
              <a:rPr lang="en-GB" sz="2000" dirty="0" err="1" smtClean="0">
                <a:solidFill>
                  <a:schemeClr val="bg1"/>
                </a:solidFill>
                <a:latin typeface="Verdana" panose="020B0604030504040204" pitchFamily="34" charset="0"/>
                <a:ea typeface="Verdana" panose="020B0604030504040204" pitchFamily="34" charset="0"/>
              </a:rPr>
              <a:t>verwijzen</a:t>
            </a:r>
            <a:r>
              <a:rPr lang="en-GB" sz="2000" dirty="0" smtClean="0">
                <a:solidFill>
                  <a:schemeClr val="bg1"/>
                </a:solidFill>
                <a:latin typeface="Verdana" panose="020B0604030504040204" pitchFamily="34" charset="0"/>
                <a:ea typeface="Verdana" panose="020B0604030504040204" pitchFamily="34" charset="0"/>
              </a:rPr>
              <a:t> </a:t>
            </a:r>
            <a:r>
              <a:rPr lang="en-GB" sz="2000" dirty="0" err="1" smtClean="0">
                <a:solidFill>
                  <a:schemeClr val="bg1"/>
                </a:solidFill>
                <a:latin typeface="Verdana" panose="020B0604030504040204" pitchFamily="34" charset="0"/>
                <a:ea typeface="Verdana" panose="020B0604030504040204" pitchFamily="34" charset="0"/>
              </a:rPr>
              <a:t>naar</a:t>
            </a:r>
            <a:r>
              <a:rPr lang="en-GB" sz="2000" dirty="0" smtClean="0">
                <a:solidFill>
                  <a:schemeClr val="bg1"/>
                </a:solidFill>
                <a:latin typeface="Verdana" panose="020B0604030504040204" pitchFamily="34" charset="0"/>
                <a:ea typeface="Verdana" panose="020B0604030504040204" pitchFamily="34" charset="0"/>
              </a:rPr>
              <a:t> </a:t>
            </a:r>
            <a:r>
              <a:rPr lang="en-GB" sz="2000" dirty="0" err="1" smtClean="0">
                <a:solidFill>
                  <a:schemeClr val="bg1"/>
                </a:solidFill>
                <a:latin typeface="Verdana" panose="020B0604030504040204" pitchFamily="34" charset="0"/>
                <a:ea typeface="Verdana" panose="020B0604030504040204" pitchFamily="34" charset="0"/>
              </a:rPr>
              <a:t>iemands</a:t>
            </a:r>
            <a:r>
              <a:rPr lang="en-GB" sz="2000" dirty="0" smtClean="0">
                <a:solidFill>
                  <a:schemeClr val="bg1"/>
                </a:solidFill>
                <a:latin typeface="Verdana" panose="020B0604030504040204" pitchFamily="34" charset="0"/>
                <a:ea typeface="Verdana" panose="020B0604030504040204" pitchFamily="34" charset="0"/>
              </a:rPr>
              <a:t> </a:t>
            </a:r>
            <a:r>
              <a:rPr lang="en-GB" sz="2000" dirty="0" err="1" smtClean="0">
                <a:solidFill>
                  <a:schemeClr val="bg1"/>
                </a:solidFill>
                <a:latin typeface="Verdana" panose="020B0604030504040204" pitchFamily="34" charset="0"/>
                <a:ea typeface="Verdana" panose="020B0604030504040204" pitchFamily="34" charset="0"/>
              </a:rPr>
              <a:t>gaan</a:t>
            </a:r>
            <a:r>
              <a:rPr lang="en-GB" sz="2000" dirty="0" smtClean="0">
                <a:solidFill>
                  <a:schemeClr val="bg1"/>
                </a:solidFill>
                <a:latin typeface="Verdana" panose="020B0604030504040204" pitchFamily="34" charset="0"/>
                <a:ea typeface="Verdana" panose="020B0604030504040204" pitchFamily="34" charset="0"/>
              </a:rPr>
              <a:t>, </a:t>
            </a:r>
          </a:p>
          <a:p>
            <a:pPr algn="ctr"/>
            <a:r>
              <a:rPr lang="en-GB" sz="2000" dirty="0" err="1" smtClean="0">
                <a:solidFill>
                  <a:schemeClr val="bg1"/>
                </a:solidFill>
                <a:latin typeface="Verdana" panose="020B0604030504040204" pitchFamily="34" charset="0"/>
                <a:ea typeface="Verdana" panose="020B0604030504040204" pitchFamily="34" charset="0"/>
              </a:rPr>
              <a:t>Naar</a:t>
            </a:r>
            <a:r>
              <a:rPr lang="en-GB" sz="2000" dirty="0" smtClean="0">
                <a:solidFill>
                  <a:schemeClr val="bg1"/>
                </a:solidFill>
                <a:latin typeface="Verdana" panose="020B0604030504040204" pitchFamily="34" charset="0"/>
                <a:ea typeface="Verdana" panose="020B0604030504040204" pitchFamily="34" charset="0"/>
              </a:rPr>
              <a:t> het </a:t>
            </a:r>
            <a:r>
              <a:rPr lang="en-GB" sz="2000" dirty="0" err="1" smtClean="0">
                <a:solidFill>
                  <a:schemeClr val="bg1"/>
                </a:solidFill>
                <a:latin typeface="Verdana" panose="020B0604030504040204" pitchFamily="34" charset="0"/>
                <a:ea typeface="Verdana" panose="020B0604030504040204" pitchFamily="34" charset="0"/>
              </a:rPr>
              <a:t>wandelen</a:t>
            </a:r>
            <a:r>
              <a:rPr lang="en-GB" sz="2000" dirty="0" smtClean="0">
                <a:solidFill>
                  <a:schemeClr val="bg1"/>
                </a:solidFill>
                <a:latin typeface="Verdana" panose="020B0604030504040204" pitchFamily="34" charset="0"/>
                <a:ea typeface="Verdana" panose="020B0604030504040204" pitchFamily="34" charset="0"/>
              </a:rPr>
              <a:t> in Torah.</a:t>
            </a:r>
            <a:endParaRPr lang="nl-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603465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39</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p:cNvSpPr/>
          <p:nvPr/>
        </p:nvSpPr>
        <p:spPr>
          <a:xfrm>
            <a:off x="256219" y="2060848"/>
            <a:ext cx="8584505" cy="3477875"/>
          </a:xfrm>
          <a:prstGeom prst="rect">
            <a:avLst/>
          </a:prstGeom>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rPr>
              <a:t>DE ARONITISCHE ZEGEN:</a:t>
            </a:r>
          </a:p>
          <a:p>
            <a:pPr algn="ctr"/>
            <a:endParaRPr lang="nl-NL" sz="2000" b="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Num.6: 22-27 </a:t>
            </a:r>
          </a:p>
          <a:p>
            <a:pPr algn="ctr"/>
            <a:r>
              <a:rPr lang="nl-NL" sz="2000" i="1" dirty="0" smtClean="0">
                <a:solidFill>
                  <a:schemeClr val="bg1"/>
                </a:solidFill>
                <a:latin typeface="Verdana" panose="020B0604030504040204" pitchFamily="34" charset="0"/>
                <a:ea typeface="Verdana" panose="020B0604030504040204" pitchFamily="34" charset="0"/>
              </a:rPr>
              <a:t>“De</a:t>
            </a:r>
            <a:r>
              <a:rPr lang="nl-NL" sz="2000" i="1" dirty="0">
                <a:solidFill>
                  <a:schemeClr val="bg1"/>
                </a:solidFill>
                <a:latin typeface="Verdana" panose="020B0604030504040204" pitchFamily="34" charset="0"/>
                <a:ea typeface="Verdana" panose="020B0604030504040204" pitchFamily="34" charset="0"/>
              </a:rPr>
              <a:t> </a:t>
            </a:r>
            <a:r>
              <a:rPr lang="nl-NL" sz="2000" i="1" cap="small" dirty="0">
                <a:solidFill>
                  <a:schemeClr val="bg1"/>
                </a:solidFill>
                <a:latin typeface="Verdana" panose="020B0604030504040204" pitchFamily="34" charset="0"/>
                <a:ea typeface="Verdana" panose="020B0604030504040204" pitchFamily="34" charset="0"/>
              </a:rPr>
              <a:t>Here</a:t>
            </a:r>
            <a:r>
              <a:rPr lang="nl-NL" sz="2000" i="1" dirty="0">
                <a:solidFill>
                  <a:schemeClr val="bg1"/>
                </a:solidFill>
                <a:latin typeface="Verdana" panose="020B0604030504040204" pitchFamily="34" charset="0"/>
                <a:ea typeface="Verdana" panose="020B0604030504040204" pitchFamily="34" charset="0"/>
              </a:rPr>
              <a:t> nu sprak tot ​Mozes: </a:t>
            </a:r>
            <a:endParaRPr lang="nl-NL" sz="2000" i="1" baseline="30000" dirty="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Spreek </a:t>
            </a:r>
            <a:r>
              <a:rPr lang="nl-NL" sz="2000" i="1" dirty="0">
                <a:solidFill>
                  <a:schemeClr val="bg1"/>
                </a:solidFill>
                <a:latin typeface="Verdana" panose="020B0604030504040204" pitchFamily="34" charset="0"/>
                <a:ea typeface="Verdana" panose="020B0604030504040204" pitchFamily="34" charset="0"/>
              </a:rPr>
              <a:t>tot ​</a:t>
            </a:r>
            <a:r>
              <a:rPr lang="nl-NL" sz="2000" i="1" dirty="0" err="1">
                <a:solidFill>
                  <a:schemeClr val="bg1"/>
                </a:solidFill>
                <a:latin typeface="Verdana" panose="020B0604030504040204" pitchFamily="34" charset="0"/>
                <a:ea typeface="Verdana" panose="020B0604030504040204" pitchFamily="34" charset="0"/>
              </a:rPr>
              <a:t>Aäron</a:t>
            </a:r>
            <a:r>
              <a:rPr lang="nl-NL" sz="2000" i="1" dirty="0">
                <a:solidFill>
                  <a:schemeClr val="bg1"/>
                </a:solidFill>
                <a:latin typeface="Verdana" panose="020B0604030504040204" pitchFamily="34" charset="0"/>
                <a:ea typeface="Verdana" panose="020B0604030504040204" pitchFamily="34" charset="0"/>
              </a:rPr>
              <a:t>​ en zijn zonen: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Zó </a:t>
            </a:r>
            <a:r>
              <a:rPr lang="nl-NL" sz="2000" i="1" dirty="0">
                <a:solidFill>
                  <a:schemeClr val="bg1"/>
                </a:solidFill>
                <a:latin typeface="Verdana" panose="020B0604030504040204" pitchFamily="34" charset="0"/>
                <a:ea typeface="Verdana" panose="020B0604030504040204" pitchFamily="34" charset="0"/>
              </a:rPr>
              <a:t>zult gij de Israëlieten ​</a:t>
            </a:r>
            <a:r>
              <a:rPr lang="nl-NL" sz="2000" i="1" dirty="0" smtClean="0">
                <a:solidFill>
                  <a:schemeClr val="bg1"/>
                </a:solidFill>
                <a:latin typeface="Verdana" panose="020B0604030504040204" pitchFamily="34" charset="0"/>
                <a:ea typeface="Verdana" panose="020B0604030504040204" pitchFamily="34" charset="0"/>
              </a:rPr>
              <a:t>zegenen:</a:t>
            </a:r>
          </a:p>
          <a:p>
            <a:pPr algn="ctr"/>
            <a:r>
              <a:rPr lang="nl-NL" sz="2000" i="1" dirty="0" smtClean="0">
                <a:solidFill>
                  <a:schemeClr val="bg1"/>
                </a:solidFill>
                <a:latin typeface="Verdana" panose="020B0604030504040204" pitchFamily="34" charset="0"/>
                <a:ea typeface="Verdana" panose="020B0604030504040204" pitchFamily="34" charset="0"/>
              </a:rPr>
              <a:t>De</a:t>
            </a:r>
            <a:r>
              <a:rPr lang="nl-NL" sz="2000" i="1" dirty="0">
                <a:solidFill>
                  <a:schemeClr val="bg1"/>
                </a:solidFill>
                <a:latin typeface="Verdana" panose="020B0604030504040204" pitchFamily="34" charset="0"/>
                <a:ea typeface="Verdana" panose="020B0604030504040204" pitchFamily="34" charset="0"/>
              </a:rPr>
              <a:t> </a:t>
            </a:r>
            <a:r>
              <a:rPr lang="nl-NL" sz="2000" i="1" cap="small" dirty="0">
                <a:solidFill>
                  <a:schemeClr val="bg1"/>
                </a:solidFill>
                <a:latin typeface="Verdana" panose="020B0604030504040204" pitchFamily="34" charset="0"/>
                <a:ea typeface="Verdana" panose="020B0604030504040204" pitchFamily="34" charset="0"/>
              </a:rPr>
              <a:t>Here</a:t>
            </a:r>
            <a:r>
              <a:rPr lang="nl-NL" sz="2000" i="1" dirty="0">
                <a:solidFill>
                  <a:schemeClr val="bg1"/>
                </a:solidFill>
                <a:latin typeface="Verdana" panose="020B0604030504040204" pitchFamily="34" charset="0"/>
                <a:ea typeface="Verdana" panose="020B0604030504040204" pitchFamily="34" charset="0"/>
              </a:rPr>
              <a:t> zegene u en behoede </a:t>
            </a:r>
            <a:r>
              <a:rPr lang="nl-NL" sz="2000" i="1" dirty="0" smtClean="0">
                <a:solidFill>
                  <a:schemeClr val="bg1"/>
                </a:solidFill>
                <a:latin typeface="Verdana" panose="020B0604030504040204" pitchFamily="34" charset="0"/>
                <a:ea typeface="Verdana" panose="020B0604030504040204" pitchFamily="34" charset="0"/>
              </a:rPr>
              <a:t>u;</a:t>
            </a:r>
          </a:p>
          <a:p>
            <a:pPr algn="ctr"/>
            <a:r>
              <a:rPr lang="nl-NL" sz="2000" i="1" dirty="0" smtClean="0">
                <a:solidFill>
                  <a:schemeClr val="bg1"/>
                </a:solidFill>
                <a:latin typeface="Verdana" panose="020B0604030504040204" pitchFamily="34" charset="0"/>
                <a:ea typeface="Verdana" panose="020B0604030504040204" pitchFamily="34" charset="0"/>
              </a:rPr>
              <a:t>de</a:t>
            </a:r>
            <a:r>
              <a:rPr lang="nl-NL" sz="2000" i="1" dirty="0">
                <a:solidFill>
                  <a:schemeClr val="bg1"/>
                </a:solidFill>
                <a:latin typeface="Verdana" panose="020B0604030504040204" pitchFamily="34" charset="0"/>
                <a:ea typeface="Verdana" panose="020B0604030504040204" pitchFamily="34" charset="0"/>
              </a:rPr>
              <a:t> </a:t>
            </a:r>
            <a:r>
              <a:rPr lang="nl-NL" sz="2000" i="1" cap="small" dirty="0">
                <a:solidFill>
                  <a:schemeClr val="bg1"/>
                </a:solidFill>
                <a:latin typeface="Verdana" panose="020B0604030504040204" pitchFamily="34" charset="0"/>
                <a:ea typeface="Verdana" panose="020B0604030504040204" pitchFamily="34" charset="0"/>
              </a:rPr>
              <a:t>Here</a:t>
            </a:r>
            <a:r>
              <a:rPr lang="nl-NL" sz="2000" i="1" dirty="0">
                <a:solidFill>
                  <a:schemeClr val="bg1"/>
                </a:solidFill>
                <a:latin typeface="Verdana" panose="020B0604030504040204" pitchFamily="34" charset="0"/>
                <a:ea typeface="Verdana" panose="020B0604030504040204" pitchFamily="34" charset="0"/>
              </a:rPr>
              <a:t> doe zijn aangezicht over u lichten en zij u ​</a:t>
            </a:r>
            <a:r>
              <a:rPr lang="nl-NL" sz="2000" i="1" dirty="0" smtClean="0">
                <a:solidFill>
                  <a:schemeClr val="bg1"/>
                </a:solidFill>
                <a:latin typeface="Verdana" panose="020B0604030504040204" pitchFamily="34" charset="0"/>
                <a:ea typeface="Verdana" panose="020B0604030504040204" pitchFamily="34" charset="0"/>
              </a:rPr>
              <a:t>genadig; </a:t>
            </a:r>
            <a:r>
              <a:rPr lang="nl-NL" sz="2000" b="1" i="1" dirty="0" smtClean="0">
                <a:solidFill>
                  <a:schemeClr val="bg1"/>
                </a:solidFill>
                <a:latin typeface="Verdana" panose="020B0604030504040204" pitchFamily="34" charset="0"/>
                <a:ea typeface="Verdana" panose="020B0604030504040204" pitchFamily="34" charset="0"/>
              </a:rPr>
              <a:t>de</a:t>
            </a:r>
            <a:r>
              <a:rPr lang="nl-NL" sz="2000" b="1" i="1" dirty="0">
                <a:solidFill>
                  <a:schemeClr val="bg1"/>
                </a:solidFill>
                <a:latin typeface="Verdana" panose="020B0604030504040204" pitchFamily="34" charset="0"/>
                <a:ea typeface="Verdana" panose="020B0604030504040204" pitchFamily="34" charset="0"/>
              </a:rPr>
              <a:t> </a:t>
            </a:r>
            <a:r>
              <a:rPr lang="nl-NL" sz="2000" b="1" i="1" cap="small" dirty="0">
                <a:solidFill>
                  <a:schemeClr val="bg1"/>
                </a:solidFill>
                <a:latin typeface="Verdana" panose="020B0604030504040204" pitchFamily="34" charset="0"/>
                <a:ea typeface="Verdana" panose="020B0604030504040204" pitchFamily="34" charset="0"/>
              </a:rPr>
              <a:t>Here</a:t>
            </a:r>
            <a:r>
              <a:rPr lang="nl-NL" sz="2000" b="1" i="1" dirty="0">
                <a:solidFill>
                  <a:schemeClr val="bg1"/>
                </a:solidFill>
                <a:latin typeface="Verdana" panose="020B0604030504040204" pitchFamily="34" charset="0"/>
                <a:ea typeface="Verdana" panose="020B0604030504040204" pitchFamily="34" charset="0"/>
              </a:rPr>
              <a:t> </a:t>
            </a:r>
            <a:r>
              <a:rPr lang="nl-NL" sz="2000" b="1" i="1" dirty="0" err="1">
                <a:solidFill>
                  <a:schemeClr val="bg1"/>
                </a:solidFill>
                <a:latin typeface="Verdana" panose="020B0604030504040204" pitchFamily="34" charset="0"/>
                <a:ea typeface="Verdana" panose="020B0604030504040204" pitchFamily="34" charset="0"/>
              </a:rPr>
              <a:t>verheffe</a:t>
            </a:r>
            <a:r>
              <a:rPr lang="nl-NL" sz="2000" b="1" i="1" dirty="0">
                <a:solidFill>
                  <a:schemeClr val="bg1"/>
                </a:solidFill>
                <a:latin typeface="Verdana" panose="020B0604030504040204" pitchFamily="34" charset="0"/>
                <a:ea typeface="Verdana" panose="020B0604030504040204" pitchFamily="34" charset="0"/>
              </a:rPr>
              <a:t> zijn aangezicht over u en </a:t>
            </a:r>
            <a:r>
              <a:rPr lang="nl-NL" sz="2000" b="1" i="1" dirty="0" err="1">
                <a:solidFill>
                  <a:schemeClr val="bg1"/>
                </a:solidFill>
                <a:latin typeface="Verdana" panose="020B0604030504040204" pitchFamily="34" charset="0"/>
                <a:ea typeface="Verdana" panose="020B0604030504040204" pitchFamily="34" charset="0"/>
              </a:rPr>
              <a:t>geve</a:t>
            </a:r>
            <a:r>
              <a:rPr lang="nl-NL" sz="2000" b="1" i="1" dirty="0">
                <a:solidFill>
                  <a:schemeClr val="bg1"/>
                </a:solidFill>
                <a:latin typeface="Verdana" panose="020B0604030504040204" pitchFamily="34" charset="0"/>
                <a:ea typeface="Verdana" panose="020B0604030504040204" pitchFamily="34" charset="0"/>
              </a:rPr>
              <a:t> u ​</a:t>
            </a:r>
            <a:r>
              <a:rPr lang="nl-NL" sz="2000" b="1" i="1" dirty="0" smtClean="0">
                <a:solidFill>
                  <a:schemeClr val="bg1"/>
                </a:solidFill>
                <a:latin typeface="Verdana" panose="020B0604030504040204" pitchFamily="34" charset="0"/>
                <a:ea typeface="Verdana" panose="020B0604030504040204" pitchFamily="34" charset="0"/>
              </a:rPr>
              <a:t>vrede</a:t>
            </a:r>
            <a:r>
              <a:rPr lang="nl-NL" sz="2000" i="1" dirty="0" smtClean="0">
                <a:solidFill>
                  <a:schemeClr val="bg1"/>
                </a:solidFill>
                <a:latin typeface="Verdana" panose="020B0604030504040204" pitchFamily="34" charset="0"/>
                <a:ea typeface="Verdana" panose="020B0604030504040204" pitchFamily="34" charset="0"/>
              </a:rPr>
              <a:t>. </a:t>
            </a:r>
          </a:p>
          <a:p>
            <a:pPr algn="ctr"/>
            <a:r>
              <a:rPr lang="nl-NL" sz="2000" i="1" dirty="0" smtClean="0">
                <a:solidFill>
                  <a:schemeClr val="bg1"/>
                </a:solidFill>
                <a:latin typeface="Verdana" panose="020B0604030504040204" pitchFamily="34" charset="0"/>
                <a:ea typeface="Verdana" panose="020B0604030504040204" pitchFamily="34" charset="0"/>
              </a:rPr>
              <a:t>Zo </a:t>
            </a:r>
            <a:r>
              <a:rPr lang="nl-NL" sz="2000" i="1" dirty="0">
                <a:solidFill>
                  <a:schemeClr val="bg1"/>
                </a:solidFill>
                <a:latin typeface="Verdana" panose="020B0604030504040204" pitchFamily="34" charset="0"/>
                <a:ea typeface="Verdana" panose="020B0604030504040204" pitchFamily="34" charset="0"/>
              </a:rPr>
              <a:t>zullen zij mijn naam op de Israëlieten leggen,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en </a:t>
            </a:r>
            <a:r>
              <a:rPr lang="nl-NL" sz="2000" i="1" dirty="0">
                <a:solidFill>
                  <a:schemeClr val="bg1"/>
                </a:solidFill>
                <a:latin typeface="Verdana" panose="020B0604030504040204" pitchFamily="34" charset="0"/>
                <a:ea typeface="Verdana" panose="020B0604030504040204" pitchFamily="34" charset="0"/>
              </a:rPr>
              <a:t>Ik zal hen ​zegenen.</a:t>
            </a:r>
            <a:endParaRPr lang="nl-NL" sz="2000" b="0" i="1" dirty="0">
              <a:solidFill>
                <a:schemeClr val="bg1"/>
              </a:solidFill>
              <a:effectLst/>
              <a:latin typeface="Verdana" panose="020B0604030504040204" pitchFamily="34" charset="0"/>
              <a:ea typeface="Verdana" panose="020B0604030504040204" pitchFamily="34" charset="0"/>
            </a:endParaRPr>
          </a:p>
        </p:txBody>
      </p:sp>
      <p:sp>
        <p:nvSpPr>
          <p:cNvPr id="7" name="Rechthoek 6"/>
          <p:cNvSpPr/>
          <p:nvPr/>
        </p:nvSpPr>
        <p:spPr>
          <a:xfrm>
            <a:off x="323528" y="1256523"/>
            <a:ext cx="8584505" cy="369332"/>
          </a:xfrm>
          <a:prstGeom prst="rect">
            <a:avLst/>
          </a:prstGeom>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rPr>
              <a:t>Wie is bij uitstek de brenger van het goede nieuws van sjalom?</a:t>
            </a:r>
            <a:endParaRPr lang="nl-NL" b="1" dirty="0">
              <a:solidFill>
                <a:schemeClr val="bg1"/>
              </a:solidFill>
              <a:effectLst/>
              <a:latin typeface="Verdana" panose="020B0604030504040204" pitchFamily="34" charset="0"/>
              <a:ea typeface="Verdana" panose="020B0604030504040204" pitchFamily="34" charset="0"/>
            </a:endParaRPr>
          </a:p>
        </p:txBody>
      </p:sp>
      <p:sp>
        <p:nvSpPr>
          <p:cNvPr id="9" name="Rechthoek 8"/>
          <p:cNvSpPr/>
          <p:nvPr/>
        </p:nvSpPr>
        <p:spPr>
          <a:xfrm>
            <a:off x="0" y="44624"/>
            <a:ext cx="9096945" cy="830997"/>
          </a:xfrm>
          <a:prstGeom prst="rect">
            <a:avLst/>
          </a:prstGeom>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41980200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yse Son of 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38"/>
            <a:ext cx="9144000" cy="606552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0" y="5229199"/>
            <a:ext cx="9144000" cy="1656000"/>
          </a:xfrm>
          <a:solidFill>
            <a:schemeClr val="tx1"/>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rPr>
              <a:t>De Geestelijke Wapenrusting</a:t>
            </a:r>
          </a:p>
          <a:p>
            <a:pPr marL="0" indent="0" algn="ctr">
              <a:buNone/>
            </a:pPr>
            <a:endParaRPr lang="nl-NL" sz="2000" b="1" dirty="0">
              <a:solidFill>
                <a:schemeClr val="bg1"/>
              </a:solidFill>
              <a:latin typeface="Verdana" panose="020B0604030504040204" pitchFamily="34" charset="0"/>
              <a:ea typeface="Verdana" panose="020B0604030504040204" pitchFamily="34" charset="0"/>
            </a:endParaRPr>
          </a:p>
        </p:txBody>
      </p:sp>
      <p:sp>
        <p:nvSpPr>
          <p:cNvPr id="2" name="Rechthoek 1"/>
          <p:cNvSpPr/>
          <p:nvPr/>
        </p:nvSpPr>
        <p:spPr>
          <a:xfrm>
            <a:off x="0" y="5827911"/>
            <a:ext cx="9144000" cy="769441"/>
          </a:xfrm>
          <a:prstGeom prst="rect">
            <a:avLst/>
          </a:prstGeom>
        </p:spPr>
        <p:txBody>
          <a:bodyPr wrap="square">
            <a:spAutoFit/>
          </a:bodyPr>
          <a:lstStyle/>
          <a:p>
            <a:pPr lvl="0" algn="ctr">
              <a:spcBef>
                <a:spcPct val="20000"/>
              </a:spcBef>
            </a:pPr>
            <a:r>
              <a:rPr lang="nl-NL" sz="2000" i="1" dirty="0" smtClean="0">
                <a:solidFill>
                  <a:prstClr val="white"/>
                </a:solidFill>
                <a:latin typeface="Verdana" panose="020B0604030504040204" pitchFamily="34" charset="0"/>
                <a:ea typeface="Verdana" panose="020B0604030504040204" pitchFamily="34" charset="0"/>
              </a:rPr>
              <a:t>Zou </a:t>
            </a:r>
            <a:r>
              <a:rPr lang="nl-NL" sz="2000" i="1" dirty="0">
                <a:solidFill>
                  <a:prstClr val="white"/>
                </a:solidFill>
                <a:latin typeface="Verdana" panose="020B0604030504040204" pitchFamily="34" charset="0"/>
                <a:ea typeface="Verdana" panose="020B0604030504040204" pitchFamily="34" charset="0"/>
              </a:rPr>
              <a:t>rabbi Paulus  het hier werkelijk hebben </a:t>
            </a:r>
          </a:p>
          <a:p>
            <a:pPr lvl="0" algn="ctr">
              <a:spcBef>
                <a:spcPct val="20000"/>
              </a:spcBef>
            </a:pPr>
            <a:r>
              <a:rPr lang="nl-NL" sz="2000" i="1" dirty="0">
                <a:solidFill>
                  <a:prstClr val="white"/>
                </a:solidFill>
                <a:latin typeface="Verdana" panose="020B0604030504040204" pitchFamily="34" charset="0"/>
                <a:ea typeface="Verdana" panose="020B0604030504040204" pitchFamily="34" charset="0"/>
              </a:rPr>
              <a:t>over de wapenrusting van een Romeinse barbaar</a:t>
            </a:r>
            <a:r>
              <a:rPr lang="nl-NL" sz="2000" i="1" dirty="0" smtClean="0">
                <a:solidFill>
                  <a:prstClr val="white"/>
                </a:solidFill>
                <a:latin typeface="Verdana" panose="020B0604030504040204" pitchFamily="34" charset="0"/>
                <a:ea typeface="Verdana" panose="020B0604030504040204" pitchFamily="34" charset="0"/>
              </a:rPr>
              <a:t>?............</a:t>
            </a:r>
            <a:endParaRPr lang="nl-NL" sz="2000" i="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189651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40</a:t>
            </a:fld>
            <a:endParaRPr lang="nl-NL"/>
          </a:p>
        </p:txBody>
      </p:sp>
      <p:pic>
        <p:nvPicPr>
          <p:cNvPr id="4098" name="Picture 2" descr="https://www.thak.ca/wp-content/uploads/2012/12/sandal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0" b="99750" l="0" r="100000">
                        <a14:backgroundMark x1="17803" y1="91250" x2="30871" y2="96250"/>
                      </a14:backgroundRemoval>
                    </a14:imgEffect>
                  </a14:imgLayer>
                </a14:imgProps>
              </a:ext>
              <a:ext uri="{28A0092B-C50C-407E-A947-70E740481C1C}">
                <a14:useLocalDpi xmlns:a14="http://schemas.microsoft.com/office/drawing/2010/main" val="0"/>
              </a:ext>
            </a:extLst>
          </a:blip>
          <a:srcRect/>
          <a:stretch>
            <a:fillRect/>
          </a:stretch>
        </p:blipFill>
        <p:spPr bwMode="auto">
          <a:xfrm>
            <a:off x="27044" y="1124744"/>
            <a:ext cx="5029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8784" y="5452864"/>
            <a:ext cx="3749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0" y="44624"/>
            <a:ext cx="9096945" cy="830997"/>
          </a:xfrm>
          <a:prstGeom prst="rect">
            <a:avLst/>
          </a:prstGeom>
        </p:spPr>
        <p:txBody>
          <a:bodyPr wrap="square">
            <a:spAutoFit/>
          </a:bodyPr>
          <a:lstStyle/>
          <a:p>
            <a:pPr algn="ctr"/>
            <a:r>
              <a:rPr lang="en-GB" sz="2400" b="1" dirty="0" smtClean="0">
                <a:solidFill>
                  <a:schemeClr val="bg1"/>
                </a:solidFill>
                <a:latin typeface="Verdana" panose="020B0604030504040204" pitchFamily="34" charset="0"/>
                <a:ea typeface="Verdana" panose="020B0604030504040204" pitchFamily="34" charset="0"/>
              </a:rPr>
              <a:t>3. </a:t>
            </a:r>
            <a:r>
              <a:rPr lang="nl-NL" sz="2400" b="1" dirty="0" smtClean="0">
                <a:solidFill>
                  <a:schemeClr val="bg1"/>
                </a:solidFill>
                <a:latin typeface="Verdana" panose="020B0604030504040204" pitchFamily="34" charset="0"/>
                <a:ea typeface="Verdana" panose="020B0604030504040204" pitchFamily="34" charset="0"/>
              </a:rPr>
              <a:t>VOETEN </a:t>
            </a:r>
            <a:r>
              <a:rPr lang="nl-NL" sz="2400" b="1" dirty="0">
                <a:solidFill>
                  <a:schemeClr val="bg1"/>
                </a:solidFill>
                <a:latin typeface="Verdana" panose="020B0604030504040204" pitchFamily="34" charset="0"/>
                <a:ea typeface="Verdana" panose="020B0604030504040204" pitchFamily="34" charset="0"/>
              </a:rPr>
              <a:t>GESCHOEID </a:t>
            </a:r>
            <a:endParaRPr lang="nl-NL" sz="2400" b="1" dirty="0" smtClean="0">
              <a:solidFill>
                <a:schemeClr val="bg1"/>
              </a:solidFill>
              <a:latin typeface="Verdana" panose="020B0604030504040204" pitchFamily="34" charset="0"/>
              <a:ea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rPr>
              <a:t>MET </a:t>
            </a:r>
            <a:r>
              <a:rPr lang="nl-NL" sz="2400" b="1" dirty="0">
                <a:solidFill>
                  <a:schemeClr val="bg1"/>
                </a:solidFill>
                <a:latin typeface="Verdana" panose="020B0604030504040204" pitchFamily="34" charset="0"/>
                <a:ea typeface="Verdana" panose="020B0604030504040204" pitchFamily="34" charset="0"/>
              </a:rPr>
              <a:t>HET GOEDE NIEUWS VAN </a:t>
            </a:r>
            <a:r>
              <a:rPr lang="nl-NL" sz="2400" b="1" dirty="0" smtClean="0">
                <a:solidFill>
                  <a:schemeClr val="bg1"/>
                </a:solidFill>
                <a:latin typeface="Verdana" panose="020B0604030504040204" pitchFamily="34" charset="0"/>
                <a:ea typeface="Verdana" panose="020B0604030504040204" pitchFamily="34" charset="0"/>
              </a:rPr>
              <a:t>SJALOM</a:t>
            </a:r>
            <a:r>
              <a:rPr lang="en-GB"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2" name="Rechthoek 1"/>
          <p:cNvSpPr/>
          <p:nvPr/>
        </p:nvSpPr>
        <p:spPr>
          <a:xfrm>
            <a:off x="27043" y="6150114"/>
            <a:ext cx="9069901" cy="400110"/>
          </a:xfrm>
          <a:prstGeom prst="rect">
            <a:avLst/>
          </a:prstGeom>
        </p:spPr>
        <p:txBody>
          <a:bodyPr wrap="square">
            <a:spAutoFit/>
          </a:bodyPr>
          <a:lstStyle/>
          <a:p>
            <a:pPr algn="ctr"/>
            <a:r>
              <a:rPr lang="en-GB" sz="2000" i="1" dirty="0">
                <a:solidFill>
                  <a:prstClr val="white"/>
                </a:solidFill>
                <a:latin typeface="Verdana" panose="020B0604030504040204" pitchFamily="34" charset="0"/>
                <a:ea typeface="Verdana" panose="020B0604030504040204" pitchFamily="34" charset="0"/>
              </a:rPr>
              <a:t>H</a:t>
            </a:r>
            <a:r>
              <a:rPr lang="nl-NL" sz="2000" i="1" dirty="0">
                <a:solidFill>
                  <a:prstClr val="white"/>
                </a:solidFill>
                <a:latin typeface="Verdana" panose="020B0604030504040204" pitchFamily="34" charset="0"/>
                <a:ea typeface="Verdana" panose="020B0604030504040204" pitchFamily="34" charset="0"/>
              </a:rPr>
              <a:t>oe liefelijk zijn op de bergen de voeten van de vreugdebode</a:t>
            </a:r>
            <a:endParaRPr lang="nl-NL" dirty="0"/>
          </a:p>
        </p:txBody>
      </p:sp>
      <p:pic>
        <p:nvPicPr>
          <p:cNvPr id="1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40000" y1="33000" x2="73333" y2="37000"/>
                        <a14:backgroundMark x1="61333" y1="50000" x2="88533" y2="48400"/>
                        <a14:backgroundMark x1="51067" y1="58400" x2="49200" y2="85000"/>
                        <a14:backgroundMark x1="45067" y1="58600" x2="24267" y2="74400"/>
                        <a14:backgroundMark x1="23867" y1="65400" x2="10933" y2="66000"/>
                      </a14:backgroundRemoval>
                    </a14:imgEffect>
                  </a14:imgLayer>
                </a14:imgProps>
              </a:ext>
              <a:ext uri="{28A0092B-C50C-407E-A947-70E740481C1C}">
                <a14:useLocalDpi xmlns:a14="http://schemas.microsoft.com/office/drawing/2010/main" val="0"/>
              </a:ext>
            </a:extLst>
          </a:blip>
          <a:srcRect l="41200" t="33425" r="42067" b="41268"/>
          <a:stretch/>
        </p:blipFill>
        <p:spPr bwMode="auto">
          <a:xfrm>
            <a:off x="6588224" y="2276872"/>
            <a:ext cx="1524000"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p:cNvSpPr/>
          <p:nvPr/>
        </p:nvSpPr>
        <p:spPr>
          <a:xfrm>
            <a:off x="5580112" y="4733012"/>
            <a:ext cx="3282735" cy="707886"/>
          </a:xfrm>
          <a:prstGeom prst="rect">
            <a:avLst/>
          </a:prstGeom>
        </p:spPr>
        <p:txBody>
          <a:bodyPr wrap="square">
            <a:spAutoFit/>
          </a:bodyPr>
          <a:lstStyle/>
          <a:p>
            <a:pPr algn="ctr"/>
            <a:r>
              <a:rPr lang="nl-NL" sz="2000" i="1" dirty="0" smtClean="0">
                <a:solidFill>
                  <a:prstClr val="white"/>
                </a:solidFill>
                <a:latin typeface="Verdana" panose="020B0604030504040204" pitchFamily="34" charset="0"/>
                <a:ea typeface="Verdana" panose="020B0604030504040204" pitchFamily="34" charset="0"/>
              </a:rPr>
              <a:t>Zacht gerinkel </a:t>
            </a:r>
          </a:p>
          <a:p>
            <a:pPr algn="ctr"/>
            <a:r>
              <a:rPr lang="nl-NL" sz="2000" i="1" dirty="0" smtClean="0">
                <a:solidFill>
                  <a:prstClr val="white"/>
                </a:solidFill>
                <a:latin typeface="Verdana" panose="020B0604030504040204" pitchFamily="34" charset="0"/>
                <a:ea typeface="Verdana" panose="020B0604030504040204" pitchFamily="34" charset="0"/>
              </a:rPr>
              <a:t>dat sjalom aankondigt</a:t>
            </a:r>
            <a:endParaRPr lang="nl-NL" dirty="0"/>
          </a:p>
        </p:txBody>
      </p:sp>
      <p:sp>
        <p:nvSpPr>
          <p:cNvPr id="11" name="Rechthoek 10"/>
          <p:cNvSpPr/>
          <p:nvPr/>
        </p:nvSpPr>
        <p:spPr>
          <a:xfrm>
            <a:off x="683568" y="4766290"/>
            <a:ext cx="3282735" cy="707886"/>
          </a:xfrm>
          <a:prstGeom prst="rect">
            <a:avLst/>
          </a:prstGeom>
        </p:spPr>
        <p:txBody>
          <a:bodyPr wrap="square">
            <a:spAutoFit/>
          </a:bodyPr>
          <a:lstStyle/>
          <a:p>
            <a:pPr algn="ctr"/>
            <a:r>
              <a:rPr lang="nl-NL" sz="2000" i="1" dirty="0" smtClean="0">
                <a:solidFill>
                  <a:prstClr val="white"/>
                </a:solidFill>
                <a:latin typeface="Verdana" panose="020B0604030504040204" pitchFamily="34" charset="0"/>
                <a:ea typeface="Verdana" panose="020B0604030504040204" pitchFamily="34" charset="0"/>
              </a:rPr>
              <a:t>Luid gestamp</a:t>
            </a:r>
          </a:p>
          <a:p>
            <a:pPr algn="ctr"/>
            <a:r>
              <a:rPr lang="nl-NL" sz="2000" i="1" dirty="0" smtClean="0">
                <a:solidFill>
                  <a:prstClr val="white"/>
                </a:solidFill>
                <a:latin typeface="Verdana" panose="020B0604030504040204" pitchFamily="34" charset="0"/>
                <a:ea typeface="Verdana" panose="020B0604030504040204" pitchFamily="34" charset="0"/>
              </a:rPr>
              <a:t>dat strijd aankondigt</a:t>
            </a:r>
            <a:endParaRPr lang="nl-NL" dirty="0"/>
          </a:p>
        </p:txBody>
      </p:sp>
    </p:spTree>
    <p:extLst>
      <p:ext uri="{BB962C8B-B14F-4D97-AF65-F5344CB8AC3E}">
        <p14:creationId xmlns:p14="http://schemas.microsoft.com/office/powerpoint/2010/main" val="27707318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41</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Rechthoek 5"/>
          <p:cNvSpPr/>
          <p:nvPr/>
        </p:nvSpPr>
        <p:spPr>
          <a:xfrm>
            <a:off x="-1" y="1700808"/>
            <a:ext cx="9096945" cy="1015663"/>
          </a:xfrm>
          <a:prstGeom prst="rect">
            <a:avLst/>
          </a:prstGeom>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CONCLUSIE</a:t>
            </a:r>
          </a:p>
          <a:p>
            <a:pPr algn="ctr"/>
            <a:r>
              <a:rPr lang="nl-NL" sz="2000" b="1"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schemeClr val="bg1"/>
                </a:solidFill>
                <a:latin typeface="Verdana" panose="020B0604030504040204" pitchFamily="34" charset="0"/>
                <a:ea typeface="Verdana" panose="020B0604030504040204" pitchFamily="34" charset="0"/>
              </a:rPr>
              <a:t>Hij heeft ons tot een koninkrijk, </a:t>
            </a:r>
            <a:endParaRPr lang="nl-NL" sz="2000" dirty="0" smtClean="0">
              <a:solidFill>
                <a:schemeClr val="bg1"/>
              </a:solidFill>
              <a:latin typeface="Verdana" panose="020B0604030504040204" pitchFamily="34" charset="0"/>
              <a:ea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rPr>
              <a:t>tot </a:t>
            </a:r>
            <a:r>
              <a:rPr lang="nl-NL" sz="2000" dirty="0">
                <a:solidFill>
                  <a:schemeClr val="bg1"/>
                </a:solidFill>
                <a:latin typeface="Verdana" panose="020B0604030504040204" pitchFamily="34" charset="0"/>
                <a:ea typeface="Verdana" panose="020B0604030504040204" pitchFamily="34" charset="0"/>
              </a:rPr>
              <a:t>​priesters​ voor zijn God en Vader </a:t>
            </a:r>
            <a:r>
              <a:rPr lang="nl-NL" sz="2000" dirty="0" smtClean="0">
                <a:solidFill>
                  <a:schemeClr val="bg1"/>
                </a:solidFill>
                <a:latin typeface="Verdana" panose="020B0604030504040204" pitchFamily="34" charset="0"/>
                <a:ea typeface="Verdana" panose="020B0604030504040204" pitchFamily="34" charset="0"/>
              </a:rPr>
              <a:t>gemaakt”</a:t>
            </a:r>
            <a:r>
              <a:rPr lang="nl-NL" sz="1200" dirty="0">
                <a:solidFill>
                  <a:schemeClr val="bg1"/>
                </a:solidFill>
                <a:latin typeface="Verdana" panose="020B0604030504040204" pitchFamily="34" charset="0"/>
                <a:ea typeface="Verdana" panose="020B0604030504040204" pitchFamily="34" charset="0"/>
              </a:rPr>
              <a:t> </a:t>
            </a:r>
            <a:r>
              <a:rPr lang="nl-NL" sz="1200" dirty="0" smtClean="0">
                <a:solidFill>
                  <a:schemeClr val="bg1"/>
                </a:solidFill>
                <a:latin typeface="Verdana" panose="020B0604030504040204" pitchFamily="34" charset="0"/>
                <a:ea typeface="Verdana" panose="020B0604030504040204" pitchFamily="34" charset="0"/>
              </a:rPr>
              <a:t>(</a:t>
            </a:r>
            <a:r>
              <a:rPr lang="nl-NL" sz="1200" dirty="0">
                <a:solidFill>
                  <a:schemeClr val="bg1"/>
                </a:solidFill>
                <a:latin typeface="Verdana" panose="020B0604030504040204" pitchFamily="34" charset="0"/>
                <a:ea typeface="Verdana" panose="020B0604030504040204" pitchFamily="34" charset="0"/>
                <a:cs typeface="FrankRuehl" panose="020E0503060101010101" pitchFamily="34" charset="-79"/>
              </a:rPr>
              <a:t>Openb.1:6</a:t>
            </a:r>
            <a:r>
              <a:rPr lang="nl-NL" sz="1200" dirty="0" smtClean="0">
                <a:solidFill>
                  <a:schemeClr val="bg1"/>
                </a:solidFill>
                <a:latin typeface="Verdana" panose="020B0604030504040204" pitchFamily="34" charset="0"/>
                <a:ea typeface="Verdana" panose="020B0604030504040204" pitchFamily="34" charset="0"/>
              </a:rPr>
              <a:t>)</a:t>
            </a:r>
          </a:p>
        </p:txBody>
      </p:sp>
      <p:sp>
        <p:nvSpPr>
          <p:cNvPr id="7" name="Rechthoek 6"/>
          <p:cNvSpPr/>
          <p:nvPr/>
        </p:nvSpPr>
        <p:spPr>
          <a:xfrm>
            <a:off x="0" y="103507"/>
            <a:ext cx="9096945" cy="830997"/>
          </a:xfrm>
          <a:prstGeom prst="rect">
            <a:avLst/>
          </a:prstGeom>
        </p:spPr>
        <p:txBody>
          <a:bodyPr wrap="square" anchor="ctr">
            <a:spAutoFit/>
          </a:bodyPr>
          <a:lstStyle/>
          <a:p>
            <a:pPr algn="ctr"/>
            <a:r>
              <a:rPr lang="en-GB" sz="2400" b="1" dirty="0">
                <a:solidFill>
                  <a:schemeClr val="bg1"/>
                </a:solidFill>
                <a:latin typeface="Verdana" panose="020B0604030504040204" pitchFamily="34" charset="0"/>
                <a:ea typeface="Verdana" panose="020B0604030504040204" pitchFamily="34" charset="0"/>
              </a:rPr>
              <a:t>3. </a:t>
            </a:r>
            <a:r>
              <a:rPr lang="nl-NL" sz="2400" b="1" dirty="0">
                <a:solidFill>
                  <a:schemeClr val="bg1"/>
                </a:solidFill>
                <a:latin typeface="Verdana" panose="020B0604030504040204" pitchFamily="34" charset="0"/>
                <a:ea typeface="Verdana" panose="020B0604030504040204" pitchFamily="34" charset="0"/>
              </a:rPr>
              <a:t>VOETEN GESCHOEID </a:t>
            </a:r>
          </a:p>
          <a:p>
            <a:pPr algn="ctr"/>
            <a:r>
              <a:rPr lang="nl-NL" sz="2400" b="1" dirty="0">
                <a:solidFill>
                  <a:schemeClr val="bg1"/>
                </a:solidFill>
                <a:latin typeface="Verdana" panose="020B0604030504040204" pitchFamily="34" charset="0"/>
                <a:ea typeface="Verdana" panose="020B0604030504040204" pitchFamily="34" charset="0"/>
              </a:rPr>
              <a:t>MET HET GOEDE NIEUWS VAN SJALOM </a:t>
            </a:r>
            <a:r>
              <a:rPr lang="en-GB" sz="2400" dirty="0">
                <a:solidFill>
                  <a:schemeClr val="bg1"/>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schemeClr val="bg1"/>
              </a:solidFill>
              <a:latin typeface="Verdana" panose="020B0604030504040204" pitchFamily="34" charset="0"/>
              <a:ea typeface="Verdana" panose="020B0604030504040204" pitchFamily="34" charset="0"/>
              <a:cs typeface="FrankRuehl" panose="020E0503060101010101" pitchFamily="34" charset="-79"/>
            </a:endParaRPr>
          </a:p>
        </p:txBody>
      </p:sp>
      <p:sp>
        <p:nvSpPr>
          <p:cNvPr id="8" name="Rechthoek 7"/>
          <p:cNvSpPr/>
          <p:nvPr/>
        </p:nvSpPr>
        <p:spPr>
          <a:xfrm>
            <a:off x="73199" y="2937138"/>
            <a:ext cx="9096945" cy="400110"/>
          </a:xfrm>
          <a:prstGeom prst="rect">
            <a:avLst/>
          </a:prstGeom>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FrankRuehl" panose="020E0503060101010101" pitchFamily="34" charset="-79"/>
              </a:rPr>
              <a:t>De bereidheid om als priester sjalom te brengen</a:t>
            </a:r>
          </a:p>
        </p:txBody>
      </p:sp>
    </p:spTree>
    <p:extLst>
      <p:ext uri="{BB962C8B-B14F-4D97-AF65-F5344CB8AC3E}">
        <p14:creationId xmlns:p14="http://schemas.microsoft.com/office/powerpoint/2010/main" val="2354953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42</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0" y="169124"/>
            <a:ext cx="9096945" cy="830997"/>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4. HET SCHILD VAN HET GELOOF</a:t>
            </a:r>
          </a:p>
          <a:p>
            <a:pPr algn="ctr"/>
            <a:r>
              <a:rPr lang="nl-NL" sz="2400" i="1" dirty="0" err="1" smtClean="0">
                <a:solidFill>
                  <a:prstClr val="white"/>
                </a:solidFill>
                <a:latin typeface="Verdana" panose="020B0604030504040204" pitchFamily="34" charset="0"/>
                <a:ea typeface="Verdana" panose="020B0604030504040204" pitchFamily="34" charset="0"/>
                <a:cs typeface="FrankRuehl" panose="020E0503060101010101" pitchFamily="34" charset="-79"/>
              </a:rPr>
              <a:t>Kernaktiviteit</a:t>
            </a:r>
            <a:r>
              <a:rPr lang="nl-NL" sz="2400" i="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bescherming hele persoon</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6" name="Rechthoek 5"/>
          <p:cNvSpPr/>
          <p:nvPr/>
        </p:nvSpPr>
        <p:spPr>
          <a:xfrm>
            <a:off x="-1" y="1124744"/>
            <a:ext cx="9096945" cy="861774"/>
          </a:xfrm>
          <a:prstGeom prst="rect">
            <a:avLst/>
          </a:prstGeom>
        </p:spPr>
        <p:txBody>
          <a:bodyPr wrap="square">
            <a:spAutoFit/>
          </a:bodyPr>
          <a:lstStyle/>
          <a:p>
            <a:pPr algn="ctr"/>
            <a:r>
              <a:rPr lang="nl-NL" sz="2000" i="1" dirty="0">
                <a:solidFill>
                  <a:schemeClr val="bg1"/>
                </a:solidFill>
                <a:latin typeface="Verdana" panose="020B0604030504040204" pitchFamily="34" charset="0"/>
                <a:ea typeface="Verdana" panose="020B0604030504040204" pitchFamily="34" charset="0"/>
              </a:rPr>
              <a:t>in dit alles opnemend </a:t>
            </a:r>
            <a:r>
              <a:rPr lang="nl-NL" sz="2000" i="1" dirty="0" smtClean="0">
                <a:solidFill>
                  <a:schemeClr val="bg1"/>
                </a:solidFill>
                <a:latin typeface="Verdana" panose="020B0604030504040204" pitchFamily="34" charset="0"/>
                <a:ea typeface="Verdana" panose="020B0604030504040204" pitchFamily="34" charset="0"/>
              </a:rPr>
              <a:t>het </a:t>
            </a:r>
            <a:r>
              <a:rPr lang="nl-NL" sz="2000" i="1" dirty="0">
                <a:solidFill>
                  <a:schemeClr val="bg1"/>
                </a:solidFill>
                <a:latin typeface="Verdana" panose="020B0604030504040204" pitchFamily="34" charset="0"/>
                <a:ea typeface="Verdana" panose="020B0604030504040204" pitchFamily="34" charset="0"/>
              </a:rPr>
              <a:t>schild dat het geloof is, </a:t>
            </a:r>
            <a:br>
              <a:rPr lang="nl-NL" sz="2000" i="1" dirty="0">
                <a:solidFill>
                  <a:schemeClr val="bg1"/>
                </a:solidFill>
                <a:latin typeface="Verdana" panose="020B0604030504040204" pitchFamily="34" charset="0"/>
                <a:ea typeface="Verdana" panose="020B0604030504040204" pitchFamily="34" charset="0"/>
              </a:rPr>
            </a:br>
            <a:r>
              <a:rPr lang="nl-NL" sz="2000" i="1" dirty="0">
                <a:solidFill>
                  <a:schemeClr val="bg1"/>
                </a:solidFill>
                <a:latin typeface="Verdana" panose="020B0604030504040204" pitchFamily="34" charset="0"/>
                <a:ea typeface="Verdana" panose="020B0604030504040204" pitchFamily="34" charset="0"/>
              </a:rPr>
              <a:t>waarmee ge alle brandende pijlen </a:t>
            </a:r>
            <a:r>
              <a:rPr lang="nl-NL" sz="2000" i="1" dirty="0" smtClean="0">
                <a:solidFill>
                  <a:schemeClr val="bg1"/>
                </a:solidFill>
                <a:latin typeface="Verdana" panose="020B0604030504040204" pitchFamily="34" charset="0"/>
                <a:ea typeface="Verdana" panose="020B0604030504040204" pitchFamily="34" charset="0"/>
              </a:rPr>
              <a:t>van </a:t>
            </a:r>
            <a:r>
              <a:rPr lang="nl-NL" sz="2000" i="1" dirty="0">
                <a:solidFill>
                  <a:schemeClr val="bg1"/>
                </a:solidFill>
                <a:latin typeface="Verdana" panose="020B0604030504040204" pitchFamily="34" charset="0"/>
                <a:ea typeface="Verdana" panose="020B0604030504040204" pitchFamily="34" charset="0"/>
              </a:rPr>
              <a:t>de boze </a:t>
            </a:r>
            <a:r>
              <a:rPr lang="nl-NL" sz="2000" i="1" dirty="0" smtClean="0">
                <a:solidFill>
                  <a:schemeClr val="bg1"/>
                </a:solidFill>
                <a:latin typeface="Verdana" panose="020B0604030504040204" pitchFamily="34" charset="0"/>
                <a:ea typeface="Verdana" panose="020B0604030504040204" pitchFamily="34" charset="0"/>
              </a:rPr>
              <a:t>zult </a:t>
            </a:r>
            <a:r>
              <a:rPr lang="nl-NL" sz="2000" i="1" dirty="0">
                <a:solidFill>
                  <a:schemeClr val="bg1"/>
                </a:solidFill>
                <a:latin typeface="Verdana" panose="020B0604030504040204" pitchFamily="34" charset="0"/>
                <a:ea typeface="Verdana" panose="020B0604030504040204" pitchFamily="34" charset="0"/>
              </a:rPr>
              <a:t>kunnen doven;</a:t>
            </a:r>
          </a:p>
          <a:p>
            <a:pPr lvl="0" algn="ctr"/>
            <a:r>
              <a:rPr lang="nl-NL" sz="1000" i="1" dirty="0" smtClean="0">
                <a:solidFill>
                  <a:schemeClr val="bg1"/>
                </a:solidFill>
                <a:latin typeface="Verdana" panose="020B0604030504040204" pitchFamily="34" charset="0"/>
                <a:ea typeface="Verdana" panose="020B0604030504040204" pitchFamily="34" charset="0"/>
              </a:rPr>
              <a:t>(Efez.6:16)</a:t>
            </a:r>
            <a:endParaRPr lang="nl-NL" sz="1000" i="1" dirty="0">
              <a:solidFill>
                <a:schemeClr val="bg1"/>
              </a:solidFill>
              <a:latin typeface="Verdana" panose="020B0604030504040204" pitchFamily="34" charset="0"/>
              <a:ea typeface="Verdana" panose="020B060403050404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435225"/>
            <a:ext cx="9278938"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4422775"/>
            <a:ext cx="50419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1091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500" fill="hold"/>
                                        <p:tgtEl>
                                          <p:spTgt spid="13314"/>
                                        </p:tgtEl>
                                        <p:attrNameLst>
                                          <p:attrName>ppt_x</p:attrName>
                                        </p:attrNameLst>
                                      </p:cBhvr>
                                      <p:tavLst>
                                        <p:tav tm="0">
                                          <p:val>
                                            <p:strVal val="#ppt_x"/>
                                          </p:val>
                                        </p:tav>
                                        <p:tav tm="100000">
                                          <p:val>
                                            <p:strVal val="#ppt_x"/>
                                          </p:val>
                                        </p:tav>
                                      </p:tavLst>
                                    </p:anim>
                                    <p:anim calcmode="lin" valueType="num">
                                      <p:cBhvr additive="base">
                                        <p:cTn id="14"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additive="base">
                                        <p:cTn id="19" dur="500" fill="hold"/>
                                        <p:tgtEl>
                                          <p:spTgt spid="13315"/>
                                        </p:tgtEl>
                                        <p:attrNameLst>
                                          <p:attrName>ppt_x</p:attrName>
                                        </p:attrNameLst>
                                      </p:cBhvr>
                                      <p:tavLst>
                                        <p:tav tm="0">
                                          <p:val>
                                            <p:strVal val="#ppt_x"/>
                                          </p:val>
                                        </p:tav>
                                        <p:tav tm="100000">
                                          <p:val>
                                            <p:strVal val="#ppt_x"/>
                                          </p:val>
                                        </p:tav>
                                      </p:tavLst>
                                    </p:anim>
                                    <p:anim calcmode="lin" valueType="num">
                                      <p:cBhvr additive="base">
                                        <p:cTn id="20"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43</a:t>
            </a:fld>
            <a:endParaRPr lang="nl-N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7253"/>
            <a:ext cx="3359150"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501008"/>
            <a:ext cx="215265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429000"/>
            <a:ext cx="27130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2738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0-#ppt_w/2"/>
                                          </p:val>
                                        </p:tav>
                                        <p:tav tm="100000">
                                          <p:val>
                                            <p:strVal val="#ppt_x"/>
                                          </p:val>
                                        </p:tav>
                                      </p:tavLst>
                                    </p:anim>
                                    <p:anim calcmode="lin" valueType="num">
                                      <p:cBhvr additive="base">
                                        <p:cTn id="14"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anim calcmode="lin" valueType="num">
                                      <p:cBhvr additive="base">
                                        <p:cTn id="19" dur="500" fill="hold"/>
                                        <p:tgtEl>
                                          <p:spTgt spid="14340"/>
                                        </p:tgtEl>
                                        <p:attrNameLst>
                                          <p:attrName>ppt_x</p:attrName>
                                        </p:attrNameLst>
                                      </p:cBhvr>
                                      <p:tavLst>
                                        <p:tav tm="0">
                                          <p:val>
                                            <p:strVal val="1+#ppt_w/2"/>
                                          </p:val>
                                        </p:tav>
                                        <p:tav tm="100000">
                                          <p:val>
                                            <p:strVal val="#ppt_x"/>
                                          </p:val>
                                        </p:tav>
                                      </p:tavLst>
                                    </p:anim>
                                    <p:anim calcmode="lin" valueType="num">
                                      <p:cBhvr additive="base">
                                        <p:cTn id="20"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44</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Rechthoek 1"/>
          <p:cNvSpPr/>
          <p:nvPr/>
        </p:nvSpPr>
        <p:spPr>
          <a:xfrm>
            <a:off x="0" y="1124744"/>
            <a:ext cx="9096945" cy="1631216"/>
          </a:xfrm>
          <a:prstGeom prst="rect">
            <a:avLst/>
          </a:prstGeom>
          <a:solidFill>
            <a:schemeClr val="tx2">
              <a:lumMod val="50000"/>
            </a:schemeClr>
          </a:solidFill>
        </p:spPr>
        <p:txBody>
          <a:bodyPr wrap="square">
            <a:spAutoFit/>
          </a:bodyPr>
          <a:lstStyle/>
          <a:p>
            <a:pPr algn="ctr"/>
            <a:r>
              <a:rPr lang="en-GB" sz="2000" i="1" dirty="0" smtClean="0">
                <a:solidFill>
                  <a:schemeClr val="bg1"/>
                </a:solidFill>
                <a:latin typeface="Verdana" panose="020B0604030504040204" pitchFamily="34" charset="0"/>
                <a:ea typeface="Verdana" panose="020B0604030504040204" pitchFamily="34" charset="0"/>
              </a:rPr>
              <a:t>Gen. </a:t>
            </a:r>
            <a:r>
              <a:rPr lang="en-GB" sz="2000" i="1" dirty="0">
                <a:solidFill>
                  <a:schemeClr val="bg1"/>
                </a:solidFill>
                <a:latin typeface="Verdana" panose="020B0604030504040204" pitchFamily="34" charset="0"/>
                <a:ea typeface="Verdana" panose="020B0604030504040204" pitchFamily="34" charset="0"/>
              </a:rPr>
              <a:t>15:1 </a:t>
            </a:r>
            <a:endParaRPr lang="en-GB" sz="2000" i="1" dirty="0" smtClean="0">
              <a:solidFill>
                <a:schemeClr val="bg1"/>
              </a:solidFill>
              <a:latin typeface="Verdana" panose="020B0604030504040204" pitchFamily="34" charset="0"/>
              <a:ea typeface="Verdana" panose="020B0604030504040204" pitchFamily="34" charset="0"/>
            </a:endParaRPr>
          </a:p>
          <a:p>
            <a:pPr algn="ctr"/>
            <a:r>
              <a:rPr lang="en-GB" sz="2000" i="1" dirty="0" smtClean="0">
                <a:solidFill>
                  <a:schemeClr val="bg1"/>
                </a:solidFill>
                <a:latin typeface="Verdana" panose="020B0604030504040204" pitchFamily="34" charset="0"/>
                <a:ea typeface="Verdana" panose="020B0604030504040204" pitchFamily="34" charset="0"/>
              </a:rPr>
              <a:t>“</a:t>
            </a:r>
            <a:r>
              <a:rPr lang="nl-NL" sz="2000" i="1" dirty="0" smtClean="0">
                <a:solidFill>
                  <a:schemeClr val="bg1"/>
                </a:solidFill>
                <a:latin typeface="Verdana" panose="020B0604030504040204" pitchFamily="34" charset="0"/>
                <a:ea typeface="Verdana" panose="020B0604030504040204" pitchFamily="34" charset="0"/>
              </a:rPr>
              <a:t>Hierna </a:t>
            </a:r>
            <a:r>
              <a:rPr lang="nl-NL" sz="2000" i="1" dirty="0">
                <a:solidFill>
                  <a:schemeClr val="bg1"/>
                </a:solidFill>
                <a:latin typeface="Verdana" panose="020B0604030504040204" pitchFamily="34" charset="0"/>
                <a:ea typeface="Verdana" panose="020B0604030504040204" pitchFamily="34" charset="0"/>
              </a:rPr>
              <a:t>kwam het woord des </a:t>
            </a:r>
            <a:r>
              <a:rPr lang="nl-NL" sz="2000" i="1" cap="small" dirty="0">
                <a:solidFill>
                  <a:schemeClr val="bg1"/>
                </a:solidFill>
                <a:latin typeface="Verdana" panose="020B0604030504040204" pitchFamily="34" charset="0"/>
                <a:ea typeface="Verdana" panose="020B0604030504040204" pitchFamily="34" charset="0"/>
              </a:rPr>
              <a:t>Heren</a:t>
            </a:r>
            <a:r>
              <a:rPr lang="nl-NL" sz="2000" i="1" dirty="0">
                <a:solidFill>
                  <a:schemeClr val="bg1"/>
                </a:solidFill>
                <a:latin typeface="Verdana" panose="020B0604030504040204" pitchFamily="34" charset="0"/>
                <a:ea typeface="Verdana" panose="020B0604030504040204" pitchFamily="34" charset="0"/>
              </a:rPr>
              <a:t> tot ​Abram​ in een gezicht: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Vrees </a:t>
            </a:r>
            <a:r>
              <a:rPr lang="nl-NL" sz="2000" i="1" dirty="0">
                <a:solidFill>
                  <a:schemeClr val="bg1"/>
                </a:solidFill>
                <a:latin typeface="Verdana" panose="020B0604030504040204" pitchFamily="34" charset="0"/>
                <a:ea typeface="Verdana" panose="020B0604030504040204" pitchFamily="34" charset="0"/>
              </a:rPr>
              <a:t>niet, ​Abram,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Ik </a:t>
            </a:r>
            <a:r>
              <a:rPr lang="nl-NL" sz="2000" i="1" dirty="0">
                <a:solidFill>
                  <a:schemeClr val="bg1"/>
                </a:solidFill>
                <a:latin typeface="Verdana" panose="020B0604030504040204" pitchFamily="34" charset="0"/>
                <a:ea typeface="Verdana" panose="020B0604030504040204" pitchFamily="34" charset="0"/>
              </a:rPr>
              <a:t>ben uw ​</a:t>
            </a:r>
            <a:r>
              <a:rPr lang="nl-NL" sz="2000" i="1" dirty="0" smtClean="0">
                <a:solidFill>
                  <a:schemeClr val="bg1"/>
                </a:solidFill>
                <a:latin typeface="Verdana" panose="020B0604030504040204" pitchFamily="34" charset="0"/>
                <a:ea typeface="Verdana" panose="020B0604030504040204" pitchFamily="34" charset="0"/>
              </a:rPr>
              <a:t>schild (magen); </a:t>
            </a:r>
          </a:p>
          <a:p>
            <a:pPr algn="ctr"/>
            <a:r>
              <a:rPr lang="nl-NL" sz="2000" i="1" dirty="0" smtClean="0">
                <a:solidFill>
                  <a:schemeClr val="bg1"/>
                </a:solidFill>
                <a:latin typeface="Verdana" panose="020B0604030504040204" pitchFamily="34" charset="0"/>
                <a:ea typeface="Verdana" panose="020B0604030504040204" pitchFamily="34" charset="0"/>
              </a:rPr>
              <a:t>uw </a:t>
            </a:r>
            <a:r>
              <a:rPr lang="nl-NL" sz="2000" i="1" dirty="0">
                <a:solidFill>
                  <a:schemeClr val="bg1"/>
                </a:solidFill>
                <a:latin typeface="Verdana" panose="020B0604030504040204" pitchFamily="34" charset="0"/>
                <a:ea typeface="Verdana" panose="020B0604030504040204" pitchFamily="34" charset="0"/>
              </a:rPr>
              <a:t>loon zal zeer groot zijn. </a:t>
            </a:r>
            <a:r>
              <a:rPr lang="en-GB" sz="2000" i="1" dirty="0" smtClean="0">
                <a:solidFill>
                  <a:schemeClr val="bg1"/>
                </a:solidFill>
                <a:latin typeface="Verdana" panose="020B0604030504040204" pitchFamily="34" charset="0"/>
                <a:ea typeface="Verdana" panose="020B0604030504040204" pitchFamily="34" charset="0"/>
              </a:rPr>
              <a:t>”</a:t>
            </a:r>
            <a:endParaRPr lang="nl-NL" sz="2000" i="1" dirty="0">
              <a:solidFill>
                <a:schemeClr val="bg1"/>
              </a:solidFill>
              <a:latin typeface="Verdana" panose="020B0604030504040204" pitchFamily="34" charset="0"/>
              <a:ea typeface="Verdana" panose="020B0604030504040204" pitchFamily="34" charset="0"/>
            </a:endParaRPr>
          </a:p>
        </p:txBody>
      </p:sp>
      <p:sp>
        <p:nvSpPr>
          <p:cNvPr id="6" name="Rechthoek 5"/>
          <p:cNvSpPr/>
          <p:nvPr/>
        </p:nvSpPr>
        <p:spPr>
          <a:xfrm>
            <a:off x="0" y="44623"/>
            <a:ext cx="9096945" cy="1080000"/>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4. HET SCHILD VAN HET GELOOF</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7" name="Rechthoek 6"/>
          <p:cNvSpPr/>
          <p:nvPr/>
        </p:nvSpPr>
        <p:spPr>
          <a:xfrm>
            <a:off x="0" y="3153162"/>
            <a:ext cx="9096945" cy="1015663"/>
          </a:xfrm>
          <a:prstGeom prst="rect">
            <a:avLst/>
          </a:prstGeom>
          <a:solidFill>
            <a:schemeClr val="tx2">
              <a:lumMod val="50000"/>
            </a:schemeClr>
          </a:solidFill>
        </p:spPr>
        <p:txBody>
          <a:bodyPr wrap="square">
            <a:spAutoFit/>
          </a:bodyPr>
          <a:lstStyle/>
          <a:p>
            <a:pPr algn="ctr"/>
            <a:r>
              <a:rPr lang="en-GB" sz="2000" i="1" dirty="0" smtClean="0">
                <a:solidFill>
                  <a:schemeClr val="bg1"/>
                </a:solidFill>
                <a:latin typeface="Verdana" panose="020B0604030504040204" pitchFamily="34" charset="0"/>
                <a:ea typeface="Verdana" panose="020B0604030504040204" pitchFamily="34" charset="0"/>
              </a:rPr>
              <a:t>Psalm </a:t>
            </a:r>
            <a:r>
              <a:rPr lang="en-GB" sz="2000" i="1" dirty="0">
                <a:solidFill>
                  <a:schemeClr val="bg1"/>
                </a:solidFill>
                <a:latin typeface="Verdana" panose="020B0604030504040204" pitchFamily="34" charset="0"/>
                <a:ea typeface="Verdana" panose="020B0604030504040204" pitchFamily="34" charset="0"/>
              </a:rPr>
              <a:t>28:7 </a:t>
            </a:r>
            <a:endParaRPr lang="en-GB" sz="2000" i="1" dirty="0" smtClean="0">
              <a:solidFill>
                <a:schemeClr val="bg1"/>
              </a:solidFill>
              <a:latin typeface="Verdana" panose="020B0604030504040204" pitchFamily="34" charset="0"/>
              <a:ea typeface="Verdana" panose="020B0604030504040204" pitchFamily="34" charset="0"/>
            </a:endParaRPr>
          </a:p>
          <a:p>
            <a:pPr algn="ctr"/>
            <a:r>
              <a:rPr lang="en-GB" sz="2000" i="1" dirty="0" smtClean="0">
                <a:solidFill>
                  <a:schemeClr val="bg1"/>
                </a:solidFill>
                <a:latin typeface="Verdana" panose="020B0604030504040204" pitchFamily="34" charset="0"/>
                <a:ea typeface="Verdana" panose="020B0604030504040204" pitchFamily="34" charset="0"/>
              </a:rPr>
              <a:t>“</a:t>
            </a:r>
            <a:r>
              <a:rPr lang="nl-NL" sz="2000" i="1" dirty="0">
                <a:solidFill>
                  <a:schemeClr val="bg1"/>
                </a:solidFill>
                <a:latin typeface="Verdana" panose="020B0604030504040204" pitchFamily="34" charset="0"/>
                <a:ea typeface="Verdana" panose="020B0604030504040204" pitchFamily="34" charset="0"/>
              </a:rPr>
              <a:t>De </a:t>
            </a:r>
            <a:r>
              <a:rPr lang="nl-NL" sz="2000" i="1" cap="small" dirty="0">
                <a:solidFill>
                  <a:schemeClr val="bg1"/>
                </a:solidFill>
                <a:latin typeface="Verdana" panose="020B0604030504040204" pitchFamily="34" charset="0"/>
                <a:ea typeface="Verdana" panose="020B0604030504040204" pitchFamily="34" charset="0"/>
              </a:rPr>
              <a:t>Here</a:t>
            </a:r>
            <a:r>
              <a:rPr lang="nl-NL" sz="2000" i="1" dirty="0">
                <a:solidFill>
                  <a:schemeClr val="bg1"/>
                </a:solidFill>
                <a:latin typeface="Verdana" panose="020B0604030504040204" pitchFamily="34" charset="0"/>
                <a:ea typeface="Verdana" panose="020B0604030504040204" pitchFamily="34" charset="0"/>
              </a:rPr>
              <a:t> is mijn kracht en mijn ​</a:t>
            </a:r>
            <a:r>
              <a:rPr lang="nl-NL" sz="2000" i="1" dirty="0" smtClean="0">
                <a:solidFill>
                  <a:schemeClr val="bg1"/>
                </a:solidFill>
                <a:latin typeface="Verdana" panose="020B0604030504040204" pitchFamily="34" charset="0"/>
                <a:ea typeface="Verdana" panose="020B0604030504040204" pitchFamily="34" charset="0"/>
              </a:rPr>
              <a:t>schild (</a:t>
            </a:r>
            <a:r>
              <a:rPr lang="nl-NL" sz="2000" i="1" dirty="0" err="1" smtClean="0">
                <a:solidFill>
                  <a:schemeClr val="bg1"/>
                </a:solidFill>
                <a:latin typeface="Verdana" panose="020B0604030504040204" pitchFamily="34" charset="0"/>
                <a:ea typeface="Verdana" panose="020B0604030504040204" pitchFamily="34" charset="0"/>
              </a:rPr>
              <a:t>oezi</a:t>
            </a:r>
            <a:r>
              <a:rPr lang="nl-NL" sz="2000" i="1" dirty="0" smtClean="0">
                <a:solidFill>
                  <a:schemeClr val="bg1"/>
                </a:solidFill>
                <a:latin typeface="Verdana" panose="020B0604030504040204" pitchFamily="34" charset="0"/>
                <a:ea typeface="Verdana" panose="020B0604030504040204" pitchFamily="34" charset="0"/>
              </a:rPr>
              <a:t> </a:t>
            </a:r>
            <a:r>
              <a:rPr lang="nl-NL" sz="2000" i="1" dirty="0" err="1" smtClean="0">
                <a:solidFill>
                  <a:schemeClr val="bg1"/>
                </a:solidFill>
                <a:latin typeface="Verdana" panose="020B0604030504040204" pitchFamily="34" charset="0"/>
                <a:ea typeface="Verdana" panose="020B0604030504040204" pitchFamily="34" charset="0"/>
              </a:rPr>
              <a:t>oe’magini</a:t>
            </a:r>
            <a:r>
              <a:rPr lang="nl-NL" sz="2000" i="1" dirty="0" smtClean="0">
                <a:solidFill>
                  <a:schemeClr val="bg1"/>
                </a:solidFill>
                <a:latin typeface="Verdana" panose="020B0604030504040204" pitchFamily="34" charset="0"/>
                <a:ea typeface="Verdana" panose="020B0604030504040204" pitchFamily="34" charset="0"/>
              </a:rPr>
              <a:t>); </a:t>
            </a:r>
          </a:p>
          <a:p>
            <a:pPr algn="ctr"/>
            <a:r>
              <a:rPr lang="nl-NL" sz="2000" i="1" dirty="0" smtClean="0">
                <a:solidFill>
                  <a:schemeClr val="bg1"/>
                </a:solidFill>
                <a:latin typeface="Verdana" panose="020B0604030504040204" pitchFamily="34" charset="0"/>
                <a:ea typeface="Verdana" panose="020B0604030504040204" pitchFamily="34" charset="0"/>
              </a:rPr>
              <a:t>op </a:t>
            </a:r>
            <a:r>
              <a:rPr lang="nl-NL" sz="2000" i="1" dirty="0">
                <a:solidFill>
                  <a:schemeClr val="bg1"/>
                </a:solidFill>
                <a:latin typeface="Verdana" panose="020B0604030504040204" pitchFamily="34" charset="0"/>
                <a:ea typeface="Verdana" panose="020B0604030504040204" pitchFamily="34" charset="0"/>
              </a:rPr>
              <a:t>Hem vertrouwde mijn ​hart​ en ik werd geholpen</a:t>
            </a:r>
            <a:r>
              <a:rPr lang="nl-NL" sz="2000" i="1" dirty="0" smtClean="0">
                <a:solidFill>
                  <a:schemeClr val="bg1"/>
                </a:solidFill>
                <a:latin typeface="Verdana" panose="020B0604030504040204" pitchFamily="34" charset="0"/>
                <a:ea typeface="Verdana" panose="020B0604030504040204" pitchFamily="34" charset="0"/>
              </a:rPr>
              <a:t>.</a:t>
            </a:r>
            <a:r>
              <a:rPr lang="en-GB" sz="2000" i="1" dirty="0" smtClean="0">
                <a:solidFill>
                  <a:schemeClr val="bg1"/>
                </a:solidFill>
                <a:latin typeface="Verdana" panose="020B0604030504040204" pitchFamily="34" charset="0"/>
                <a:ea typeface="Verdana" panose="020B0604030504040204" pitchFamily="34" charset="0"/>
              </a:rPr>
              <a:t>”</a:t>
            </a:r>
            <a:endParaRPr lang="nl-NL" sz="2000" i="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688565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45</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Rechthoek 5"/>
          <p:cNvSpPr/>
          <p:nvPr/>
        </p:nvSpPr>
        <p:spPr>
          <a:xfrm>
            <a:off x="0" y="44623"/>
            <a:ext cx="9096945" cy="1080000"/>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4. HET SCHILD VAN HET GELOOF</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9" name="Rechthoek 8"/>
          <p:cNvSpPr/>
          <p:nvPr/>
        </p:nvSpPr>
        <p:spPr>
          <a:xfrm>
            <a:off x="827583" y="5229200"/>
            <a:ext cx="7632849" cy="1323439"/>
          </a:xfrm>
          <a:prstGeom prst="rect">
            <a:avLst/>
          </a:prstGeom>
          <a:solidFill>
            <a:schemeClr val="tx2">
              <a:lumMod val="50000"/>
            </a:schemeClr>
          </a:solidFill>
        </p:spPr>
        <p:txBody>
          <a:bodyPr wrap="square">
            <a:spAutoFit/>
          </a:bodyPr>
          <a:lstStyle/>
          <a:p>
            <a:r>
              <a:rPr lang="en-GB" sz="2000" i="1" dirty="0" err="1" smtClean="0">
                <a:solidFill>
                  <a:schemeClr val="bg1"/>
                </a:solidFill>
                <a:latin typeface="Verdana" panose="020B0604030504040204" pitchFamily="34" charset="0"/>
                <a:ea typeface="Verdana" panose="020B0604030504040204" pitchFamily="34" charset="0"/>
              </a:rPr>
              <a:t>Schild</a:t>
            </a:r>
            <a:r>
              <a:rPr lang="en-GB" sz="2000" i="1" dirty="0" smtClean="0">
                <a:solidFill>
                  <a:schemeClr val="bg1"/>
                </a:solidFill>
                <a:latin typeface="Verdana" panose="020B0604030504040204" pitchFamily="34" charset="0"/>
                <a:ea typeface="Verdana" panose="020B0604030504040204" pitchFamily="34" charset="0"/>
              </a:rPr>
              <a:t> is in Paulus’ brief  </a:t>
            </a:r>
            <a:r>
              <a:rPr lang="nl-NL" sz="2000" i="1" dirty="0" err="1">
                <a:solidFill>
                  <a:schemeClr val="bg1"/>
                </a:solidFill>
                <a:latin typeface="Verdana" panose="020B0604030504040204" pitchFamily="34" charset="0"/>
                <a:ea typeface="Verdana" panose="020B0604030504040204" pitchFamily="34" charset="0"/>
              </a:rPr>
              <a:t>θυρεός</a:t>
            </a:r>
            <a:r>
              <a:rPr lang="en-GB" sz="2000" i="1" dirty="0">
                <a:solidFill>
                  <a:schemeClr val="bg1"/>
                </a:solidFill>
                <a:latin typeface="Verdana" panose="020B0604030504040204" pitchFamily="34" charset="0"/>
                <a:ea typeface="Verdana" panose="020B0604030504040204" pitchFamily="34" charset="0"/>
              </a:rPr>
              <a:t>  </a:t>
            </a:r>
            <a:r>
              <a:rPr lang="en-GB" sz="2000" i="1" dirty="0" err="1">
                <a:solidFill>
                  <a:schemeClr val="bg1"/>
                </a:solidFill>
                <a:latin typeface="Verdana" panose="020B0604030504040204" pitchFamily="34" charset="0"/>
                <a:ea typeface="Verdana" panose="020B0604030504040204" pitchFamily="34" charset="0"/>
              </a:rPr>
              <a:t>thureos</a:t>
            </a:r>
            <a:r>
              <a:rPr lang="en-GB" sz="2000" i="1" dirty="0">
                <a:solidFill>
                  <a:schemeClr val="bg1"/>
                </a:solidFill>
                <a:latin typeface="Verdana" panose="020B0604030504040204" pitchFamily="34" charset="0"/>
                <a:ea typeface="Verdana" panose="020B0604030504040204" pitchFamily="34" charset="0"/>
              </a:rPr>
              <a:t> – Strong’s G2375 </a:t>
            </a:r>
            <a:r>
              <a:rPr lang="en-GB" sz="2000" i="1" dirty="0" err="1" smtClean="0">
                <a:solidFill>
                  <a:schemeClr val="bg1"/>
                </a:solidFill>
                <a:latin typeface="Verdana" panose="020B0604030504040204" pitchFamily="34" charset="0"/>
                <a:ea typeface="Verdana" panose="020B0604030504040204" pitchFamily="34" charset="0"/>
              </a:rPr>
              <a:t>een</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schild</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en</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komt</a:t>
            </a:r>
            <a:r>
              <a:rPr lang="en-GB" sz="2000" i="1" dirty="0" smtClean="0">
                <a:solidFill>
                  <a:schemeClr val="bg1"/>
                </a:solidFill>
                <a:latin typeface="Verdana" panose="020B0604030504040204" pitchFamily="34" charset="0"/>
                <a:ea typeface="Verdana" panose="020B0604030504040204" pitchFamily="34" charset="0"/>
              </a:rPr>
              <a:t> van </a:t>
            </a:r>
            <a:r>
              <a:rPr lang="nl-NL" sz="2000" i="1" dirty="0" err="1" smtClean="0">
                <a:solidFill>
                  <a:schemeClr val="bg1"/>
                </a:solidFill>
                <a:latin typeface="Verdana" panose="020B0604030504040204" pitchFamily="34" charset="0"/>
                <a:ea typeface="Verdana" panose="020B0604030504040204" pitchFamily="34" charset="0"/>
              </a:rPr>
              <a:t>θύρ</a:t>
            </a:r>
            <a:r>
              <a:rPr lang="nl-NL" sz="2000" i="1" dirty="0" smtClean="0">
                <a:solidFill>
                  <a:schemeClr val="bg1"/>
                </a:solidFill>
                <a:latin typeface="Verdana" panose="020B0604030504040204" pitchFamily="34" charset="0"/>
                <a:ea typeface="Verdana" panose="020B0604030504040204" pitchFamily="34" charset="0"/>
              </a:rPr>
              <a:t>α</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a:solidFill>
                  <a:schemeClr val="bg1"/>
                </a:solidFill>
                <a:latin typeface="Verdana" panose="020B0604030504040204" pitchFamily="34" charset="0"/>
                <a:ea typeface="Verdana" panose="020B0604030504040204" pitchFamily="34" charset="0"/>
              </a:rPr>
              <a:t>thura</a:t>
            </a:r>
            <a:r>
              <a:rPr lang="en-GB" sz="2000" i="1" dirty="0">
                <a:solidFill>
                  <a:schemeClr val="bg1"/>
                </a:solidFill>
                <a:latin typeface="Verdana" panose="020B0604030504040204" pitchFamily="34" charset="0"/>
                <a:ea typeface="Verdana" panose="020B0604030504040204" pitchFamily="34" charset="0"/>
              </a:rPr>
              <a:t> – Strong’s </a:t>
            </a:r>
            <a:r>
              <a:rPr lang="en-GB" sz="2000" i="1" dirty="0" smtClean="0">
                <a:solidFill>
                  <a:schemeClr val="bg1"/>
                </a:solidFill>
                <a:latin typeface="Verdana" panose="020B0604030504040204" pitchFamily="34" charset="0"/>
                <a:ea typeface="Verdana" panose="020B0604030504040204" pitchFamily="34" charset="0"/>
              </a:rPr>
              <a:t>G2374 ‘</a:t>
            </a:r>
            <a:r>
              <a:rPr lang="en-GB" sz="2000" i="1" dirty="0" err="1" smtClean="0">
                <a:solidFill>
                  <a:schemeClr val="bg1"/>
                </a:solidFill>
                <a:latin typeface="Verdana" panose="020B0604030504040204" pitchFamily="34" charset="0"/>
                <a:ea typeface="Verdana" panose="020B0604030504040204" pitchFamily="34" charset="0"/>
              </a:rPr>
              <a:t>een</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deur</a:t>
            </a:r>
            <a:r>
              <a:rPr lang="en-GB" sz="2000" i="1" dirty="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ingang</a:t>
            </a:r>
            <a:r>
              <a:rPr lang="en-GB" sz="2000" i="1" dirty="0" smtClean="0">
                <a:solidFill>
                  <a:schemeClr val="bg1"/>
                </a:solidFill>
                <a:latin typeface="Verdana" panose="020B0604030504040204" pitchFamily="34" charset="0"/>
                <a:ea typeface="Verdana" panose="020B0604030504040204" pitchFamily="34" charset="0"/>
              </a:rPr>
              <a:t> of </a:t>
            </a:r>
            <a:r>
              <a:rPr lang="en-GB" sz="2000" i="1" dirty="0" err="1" smtClean="0">
                <a:solidFill>
                  <a:schemeClr val="bg1"/>
                </a:solidFill>
                <a:latin typeface="Verdana" panose="020B0604030504040204" pitchFamily="34" charset="0"/>
                <a:ea typeface="Verdana" panose="020B0604030504040204" pitchFamily="34" charset="0"/>
              </a:rPr>
              <a:t>poort</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Dit</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schild</a:t>
            </a:r>
            <a:r>
              <a:rPr lang="en-GB" sz="2000" i="1" dirty="0" smtClean="0">
                <a:solidFill>
                  <a:schemeClr val="bg1"/>
                </a:solidFill>
                <a:latin typeface="Verdana" panose="020B0604030504040204" pitchFamily="34" charset="0"/>
                <a:ea typeface="Verdana" panose="020B0604030504040204" pitchFamily="34" charset="0"/>
              </a:rPr>
              <a:t> was zo </a:t>
            </a:r>
            <a:r>
              <a:rPr lang="en-GB" sz="2000" i="1" dirty="0" err="1" smtClean="0">
                <a:solidFill>
                  <a:schemeClr val="bg1"/>
                </a:solidFill>
                <a:latin typeface="Verdana" panose="020B0604030504040204" pitchFamily="34" charset="0"/>
                <a:ea typeface="Verdana" panose="020B0604030504040204" pitchFamily="34" charset="0"/>
              </a:rPr>
              <a:t>groot</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als</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een</a:t>
            </a:r>
            <a:r>
              <a:rPr lang="en-GB" sz="2000" i="1" dirty="0" smtClean="0">
                <a:solidFill>
                  <a:schemeClr val="bg1"/>
                </a:solidFill>
                <a:latin typeface="Verdana" panose="020B0604030504040204" pitchFamily="34" charset="0"/>
                <a:ea typeface="Verdana" panose="020B0604030504040204" pitchFamily="34" charset="0"/>
              </a:rPr>
              <a:t> </a:t>
            </a:r>
            <a:r>
              <a:rPr lang="en-GB" sz="2000" i="1" dirty="0" err="1" smtClean="0">
                <a:solidFill>
                  <a:schemeClr val="bg1"/>
                </a:solidFill>
                <a:latin typeface="Verdana" panose="020B0604030504040204" pitchFamily="34" charset="0"/>
                <a:ea typeface="Verdana" panose="020B0604030504040204" pitchFamily="34" charset="0"/>
              </a:rPr>
              <a:t>deur</a:t>
            </a:r>
            <a:r>
              <a:rPr lang="en-GB" sz="2000" i="1" dirty="0" smtClean="0">
                <a:solidFill>
                  <a:schemeClr val="bg1"/>
                </a:solidFill>
                <a:latin typeface="Verdana" panose="020B0604030504040204" pitchFamily="34" charset="0"/>
                <a:ea typeface="Verdana" panose="020B0604030504040204" pitchFamily="34" charset="0"/>
              </a:rPr>
              <a:t>. Jesjoea is de </a:t>
            </a:r>
            <a:r>
              <a:rPr lang="en-GB" sz="2000" i="1" dirty="0" err="1" smtClean="0">
                <a:solidFill>
                  <a:schemeClr val="bg1"/>
                </a:solidFill>
                <a:latin typeface="Verdana" panose="020B0604030504040204" pitchFamily="34" charset="0"/>
                <a:ea typeface="Verdana" panose="020B0604030504040204" pitchFamily="34" charset="0"/>
              </a:rPr>
              <a:t>deur</a:t>
            </a:r>
            <a:endParaRPr lang="nl-NL" sz="2000" i="1" dirty="0">
              <a:solidFill>
                <a:schemeClr val="bg1"/>
              </a:solidFill>
              <a:latin typeface="Verdana" panose="020B0604030504040204" pitchFamily="34" charset="0"/>
              <a:ea typeface="Verdana" panose="020B060403050404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 y="940544"/>
            <a:ext cx="90963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9553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46</a:t>
            </a:fld>
            <a:endParaRPr lang="nl-NL"/>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9676" y="6064076"/>
            <a:ext cx="3749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s://www.thak.ca/wp-content/uploads/2012/12/romanshield.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2103" y="836712"/>
            <a:ext cx="2667939" cy="4005915"/>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0" y="44623"/>
            <a:ext cx="9096945" cy="1080000"/>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4. HET SCHILD VAN HET GELOOF</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354" t="4992" r="4758" b="2636"/>
          <a:stretch/>
        </p:blipFill>
        <p:spPr bwMode="auto">
          <a:xfrm>
            <a:off x="5800080" y="1052737"/>
            <a:ext cx="1874309"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261070" y="4842627"/>
            <a:ext cx="2952328" cy="769441"/>
          </a:xfrm>
          <a:prstGeom prst="rect">
            <a:avLst/>
          </a:prstGeom>
          <a:noFill/>
        </p:spPr>
        <p:txBody>
          <a:bodyPr wrap="square" rtlCol="0">
            <a:spAutoFit/>
          </a:bodyPr>
          <a:lstStyle/>
          <a:p>
            <a:pPr algn="ctr"/>
            <a:r>
              <a:rPr lang="nl-NL" sz="2400" b="1" dirty="0" smtClean="0">
                <a:solidFill>
                  <a:schemeClr val="bg1"/>
                </a:solidFill>
                <a:latin typeface="Verdana" panose="020B0604030504040204" pitchFamily="34" charset="0"/>
                <a:ea typeface="Verdana" panose="020B0604030504040204" pitchFamily="34" charset="0"/>
              </a:rPr>
              <a:t>De Messias</a:t>
            </a:r>
          </a:p>
          <a:p>
            <a:pPr algn="ctr"/>
            <a:r>
              <a:rPr lang="nl-NL" sz="2000" dirty="0" smtClean="0">
                <a:solidFill>
                  <a:schemeClr val="bg1"/>
                </a:solidFill>
                <a:latin typeface="Verdana" panose="020B0604030504040204" pitchFamily="34" charset="0"/>
                <a:ea typeface="Verdana" panose="020B0604030504040204" pitchFamily="34" charset="0"/>
              </a:rPr>
              <a:t>Deur tot het leven</a:t>
            </a:r>
            <a:endParaRPr lang="nl-NL" sz="2000" dirty="0">
              <a:solidFill>
                <a:schemeClr val="bg1"/>
              </a:solidFill>
              <a:latin typeface="Verdana" panose="020B0604030504040204" pitchFamily="34" charset="0"/>
              <a:ea typeface="Verdana" panose="020B0604030504040204" pitchFamily="34" charset="0"/>
            </a:endParaRPr>
          </a:p>
        </p:txBody>
      </p:sp>
      <p:sp>
        <p:nvSpPr>
          <p:cNvPr id="8" name="Tekstvak 7"/>
          <p:cNvSpPr txBox="1"/>
          <p:nvPr/>
        </p:nvSpPr>
        <p:spPr>
          <a:xfrm>
            <a:off x="467714" y="4842627"/>
            <a:ext cx="2952328" cy="769441"/>
          </a:xfrm>
          <a:prstGeom prst="rect">
            <a:avLst/>
          </a:prstGeom>
          <a:noFill/>
        </p:spPr>
        <p:txBody>
          <a:bodyPr wrap="square" rtlCol="0">
            <a:spAutoFit/>
          </a:bodyPr>
          <a:lstStyle/>
          <a:p>
            <a:pPr algn="ctr"/>
            <a:r>
              <a:rPr lang="nl-NL" sz="2400" b="1" dirty="0" smtClean="0">
                <a:solidFill>
                  <a:schemeClr val="bg1"/>
                </a:solidFill>
                <a:latin typeface="Verdana" panose="020B0604030504040204" pitchFamily="34" charset="0"/>
                <a:ea typeface="Verdana" panose="020B0604030504040204" pitchFamily="34" charset="0"/>
              </a:rPr>
              <a:t>De Anti Messias</a:t>
            </a:r>
          </a:p>
          <a:p>
            <a:pPr algn="ctr"/>
            <a:r>
              <a:rPr lang="nl-NL" sz="2000" dirty="0" smtClean="0">
                <a:solidFill>
                  <a:schemeClr val="bg1"/>
                </a:solidFill>
                <a:latin typeface="Verdana" panose="020B0604030504040204" pitchFamily="34" charset="0"/>
                <a:ea typeface="Verdana" panose="020B0604030504040204" pitchFamily="34" charset="0"/>
              </a:rPr>
              <a:t>Deur tot de dood</a:t>
            </a:r>
            <a:endParaRPr lang="nl-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57122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47</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6" name="Rechthoek 5"/>
          <p:cNvSpPr/>
          <p:nvPr/>
        </p:nvSpPr>
        <p:spPr>
          <a:xfrm>
            <a:off x="-1" y="1700808"/>
            <a:ext cx="9096945" cy="1015663"/>
          </a:xfrm>
          <a:prstGeom prst="rect">
            <a:avLst/>
          </a:prstGeom>
        </p:spPr>
        <p:txBody>
          <a:bodyPr wrap="square">
            <a:spAutoFit/>
          </a:bodyPr>
          <a:lstStyle/>
          <a:p>
            <a:pPr algn="ctr"/>
            <a:r>
              <a:rPr lang="nl-NL" sz="20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CONCLUSIE</a:t>
            </a:r>
          </a:p>
          <a:p>
            <a:pPr algn="ctr"/>
            <a:r>
              <a:rPr lang="nl-NL" sz="20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prstClr val="white"/>
                </a:solidFill>
                <a:latin typeface="Verdana" panose="020B0604030504040204" pitchFamily="34" charset="0"/>
                <a:ea typeface="Verdana" panose="020B0604030504040204" pitchFamily="34" charset="0"/>
              </a:rPr>
              <a:t>Hij heeft ons tot een koninkrijk, </a:t>
            </a:r>
            <a:endParaRPr lang="nl-NL" sz="2000" dirty="0" smtClean="0">
              <a:solidFill>
                <a:prstClr val="white"/>
              </a:solidFill>
              <a:latin typeface="Verdana" panose="020B0604030504040204" pitchFamily="34" charset="0"/>
              <a:ea typeface="Verdana" panose="020B0604030504040204" pitchFamily="34" charset="0"/>
            </a:endParaRPr>
          </a:p>
          <a:p>
            <a:pPr algn="ctr"/>
            <a:r>
              <a:rPr lang="nl-NL" sz="2000" dirty="0" smtClean="0">
                <a:solidFill>
                  <a:prstClr val="white"/>
                </a:solidFill>
                <a:latin typeface="Verdana" panose="020B0604030504040204" pitchFamily="34" charset="0"/>
                <a:ea typeface="Verdana" panose="020B0604030504040204" pitchFamily="34" charset="0"/>
              </a:rPr>
              <a:t>tot </a:t>
            </a:r>
            <a:r>
              <a:rPr lang="nl-NL" sz="2000" dirty="0">
                <a:solidFill>
                  <a:prstClr val="white"/>
                </a:solidFill>
                <a:latin typeface="Verdana" panose="020B0604030504040204" pitchFamily="34" charset="0"/>
                <a:ea typeface="Verdana" panose="020B0604030504040204" pitchFamily="34" charset="0"/>
              </a:rPr>
              <a:t>​priesters​ voor zijn God en Vader </a:t>
            </a:r>
            <a:r>
              <a:rPr lang="nl-NL" sz="2000" dirty="0" smtClean="0">
                <a:solidFill>
                  <a:prstClr val="white"/>
                </a:solidFill>
                <a:latin typeface="Verdana" panose="020B0604030504040204" pitchFamily="34" charset="0"/>
                <a:ea typeface="Verdana" panose="020B0604030504040204" pitchFamily="34" charset="0"/>
              </a:rPr>
              <a:t>gemaakt”</a:t>
            </a:r>
            <a:r>
              <a:rPr lang="nl-NL" sz="1200" dirty="0">
                <a:solidFill>
                  <a:prstClr val="white"/>
                </a:solidFill>
                <a:latin typeface="Verdana" panose="020B0604030504040204" pitchFamily="34" charset="0"/>
                <a:ea typeface="Verdana" panose="020B0604030504040204" pitchFamily="34" charset="0"/>
              </a:rPr>
              <a:t> </a:t>
            </a:r>
            <a:r>
              <a:rPr lang="nl-NL" sz="1200" dirty="0" smtClean="0">
                <a:solidFill>
                  <a:prstClr val="white"/>
                </a:solidFill>
                <a:latin typeface="Verdana" panose="020B0604030504040204" pitchFamily="34" charset="0"/>
                <a:ea typeface="Verdana" panose="020B0604030504040204" pitchFamily="34" charset="0"/>
              </a:rPr>
              <a:t>(</a:t>
            </a:r>
            <a:r>
              <a:rPr lang="nl-NL" sz="1200" dirty="0">
                <a:solidFill>
                  <a:prstClr val="white"/>
                </a:solidFill>
                <a:latin typeface="Verdana" panose="020B0604030504040204" pitchFamily="34" charset="0"/>
                <a:ea typeface="Verdana" panose="020B0604030504040204" pitchFamily="34" charset="0"/>
                <a:cs typeface="FrankRuehl" panose="020E0503060101010101" pitchFamily="34" charset="-79"/>
              </a:rPr>
              <a:t>Openb.1:6</a:t>
            </a:r>
            <a:r>
              <a:rPr lang="nl-NL" sz="1200" dirty="0" smtClean="0">
                <a:solidFill>
                  <a:prstClr val="white"/>
                </a:solidFill>
                <a:latin typeface="Verdana" panose="020B0604030504040204" pitchFamily="34" charset="0"/>
                <a:ea typeface="Verdana" panose="020B0604030504040204" pitchFamily="34" charset="0"/>
              </a:rPr>
              <a:t>)</a:t>
            </a:r>
          </a:p>
        </p:txBody>
      </p:sp>
      <p:sp>
        <p:nvSpPr>
          <p:cNvPr id="7" name="Rechthoek 6"/>
          <p:cNvSpPr/>
          <p:nvPr/>
        </p:nvSpPr>
        <p:spPr>
          <a:xfrm>
            <a:off x="0" y="288173"/>
            <a:ext cx="9096945" cy="461665"/>
          </a:xfrm>
          <a:prstGeom prst="rect">
            <a:avLst/>
          </a:prstGeom>
        </p:spPr>
        <p:txBody>
          <a:bodyPr wrap="square" anchor="ctr">
            <a:spAutoFit/>
          </a:bodyPr>
          <a:lstStyle/>
          <a:p>
            <a:pPr algn="ctr"/>
            <a:r>
              <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4. HET SCHILD VAN HET GELOOF </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8" name="Rechthoek 7"/>
          <p:cNvSpPr/>
          <p:nvPr/>
        </p:nvSpPr>
        <p:spPr>
          <a:xfrm>
            <a:off x="73199" y="2937138"/>
            <a:ext cx="9096945" cy="707886"/>
          </a:xfrm>
          <a:prstGeom prst="rect">
            <a:avLst/>
          </a:prstGeom>
        </p:spPr>
        <p:txBody>
          <a:bodyPr wrap="square">
            <a:spAutoFit/>
          </a:bodyPr>
          <a:lstStyle/>
          <a:p>
            <a:pPr algn="ct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Een schild is een externe bescherming </a:t>
            </a:r>
          </a:p>
          <a:p>
            <a:pPr algn="ct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een extern schild) van een persoon</a:t>
            </a:r>
          </a:p>
        </p:txBody>
      </p:sp>
      <p:sp>
        <p:nvSpPr>
          <p:cNvPr id="9" name="Rechthoek 8"/>
          <p:cNvSpPr/>
          <p:nvPr/>
        </p:nvSpPr>
        <p:spPr>
          <a:xfrm>
            <a:off x="-19597" y="3838962"/>
            <a:ext cx="9096945" cy="400110"/>
          </a:xfrm>
          <a:prstGeom prst="rect">
            <a:avLst/>
          </a:prstGeom>
        </p:spPr>
        <p:txBody>
          <a:bodyPr wrap="square">
            <a:spAutoFit/>
          </a:bodyPr>
          <a:lstStyle/>
          <a:p>
            <a:pPr algn="ct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Achter een schild schuil je vertrouwen (geloof) </a:t>
            </a:r>
          </a:p>
        </p:txBody>
      </p:sp>
    </p:spTree>
    <p:extLst>
      <p:ext uri="{BB962C8B-B14F-4D97-AF65-F5344CB8AC3E}">
        <p14:creationId xmlns:p14="http://schemas.microsoft.com/office/powerpoint/2010/main" val="39896139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48</a:t>
            </a:fld>
            <a:endParaRPr lang="nl-NL"/>
          </a:p>
        </p:txBody>
      </p:sp>
      <p:pic>
        <p:nvPicPr>
          <p:cNvPr id="6" name="Picture 2" descr="Afbeeldingsresultaat voor gold plate turban high pri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3728" y="3930354"/>
            <a:ext cx="4680520" cy="3171054"/>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p:cNvSpPr/>
          <p:nvPr/>
        </p:nvSpPr>
        <p:spPr>
          <a:xfrm>
            <a:off x="0" y="169124"/>
            <a:ext cx="9096945" cy="830997"/>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5. DE HELM VAN DE ZALIGHEID (des heils).</a:t>
            </a:r>
          </a:p>
          <a:p>
            <a:pPr algn="ctr"/>
            <a:r>
              <a:rPr lang="nl-NL" sz="2400" i="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Kernfunctie: </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76872"/>
            <a:ext cx="38100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274716"/>
            <a:ext cx="12430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919" y="3274716"/>
            <a:ext cx="18113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248" y="6093296"/>
            <a:ext cx="4572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875" y="1021453"/>
            <a:ext cx="662622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2939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 calcmode="lin" valueType="num">
                                      <p:cBhvr additive="base">
                                        <p:cTn id="13" dur="500" fill="hold"/>
                                        <p:tgtEl>
                                          <p:spTgt spid="16386"/>
                                        </p:tgtEl>
                                        <p:attrNameLst>
                                          <p:attrName>ppt_x</p:attrName>
                                        </p:attrNameLst>
                                      </p:cBhvr>
                                      <p:tavLst>
                                        <p:tav tm="0">
                                          <p:val>
                                            <p:strVal val="#ppt_x"/>
                                          </p:val>
                                        </p:tav>
                                        <p:tav tm="100000">
                                          <p:val>
                                            <p:strVal val="#ppt_x"/>
                                          </p:val>
                                        </p:tav>
                                      </p:tavLst>
                                    </p:anim>
                                    <p:anim calcmode="lin" valueType="num">
                                      <p:cBhvr additive="base">
                                        <p:cTn id="14" dur="500" fill="hold"/>
                                        <p:tgtEl>
                                          <p:spTgt spid="1638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387"/>
                                        </p:tgtEl>
                                        <p:attrNameLst>
                                          <p:attrName>style.visibility</p:attrName>
                                        </p:attrNameLst>
                                      </p:cBhvr>
                                      <p:to>
                                        <p:strVal val="visible"/>
                                      </p:to>
                                    </p:set>
                                    <p:anim calcmode="lin" valueType="num">
                                      <p:cBhvr additive="base">
                                        <p:cTn id="18" dur="500" fill="hold"/>
                                        <p:tgtEl>
                                          <p:spTgt spid="16387"/>
                                        </p:tgtEl>
                                        <p:attrNameLst>
                                          <p:attrName>ppt_x</p:attrName>
                                        </p:attrNameLst>
                                      </p:cBhvr>
                                      <p:tavLst>
                                        <p:tav tm="0">
                                          <p:val>
                                            <p:strVal val="0-#ppt_w/2"/>
                                          </p:val>
                                        </p:tav>
                                        <p:tav tm="100000">
                                          <p:val>
                                            <p:strVal val="#ppt_x"/>
                                          </p:val>
                                        </p:tav>
                                      </p:tavLst>
                                    </p:anim>
                                    <p:anim calcmode="lin" valueType="num">
                                      <p:cBhvr additive="base">
                                        <p:cTn id="19"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388"/>
                                        </p:tgtEl>
                                        <p:attrNameLst>
                                          <p:attrName>style.visibility</p:attrName>
                                        </p:attrNameLst>
                                      </p:cBhvr>
                                      <p:to>
                                        <p:strVal val="visible"/>
                                      </p:to>
                                    </p:set>
                                    <p:anim calcmode="lin" valueType="num">
                                      <p:cBhvr additive="base">
                                        <p:cTn id="24" dur="500" fill="hold"/>
                                        <p:tgtEl>
                                          <p:spTgt spid="16388"/>
                                        </p:tgtEl>
                                        <p:attrNameLst>
                                          <p:attrName>ppt_x</p:attrName>
                                        </p:attrNameLst>
                                      </p:cBhvr>
                                      <p:tavLst>
                                        <p:tav tm="0">
                                          <p:val>
                                            <p:strVal val="1+#ppt_w/2"/>
                                          </p:val>
                                        </p:tav>
                                        <p:tav tm="100000">
                                          <p:val>
                                            <p:strVal val="#ppt_x"/>
                                          </p:val>
                                        </p:tav>
                                      </p:tavLst>
                                    </p:anim>
                                    <p:anim calcmode="lin" valueType="num">
                                      <p:cBhvr additive="base">
                                        <p:cTn id="25"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6389"/>
                                        </p:tgtEl>
                                        <p:attrNameLst>
                                          <p:attrName>style.visibility</p:attrName>
                                        </p:attrNameLst>
                                      </p:cBhvr>
                                      <p:to>
                                        <p:strVal val="visible"/>
                                      </p:to>
                                    </p:set>
                                    <p:anim calcmode="lin" valueType="num">
                                      <p:cBhvr additive="base">
                                        <p:cTn id="34" dur="500" fill="hold"/>
                                        <p:tgtEl>
                                          <p:spTgt spid="16389"/>
                                        </p:tgtEl>
                                        <p:attrNameLst>
                                          <p:attrName>ppt_x</p:attrName>
                                        </p:attrNameLst>
                                      </p:cBhvr>
                                      <p:tavLst>
                                        <p:tav tm="0">
                                          <p:val>
                                            <p:strVal val="#ppt_x"/>
                                          </p:val>
                                        </p:tav>
                                        <p:tav tm="100000">
                                          <p:val>
                                            <p:strVal val="#ppt_x"/>
                                          </p:val>
                                        </p:tav>
                                      </p:tavLst>
                                    </p:anim>
                                    <p:anim calcmode="lin" valueType="num">
                                      <p:cBhvr additive="base">
                                        <p:cTn id="35"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49</a:t>
            </a:fld>
            <a:endParaRPr lang="nl-NL"/>
          </a:p>
        </p:txBody>
      </p:sp>
      <p:sp>
        <p:nvSpPr>
          <p:cNvPr id="12" name="Rechthoek 11"/>
          <p:cNvSpPr/>
          <p:nvPr/>
        </p:nvSpPr>
        <p:spPr>
          <a:xfrm>
            <a:off x="0" y="169124"/>
            <a:ext cx="9096945" cy="830997"/>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5. DE HELM VAN DE ZALIGHEID</a:t>
            </a:r>
          </a:p>
          <a:p>
            <a:pPr algn="ctr"/>
            <a:r>
              <a:rPr lang="nl-NL" sz="2400" i="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Kernfunctie: </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5212"/>
            <a:ext cx="38100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151" y="3274716"/>
            <a:ext cx="18113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116" y="3274716"/>
            <a:ext cx="12430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020" y="974721"/>
            <a:ext cx="7205663"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Afbeeldingsresultaat voor gold plate turban high pri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3728" y="3930354"/>
            <a:ext cx="4680520" cy="3171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2248" y="6093296"/>
            <a:ext cx="4572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446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ppt_x"/>
                                          </p:val>
                                        </p:tav>
                                        <p:tav tm="100000">
                                          <p:val>
                                            <p:strVal val="#ppt_x"/>
                                          </p:val>
                                        </p:tav>
                                      </p:tavLst>
                                    </p:anim>
                                    <p:anim calcmode="lin" valueType="num">
                                      <p:cBhvr additive="base">
                                        <p:cTn id="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additive="base">
                                        <p:cTn id="13" dur="500" fill="hold"/>
                                        <p:tgtEl>
                                          <p:spTgt spid="17410"/>
                                        </p:tgtEl>
                                        <p:attrNameLst>
                                          <p:attrName>ppt_x</p:attrName>
                                        </p:attrNameLst>
                                      </p:cBhvr>
                                      <p:tavLst>
                                        <p:tav tm="0">
                                          <p:val>
                                            <p:strVal val="0-#ppt_w/2"/>
                                          </p:val>
                                        </p:tav>
                                        <p:tav tm="100000">
                                          <p:val>
                                            <p:strVal val="#ppt_x"/>
                                          </p:val>
                                        </p:tav>
                                      </p:tavLst>
                                    </p:anim>
                                    <p:anim calcmode="lin" valueType="num">
                                      <p:cBhvr additive="base">
                                        <p:cTn id="14" dur="500" fill="hold"/>
                                        <p:tgtEl>
                                          <p:spTgt spid="174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7412"/>
                                        </p:tgtEl>
                                        <p:attrNameLst>
                                          <p:attrName>style.visibility</p:attrName>
                                        </p:attrNameLst>
                                      </p:cBhvr>
                                      <p:to>
                                        <p:strVal val="visible"/>
                                      </p:to>
                                    </p:set>
                                    <p:anim calcmode="lin" valueType="num">
                                      <p:cBhvr additive="base">
                                        <p:cTn id="18" dur="500" fill="hold"/>
                                        <p:tgtEl>
                                          <p:spTgt spid="17412"/>
                                        </p:tgtEl>
                                        <p:attrNameLst>
                                          <p:attrName>ppt_x</p:attrName>
                                        </p:attrNameLst>
                                      </p:cBhvr>
                                      <p:tavLst>
                                        <p:tav tm="0">
                                          <p:val>
                                            <p:strVal val="1+#ppt_w/2"/>
                                          </p:val>
                                        </p:tav>
                                        <p:tav tm="100000">
                                          <p:val>
                                            <p:strVal val="#ppt_x"/>
                                          </p:val>
                                        </p:tav>
                                      </p:tavLst>
                                    </p:anim>
                                    <p:anim calcmode="lin" valueType="num">
                                      <p:cBhvr additive="base">
                                        <p:cTn id="19" dur="500" fill="hold"/>
                                        <p:tgtEl>
                                          <p:spTgt spid="1741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7411"/>
                                        </p:tgtEl>
                                        <p:attrNameLst>
                                          <p:attrName>style.visibility</p:attrName>
                                        </p:attrNameLst>
                                      </p:cBhvr>
                                      <p:to>
                                        <p:strVal val="visible"/>
                                      </p:to>
                                    </p:set>
                                    <p:anim calcmode="lin" valueType="num">
                                      <p:cBhvr additive="base">
                                        <p:cTn id="23" dur="500" fill="hold"/>
                                        <p:tgtEl>
                                          <p:spTgt spid="17411"/>
                                        </p:tgtEl>
                                        <p:attrNameLst>
                                          <p:attrName>ppt_x</p:attrName>
                                        </p:attrNameLst>
                                      </p:cBhvr>
                                      <p:tavLst>
                                        <p:tav tm="0">
                                          <p:val>
                                            <p:strVal val="1+#ppt_w/2"/>
                                          </p:val>
                                        </p:tav>
                                        <p:tav tm="100000">
                                          <p:val>
                                            <p:strVal val="#ppt_x"/>
                                          </p:val>
                                        </p:tav>
                                      </p:tavLst>
                                    </p:anim>
                                    <p:anim calcmode="lin" valueType="num">
                                      <p:cBhvr additive="base">
                                        <p:cTn id="24"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5</a:t>
            </a:fld>
            <a:endParaRPr lang="nl-NL"/>
          </a:p>
        </p:txBody>
      </p:sp>
      <p:pic>
        <p:nvPicPr>
          <p:cNvPr id="1026" name="Picture 2" descr="s461184977969114788_p8_i1_w1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80000" cy="5574764"/>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a:spLocks noGrp="1"/>
          </p:cNvSpPr>
          <p:nvPr>
            <p:ph idx="1"/>
          </p:nvPr>
        </p:nvSpPr>
        <p:spPr>
          <a:xfrm>
            <a:off x="0" y="5517232"/>
            <a:ext cx="9144000" cy="1368000"/>
          </a:xfrm>
          <a:solidFill>
            <a:srgbClr val="281302"/>
          </a:solidFill>
        </p:spPr>
        <p:txBody>
          <a:bodyPr/>
          <a:lstStyle/>
          <a:p>
            <a:pPr marL="0" indent="0" algn="ctr">
              <a:buNone/>
            </a:pPr>
            <a:r>
              <a:rPr lang="nl-NL" sz="2000" b="1" dirty="0" smtClean="0">
                <a:solidFill>
                  <a:schemeClr val="bg1"/>
                </a:solidFill>
                <a:latin typeface="Century Gothic" panose="020B0502020202020204" pitchFamily="34" charset="0"/>
              </a:rPr>
              <a:t>Dit is het beeld dat de christenheid heeft </a:t>
            </a:r>
          </a:p>
          <a:p>
            <a:pPr marL="0" indent="0" algn="ctr">
              <a:buNone/>
            </a:pPr>
            <a:r>
              <a:rPr lang="nl-NL" sz="2000" b="1" dirty="0" smtClean="0">
                <a:solidFill>
                  <a:schemeClr val="bg1"/>
                </a:solidFill>
                <a:latin typeface="Century Gothic" panose="020B0502020202020204" pitchFamily="34" charset="0"/>
              </a:rPr>
              <a:t>van de wapenrusting van God, vanuit Romeins perspectief.</a:t>
            </a:r>
          </a:p>
          <a:p>
            <a:pPr marL="0" indent="0" algn="ctr">
              <a:buNone/>
            </a:pPr>
            <a:r>
              <a:rPr lang="nl-NL" sz="2000" b="1" dirty="0" smtClean="0">
                <a:solidFill>
                  <a:schemeClr val="bg1"/>
                </a:solidFill>
                <a:latin typeface="Century Gothic" panose="020B0502020202020204" pitchFamily="34" charset="0"/>
              </a:rPr>
              <a:t>Dit was ook mijn beeld.</a:t>
            </a:r>
          </a:p>
          <a:p>
            <a:pPr marL="0" indent="0" algn="ctr">
              <a:buNone/>
            </a:pPr>
            <a:endParaRPr lang="nl-NL"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969961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50</a:t>
            </a:fld>
            <a:endParaRPr lang="nl-NL"/>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Rechthoek 1"/>
          <p:cNvSpPr/>
          <p:nvPr/>
        </p:nvSpPr>
        <p:spPr>
          <a:xfrm>
            <a:off x="-1" y="4023062"/>
            <a:ext cx="9144000" cy="2862322"/>
          </a:xfrm>
          <a:prstGeom prst="rect">
            <a:avLst/>
          </a:prstGeom>
          <a:solidFill>
            <a:schemeClr val="tx2">
              <a:lumMod val="50000"/>
            </a:schemeClr>
          </a:solidFill>
        </p:spPr>
        <p:txBody>
          <a:bodyPr wrap="square">
            <a:spAutoFit/>
          </a:bodyPr>
          <a:lstStyle/>
          <a:p>
            <a:r>
              <a:rPr lang="en-GB" sz="2000" i="1" dirty="0" smtClean="0">
                <a:solidFill>
                  <a:schemeClr val="bg1"/>
                </a:solidFill>
                <a:latin typeface="Verdana" panose="020B0604030504040204" pitchFamily="34" charset="0"/>
                <a:ea typeface="Verdana" panose="020B0604030504040204" pitchFamily="34" charset="0"/>
              </a:rPr>
              <a:t>Exodus </a:t>
            </a:r>
            <a:r>
              <a:rPr lang="en-GB" sz="2000" i="1" dirty="0">
                <a:solidFill>
                  <a:schemeClr val="bg1"/>
                </a:solidFill>
                <a:latin typeface="Verdana" panose="020B0604030504040204" pitchFamily="34" charset="0"/>
                <a:ea typeface="Verdana" panose="020B0604030504040204" pitchFamily="34" charset="0"/>
              </a:rPr>
              <a:t>28:36-38 </a:t>
            </a:r>
            <a:r>
              <a:rPr lang="en-GB" sz="2000" i="1" dirty="0" smtClean="0">
                <a:solidFill>
                  <a:schemeClr val="bg1"/>
                </a:solidFill>
                <a:latin typeface="Verdana" panose="020B0604030504040204" pitchFamily="34" charset="0"/>
                <a:ea typeface="Verdana" panose="020B0604030504040204" pitchFamily="34" charset="0"/>
              </a:rPr>
              <a:t>“</a:t>
            </a:r>
            <a:r>
              <a:rPr lang="nl-NL" sz="2000" i="1" dirty="0">
                <a:solidFill>
                  <a:schemeClr val="bg1"/>
                </a:solidFill>
                <a:latin typeface="Verdana" panose="020B0604030504040204" pitchFamily="34" charset="0"/>
                <a:ea typeface="Verdana" panose="020B0604030504040204" pitchFamily="34" charset="0"/>
              </a:rPr>
              <a:t>Ook zult gij een plaat van louter goud maken en daarop graveren als zegelgraveerwerk</a:t>
            </a:r>
            <a:r>
              <a:rPr lang="nl-NL" sz="2000" b="1" i="1" dirty="0">
                <a:solidFill>
                  <a:schemeClr val="bg1"/>
                </a:solidFill>
                <a:latin typeface="Verdana" panose="020B0604030504040204" pitchFamily="34" charset="0"/>
                <a:ea typeface="Verdana" panose="020B0604030504040204" pitchFamily="34" charset="0"/>
              </a:rPr>
              <a:t>: Den </a:t>
            </a:r>
            <a:r>
              <a:rPr lang="nl-NL" sz="2000" b="1" i="1" cap="small" dirty="0">
                <a:solidFill>
                  <a:schemeClr val="bg1"/>
                </a:solidFill>
                <a:latin typeface="Verdana" panose="020B0604030504040204" pitchFamily="34" charset="0"/>
                <a:ea typeface="Verdana" panose="020B0604030504040204" pitchFamily="34" charset="0"/>
              </a:rPr>
              <a:t>Here</a:t>
            </a:r>
            <a:r>
              <a:rPr lang="nl-NL" sz="2000" b="1" i="1" dirty="0">
                <a:solidFill>
                  <a:schemeClr val="bg1"/>
                </a:solidFill>
                <a:latin typeface="Verdana" panose="020B0604030504040204" pitchFamily="34" charset="0"/>
                <a:ea typeface="Verdana" panose="020B0604030504040204" pitchFamily="34" charset="0"/>
              </a:rPr>
              <a:t> ​heilig</a:t>
            </a:r>
            <a:r>
              <a:rPr lang="nl-NL" sz="2000" i="1" dirty="0">
                <a:solidFill>
                  <a:schemeClr val="bg1"/>
                </a:solidFill>
                <a:latin typeface="Verdana" panose="020B0604030504040204" pitchFamily="34" charset="0"/>
                <a:ea typeface="Verdana" panose="020B0604030504040204" pitchFamily="34" charset="0"/>
              </a:rPr>
              <a:t>. </a:t>
            </a:r>
            <a:r>
              <a:rPr lang="nl-NL" sz="2000" i="1" baseline="30000" dirty="0">
                <a:solidFill>
                  <a:schemeClr val="bg1"/>
                </a:solidFill>
                <a:latin typeface="Verdana" panose="020B0604030504040204" pitchFamily="34" charset="0"/>
                <a:ea typeface="Verdana" panose="020B0604030504040204" pitchFamily="34" charset="0"/>
              </a:rPr>
              <a:t>37</a:t>
            </a:r>
            <a:r>
              <a:rPr lang="nl-NL" sz="2000" i="1" dirty="0">
                <a:solidFill>
                  <a:schemeClr val="bg1"/>
                </a:solidFill>
                <a:latin typeface="Verdana" panose="020B0604030504040204" pitchFamily="34" charset="0"/>
                <a:ea typeface="Verdana" panose="020B0604030504040204" pitchFamily="34" charset="0"/>
              </a:rPr>
              <a:t>Gij zult haar aan een </a:t>
            </a:r>
            <a:r>
              <a:rPr lang="nl-NL" sz="2000" i="1" dirty="0" err="1">
                <a:solidFill>
                  <a:schemeClr val="bg1"/>
                </a:solidFill>
                <a:latin typeface="Verdana" panose="020B0604030504040204" pitchFamily="34" charset="0"/>
                <a:ea typeface="Verdana" panose="020B0604030504040204" pitchFamily="34" charset="0"/>
              </a:rPr>
              <a:t>blauwpurperen</a:t>
            </a:r>
            <a:r>
              <a:rPr lang="nl-NL" sz="2000" i="1" dirty="0">
                <a:solidFill>
                  <a:schemeClr val="bg1"/>
                </a:solidFill>
                <a:latin typeface="Verdana" panose="020B0604030504040204" pitchFamily="34" charset="0"/>
                <a:ea typeface="Verdana" panose="020B0604030504040204" pitchFamily="34" charset="0"/>
              </a:rPr>
              <a:t> snoer bevestigen, en zij zal zich bevinden op de ​tulband, aan de voorkant van de ​tulband. </a:t>
            </a:r>
            <a:r>
              <a:rPr lang="nl-NL" sz="2000" i="1" baseline="30000" dirty="0">
                <a:solidFill>
                  <a:schemeClr val="bg1"/>
                </a:solidFill>
                <a:latin typeface="Verdana" panose="020B0604030504040204" pitchFamily="34" charset="0"/>
                <a:ea typeface="Verdana" panose="020B0604030504040204" pitchFamily="34" charset="0"/>
              </a:rPr>
              <a:t>38</a:t>
            </a:r>
            <a:r>
              <a:rPr lang="nl-NL" sz="2000" i="1" dirty="0">
                <a:solidFill>
                  <a:schemeClr val="bg1"/>
                </a:solidFill>
                <a:latin typeface="Verdana" panose="020B0604030504040204" pitchFamily="34" charset="0"/>
                <a:ea typeface="Verdana" panose="020B0604030504040204" pitchFamily="34" charset="0"/>
              </a:rPr>
              <a:t>Zij zal op het voorhoofd van ​</a:t>
            </a:r>
            <a:r>
              <a:rPr lang="nl-NL" sz="2000" i="1" dirty="0" err="1">
                <a:solidFill>
                  <a:schemeClr val="bg1"/>
                </a:solidFill>
                <a:latin typeface="Verdana" panose="020B0604030504040204" pitchFamily="34" charset="0"/>
                <a:ea typeface="Verdana" panose="020B0604030504040204" pitchFamily="34" charset="0"/>
              </a:rPr>
              <a:t>Aäron</a:t>
            </a:r>
            <a:r>
              <a:rPr lang="nl-NL" sz="2000" i="1" dirty="0">
                <a:solidFill>
                  <a:schemeClr val="bg1"/>
                </a:solidFill>
                <a:latin typeface="Verdana" panose="020B0604030504040204" pitchFamily="34" charset="0"/>
                <a:ea typeface="Verdana" panose="020B0604030504040204" pitchFamily="34" charset="0"/>
              </a:rPr>
              <a:t>​ zijn, en ​</a:t>
            </a:r>
            <a:r>
              <a:rPr lang="nl-NL" sz="2000" i="1" dirty="0" err="1">
                <a:solidFill>
                  <a:schemeClr val="bg1"/>
                </a:solidFill>
                <a:latin typeface="Verdana" panose="020B0604030504040204" pitchFamily="34" charset="0"/>
                <a:ea typeface="Verdana" panose="020B0604030504040204" pitchFamily="34" charset="0"/>
              </a:rPr>
              <a:t>Aäron</a:t>
            </a:r>
            <a:r>
              <a:rPr lang="nl-NL" sz="2000" i="1" dirty="0">
                <a:solidFill>
                  <a:schemeClr val="bg1"/>
                </a:solidFill>
                <a:latin typeface="Verdana" panose="020B0604030504040204" pitchFamily="34" charset="0"/>
                <a:ea typeface="Verdana" panose="020B0604030504040204" pitchFamily="34" charset="0"/>
              </a:rPr>
              <a:t>​ zal de schuld dragen, gelegen in de ​heilige​ dingen die de Israëlieten ​heiligen​ bij al de gaven van hun ​heilige​ dingen; ja, zij zal voortdurend op zijn voorhoofd wezen, zodat zij welgevallig zijn vóór het aangezicht </a:t>
            </a:r>
            <a:r>
              <a:rPr lang="nl-NL" sz="2000" i="1" dirty="0" smtClean="0">
                <a:solidFill>
                  <a:schemeClr val="bg1"/>
                </a:solidFill>
                <a:latin typeface="Verdana" panose="020B0604030504040204" pitchFamily="34" charset="0"/>
                <a:ea typeface="Verdana" panose="020B0604030504040204" pitchFamily="34" charset="0"/>
              </a:rPr>
              <a:t>des </a:t>
            </a:r>
            <a:r>
              <a:rPr lang="nl-NL" sz="2000" i="1" cap="small" dirty="0" smtClean="0">
                <a:solidFill>
                  <a:schemeClr val="bg1"/>
                </a:solidFill>
                <a:latin typeface="Verdana" panose="020B0604030504040204" pitchFamily="34" charset="0"/>
                <a:ea typeface="Verdana" panose="020B0604030504040204" pitchFamily="34" charset="0"/>
              </a:rPr>
              <a:t>Heren</a:t>
            </a:r>
            <a:r>
              <a:rPr lang="nl-NL" sz="2000" i="1" dirty="0">
                <a:solidFill>
                  <a:schemeClr val="bg1"/>
                </a:solidFill>
                <a:latin typeface="Verdana" panose="020B0604030504040204" pitchFamily="34" charset="0"/>
                <a:ea typeface="Verdana" panose="020B0604030504040204" pitchFamily="34" charset="0"/>
              </a:rPr>
              <a:t>.</a:t>
            </a:r>
            <a:r>
              <a:rPr lang="en-GB" sz="2000" i="1" dirty="0" smtClean="0">
                <a:solidFill>
                  <a:schemeClr val="bg1"/>
                </a:solidFill>
                <a:latin typeface="Verdana" panose="020B0604030504040204" pitchFamily="34" charset="0"/>
                <a:ea typeface="Verdana" panose="020B0604030504040204" pitchFamily="34" charset="0"/>
              </a:rPr>
              <a:t>”</a:t>
            </a:r>
            <a:r>
              <a:rPr lang="en-GB" sz="2000" i="1" dirty="0">
                <a:solidFill>
                  <a:schemeClr val="bg1"/>
                </a:solidFill>
                <a:latin typeface="Verdana" panose="020B0604030504040204" pitchFamily="34" charset="0"/>
                <a:ea typeface="Verdana" panose="020B0604030504040204" pitchFamily="34" charset="0"/>
              </a:rPr>
              <a:t> </a:t>
            </a:r>
            <a:endParaRPr lang="en-GB" sz="2000" i="1" dirty="0" smtClean="0">
              <a:solidFill>
                <a:schemeClr val="bg1"/>
              </a:solidFill>
              <a:latin typeface="Verdana" panose="020B0604030504040204" pitchFamily="34" charset="0"/>
              <a:ea typeface="Verdana" panose="020B0604030504040204" pitchFamily="34" charset="0"/>
            </a:endParaRPr>
          </a:p>
          <a:p>
            <a:endParaRPr lang="nl-NL" sz="2000" i="1" dirty="0">
              <a:solidFill>
                <a:schemeClr val="bg1"/>
              </a:solidFill>
              <a:latin typeface="Verdana" panose="020B0604030504040204" pitchFamily="34" charset="0"/>
              <a:ea typeface="Verdana" panose="020B0604030504040204" pitchFamily="34" charset="0"/>
            </a:endParaRPr>
          </a:p>
        </p:txBody>
      </p:sp>
      <p:sp>
        <p:nvSpPr>
          <p:cNvPr id="6" name="Rechthoek 5"/>
          <p:cNvSpPr/>
          <p:nvPr/>
        </p:nvSpPr>
        <p:spPr>
          <a:xfrm>
            <a:off x="0" y="44623"/>
            <a:ext cx="9096945" cy="1080000"/>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5. DE HELM VAN DE ZALIGHEID</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pic>
        <p:nvPicPr>
          <p:cNvPr id="7" name="Picture 2" descr="Afbeeldingsresultaat voor gold plate turban high pri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43472" y="1018614"/>
            <a:ext cx="3810000" cy="258127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5652120" y="1086399"/>
            <a:ext cx="3024336" cy="400110"/>
          </a:xfrm>
          <a:prstGeom prst="rect">
            <a:avLst/>
          </a:prstGeom>
          <a:noFill/>
        </p:spPr>
        <p:txBody>
          <a:bodyPr wrap="square" rtlCol="0">
            <a:spAutoFit/>
          </a:bodyPr>
          <a:lstStyle/>
          <a:p>
            <a:r>
              <a:rPr lang="nl-NL" sz="2000" dirty="0" smtClean="0">
                <a:solidFill>
                  <a:schemeClr val="bg1"/>
                </a:solidFill>
                <a:latin typeface="Verdana" panose="020B0604030504040204" pitchFamily="34" charset="0"/>
                <a:ea typeface="Verdana" panose="020B0604030504040204" pitchFamily="34" charset="0"/>
              </a:rPr>
              <a:t>voorhoofdsband</a:t>
            </a:r>
            <a:endParaRPr lang="nl-NL" sz="2000" dirty="0">
              <a:solidFill>
                <a:schemeClr val="bg1"/>
              </a:solidFill>
              <a:latin typeface="Verdana" panose="020B0604030504040204" pitchFamily="34" charset="0"/>
              <a:ea typeface="Verdana" panose="020B0604030504040204" pitchFamily="34"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627313"/>
            <a:ext cx="393223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371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51</a:t>
            </a:fld>
            <a:endParaRPr lang="nl-NL">
              <a:solidFill>
                <a:prstClr val="black">
                  <a:tint val="75000"/>
                </a:prstClr>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644" y="5733256"/>
            <a:ext cx="3749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Afbeeldingsresultaat voor gold plate turban high pries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88024" y="2647924"/>
            <a:ext cx="3810000" cy="2581276"/>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p:cNvSpPr/>
          <p:nvPr/>
        </p:nvSpPr>
        <p:spPr>
          <a:xfrm>
            <a:off x="0" y="353790"/>
            <a:ext cx="9096945" cy="461665"/>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5. DE HELM VAN </a:t>
            </a:r>
            <a:r>
              <a:rPr lang="nl-NL" sz="2400" b="1" dirty="0" err="1" smtClean="0">
                <a:solidFill>
                  <a:prstClr val="white"/>
                </a:solidFill>
                <a:latin typeface="Verdana" panose="020B0604030504040204" pitchFamily="34" charset="0"/>
                <a:ea typeface="Verdana" panose="020B0604030504040204" pitchFamily="34" charset="0"/>
                <a:cs typeface="FrankRuehl" panose="020E0503060101010101" pitchFamily="34" charset="-79"/>
              </a:rPr>
              <a:t>VAN</a:t>
            </a: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HET HEIL</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2" name="Rechthoek 1"/>
          <p:cNvSpPr/>
          <p:nvPr/>
        </p:nvSpPr>
        <p:spPr>
          <a:xfrm>
            <a:off x="1835696" y="4851967"/>
            <a:ext cx="1641796" cy="400110"/>
          </a:xfrm>
          <a:prstGeom prst="rect">
            <a:avLst/>
          </a:prstGeom>
        </p:spPr>
        <p:txBody>
          <a:bodyPr wrap="none">
            <a:spAutoFit/>
          </a:bodyPr>
          <a:lstStyle/>
          <a:p>
            <a:pPr algn="ctr"/>
            <a:r>
              <a:rPr lang="nl-NL" sz="2000" i="1" dirty="0" smtClean="0">
                <a:solidFill>
                  <a:schemeClr val="bg1"/>
                </a:solidFill>
                <a:latin typeface="Verdana" panose="020B0604030504040204" pitchFamily="34" charset="0"/>
                <a:ea typeface="Verdana" panose="020B0604030504040204" pitchFamily="34" charset="0"/>
              </a:rPr>
              <a:t>Heil </a:t>
            </a:r>
            <a:r>
              <a:rPr lang="nl-NL" sz="2000" i="1" dirty="0" err="1">
                <a:solidFill>
                  <a:schemeClr val="bg1"/>
                </a:solidFill>
                <a:latin typeface="Verdana" panose="020B0604030504040204" pitchFamily="34" charset="0"/>
                <a:ea typeface="Verdana" panose="020B0604030504040204" pitchFamily="34" charset="0"/>
              </a:rPr>
              <a:t>C</a:t>
            </a:r>
            <a:r>
              <a:rPr lang="nl-NL" sz="2000" i="1" dirty="0" err="1" smtClean="0">
                <a:solidFill>
                  <a:schemeClr val="bg1"/>
                </a:solidFill>
                <a:latin typeface="Verdana" panose="020B0604030504040204" pitchFamily="34" charset="0"/>
                <a:ea typeface="Verdana" panose="020B0604030504040204" pitchFamily="34" charset="0"/>
              </a:rPr>
              <a:t>easar</a:t>
            </a:r>
            <a:endParaRPr lang="nl-NL" sz="2000" i="1" dirty="0">
              <a:solidFill>
                <a:schemeClr val="bg1"/>
              </a:solidFill>
              <a:latin typeface="Verdana" panose="020B0604030504040204" pitchFamily="34" charset="0"/>
              <a:ea typeface="Verdana" panose="020B0604030504040204" pitchFamily="34" charset="0"/>
            </a:endParaRPr>
          </a:p>
        </p:txBody>
      </p:sp>
      <p:pic>
        <p:nvPicPr>
          <p:cNvPr id="19458" name="Picture 2" descr="Post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625" r="100000">
                        <a14:backgroundMark x1="64375" y1="9267" x2="80521" y2="44705"/>
                        <a14:backgroundMark x1="90313" y1="75458" x2="44375" y2="9684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528" y="1141267"/>
            <a:ext cx="3716344" cy="380151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580112" y="4901098"/>
            <a:ext cx="2194832" cy="400110"/>
          </a:xfrm>
          <a:prstGeom prst="rect">
            <a:avLst/>
          </a:prstGeom>
        </p:spPr>
        <p:txBody>
          <a:bodyPr wrap="none">
            <a:spAutoFit/>
          </a:bodyPr>
          <a:lstStyle/>
          <a:p>
            <a:r>
              <a:rPr lang="nl-NL" sz="2000" b="1" i="1" dirty="0" smtClean="0">
                <a:solidFill>
                  <a:srgbClr val="FFFF00"/>
                </a:solidFill>
                <a:latin typeface="Verdana" panose="020B0604030504040204" pitchFamily="34" charset="0"/>
                <a:ea typeface="Verdana" panose="020B0604030504040204" pitchFamily="34" charset="0"/>
              </a:rPr>
              <a:t>De</a:t>
            </a:r>
            <a:r>
              <a:rPr lang="nl-NL" sz="2000" b="1" i="1" dirty="0">
                <a:solidFill>
                  <a:srgbClr val="FFFF00"/>
                </a:solidFill>
                <a:latin typeface="Verdana" panose="020B0604030504040204" pitchFamily="34" charset="0"/>
                <a:ea typeface="Verdana" panose="020B0604030504040204" pitchFamily="34" charset="0"/>
              </a:rPr>
              <a:t> </a:t>
            </a:r>
            <a:r>
              <a:rPr lang="nl-NL" sz="2000" b="1" i="1" cap="small" dirty="0">
                <a:solidFill>
                  <a:srgbClr val="FFFF00"/>
                </a:solidFill>
                <a:latin typeface="Verdana" panose="020B0604030504040204" pitchFamily="34" charset="0"/>
                <a:ea typeface="Verdana" panose="020B0604030504040204" pitchFamily="34" charset="0"/>
              </a:rPr>
              <a:t>Here</a:t>
            </a:r>
            <a:r>
              <a:rPr lang="nl-NL" sz="2000" b="1" i="1" dirty="0">
                <a:solidFill>
                  <a:srgbClr val="FFFF00"/>
                </a:solidFill>
                <a:latin typeface="Verdana" panose="020B0604030504040204" pitchFamily="34" charset="0"/>
                <a:ea typeface="Verdana" panose="020B0604030504040204" pitchFamily="34" charset="0"/>
              </a:rPr>
              <a:t> ​heilig</a:t>
            </a:r>
            <a:endParaRPr lang="nl-NL" dirty="0">
              <a:solidFill>
                <a:srgbClr val="FFFF00"/>
              </a:solidFill>
            </a:endParaRPr>
          </a:p>
        </p:txBody>
      </p:sp>
    </p:spTree>
    <p:extLst>
      <p:ext uri="{BB962C8B-B14F-4D97-AF65-F5344CB8AC3E}">
        <p14:creationId xmlns:p14="http://schemas.microsoft.com/office/powerpoint/2010/main" val="35427018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52</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6" name="Rechthoek 5"/>
          <p:cNvSpPr/>
          <p:nvPr/>
        </p:nvSpPr>
        <p:spPr>
          <a:xfrm>
            <a:off x="-1" y="1700808"/>
            <a:ext cx="9096945" cy="1015663"/>
          </a:xfrm>
          <a:prstGeom prst="rect">
            <a:avLst/>
          </a:prstGeom>
        </p:spPr>
        <p:txBody>
          <a:bodyPr wrap="square">
            <a:spAutoFit/>
          </a:bodyPr>
          <a:lstStyle/>
          <a:p>
            <a:pPr algn="ctr"/>
            <a:r>
              <a:rPr lang="nl-NL" sz="20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CONCLUSIE</a:t>
            </a:r>
          </a:p>
          <a:p>
            <a:pPr algn="ctr"/>
            <a:r>
              <a:rPr lang="nl-NL" sz="20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prstClr val="white"/>
                </a:solidFill>
                <a:latin typeface="Verdana" panose="020B0604030504040204" pitchFamily="34" charset="0"/>
                <a:ea typeface="Verdana" panose="020B0604030504040204" pitchFamily="34" charset="0"/>
              </a:rPr>
              <a:t>Hij heeft ons tot een koninkrijk, </a:t>
            </a:r>
            <a:endParaRPr lang="nl-NL" sz="2000" dirty="0" smtClean="0">
              <a:solidFill>
                <a:prstClr val="white"/>
              </a:solidFill>
              <a:latin typeface="Verdana" panose="020B0604030504040204" pitchFamily="34" charset="0"/>
              <a:ea typeface="Verdana" panose="020B0604030504040204" pitchFamily="34" charset="0"/>
            </a:endParaRPr>
          </a:p>
          <a:p>
            <a:pPr algn="ctr"/>
            <a:r>
              <a:rPr lang="nl-NL" sz="2000" dirty="0" smtClean="0">
                <a:solidFill>
                  <a:prstClr val="white"/>
                </a:solidFill>
                <a:latin typeface="Verdana" panose="020B0604030504040204" pitchFamily="34" charset="0"/>
                <a:ea typeface="Verdana" panose="020B0604030504040204" pitchFamily="34" charset="0"/>
              </a:rPr>
              <a:t>tot </a:t>
            </a:r>
            <a:r>
              <a:rPr lang="nl-NL" sz="2000" dirty="0">
                <a:solidFill>
                  <a:prstClr val="white"/>
                </a:solidFill>
                <a:latin typeface="Verdana" panose="020B0604030504040204" pitchFamily="34" charset="0"/>
                <a:ea typeface="Verdana" panose="020B0604030504040204" pitchFamily="34" charset="0"/>
              </a:rPr>
              <a:t>​priesters​ voor zijn God en Vader </a:t>
            </a:r>
            <a:r>
              <a:rPr lang="nl-NL" sz="2000" dirty="0" smtClean="0">
                <a:solidFill>
                  <a:prstClr val="white"/>
                </a:solidFill>
                <a:latin typeface="Verdana" panose="020B0604030504040204" pitchFamily="34" charset="0"/>
                <a:ea typeface="Verdana" panose="020B0604030504040204" pitchFamily="34" charset="0"/>
              </a:rPr>
              <a:t>gemaakt”</a:t>
            </a:r>
            <a:r>
              <a:rPr lang="nl-NL" sz="1200" dirty="0">
                <a:solidFill>
                  <a:prstClr val="white"/>
                </a:solidFill>
                <a:latin typeface="Verdana" panose="020B0604030504040204" pitchFamily="34" charset="0"/>
                <a:ea typeface="Verdana" panose="020B0604030504040204" pitchFamily="34" charset="0"/>
              </a:rPr>
              <a:t> </a:t>
            </a:r>
            <a:r>
              <a:rPr lang="nl-NL" sz="1200" dirty="0" smtClean="0">
                <a:solidFill>
                  <a:prstClr val="white"/>
                </a:solidFill>
                <a:latin typeface="Verdana" panose="020B0604030504040204" pitchFamily="34" charset="0"/>
                <a:ea typeface="Verdana" panose="020B0604030504040204" pitchFamily="34" charset="0"/>
              </a:rPr>
              <a:t>(</a:t>
            </a:r>
            <a:r>
              <a:rPr lang="nl-NL" sz="1200" dirty="0">
                <a:solidFill>
                  <a:prstClr val="white"/>
                </a:solidFill>
                <a:latin typeface="Verdana" panose="020B0604030504040204" pitchFamily="34" charset="0"/>
                <a:ea typeface="Verdana" panose="020B0604030504040204" pitchFamily="34" charset="0"/>
                <a:cs typeface="FrankRuehl" panose="020E0503060101010101" pitchFamily="34" charset="-79"/>
              </a:rPr>
              <a:t>Openb.1:6</a:t>
            </a:r>
            <a:r>
              <a:rPr lang="nl-NL" sz="1200" dirty="0" smtClean="0">
                <a:solidFill>
                  <a:prstClr val="white"/>
                </a:solidFill>
                <a:latin typeface="Verdana" panose="020B0604030504040204" pitchFamily="34" charset="0"/>
                <a:ea typeface="Verdana" panose="020B0604030504040204" pitchFamily="34" charset="0"/>
              </a:rPr>
              <a:t>)</a:t>
            </a:r>
          </a:p>
        </p:txBody>
      </p:sp>
      <p:sp>
        <p:nvSpPr>
          <p:cNvPr id="7" name="Rechthoek 6"/>
          <p:cNvSpPr/>
          <p:nvPr/>
        </p:nvSpPr>
        <p:spPr>
          <a:xfrm>
            <a:off x="0" y="288173"/>
            <a:ext cx="9096945" cy="461665"/>
          </a:xfrm>
          <a:prstGeom prst="rect">
            <a:avLst/>
          </a:prstGeom>
        </p:spPr>
        <p:txBody>
          <a:bodyPr wrap="square" anchor="ctr">
            <a:spAutoFit/>
          </a:bodyPr>
          <a:lstStyle/>
          <a:p>
            <a:pPr algn="ctr"/>
            <a:r>
              <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5. DE HELM VAN </a:t>
            </a: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HET HEIL </a:t>
            </a:r>
            <a:r>
              <a:rPr lang="en-GB" sz="2400" dirty="0">
                <a:solidFill>
                  <a:prstClr val="white"/>
                </a:solidFill>
                <a:latin typeface="Verdana" panose="020B0604030504040204" pitchFamily="34" charset="0"/>
                <a:ea typeface="Verdana" panose="020B0604030504040204" pitchFamily="34" charset="0"/>
                <a:cs typeface="FrankRuehl" panose="020E0503060101010101" pitchFamily="34" charset="-79"/>
              </a:rPr>
              <a:t> </a:t>
            </a:r>
            <a:endParaRPr lang="nl-NL" sz="2400"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
        <p:nvSpPr>
          <p:cNvPr id="8" name="Rechthoek 7"/>
          <p:cNvSpPr/>
          <p:nvPr/>
        </p:nvSpPr>
        <p:spPr>
          <a:xfrm>
            <a:off x="73199" y="2937138"/>
            <a:ext cx="9096945" cy="400110"/>
          </a:xfrm>
          <a:prstGeom prst="rect">
            <a:avLst/>
          </a:prstGeom>
        </p:spPr>
        <p:txBody>
          <a:bodyPr wrap="square">
            <a:spAutoFit/>
          </a:bodyPr>
          <a:lstStyle/>
          <a:p>
            <a:pPr algn="ct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De gouden voorhoofdsband verzegelt met de woorden “Adonai heilig”</a:t>
            </a:r>
          </a:p>
        </p:txBody>
      </p:sp>
      <p:sp>
        <p:nvSpPr>
          <p:cNvPr id="2" name="Rechthoek 1"/>
          <p:cNvSpPr/>
          <p:nvPr/>
        </p:nvSpPr>
        <p:spPr>
          <a:xfrm>
            <a:off x="1691680" y="3789040"/>
            <a:ext cx="5358815" cy="2246769"/>
          </a:xfrm>
          <a:prstGeom prst="rect">
            <a:avLst/>
          </a:prstGeom>
        </p:spPr>
        <p:txBody>
          <a:bodyPr wrap="square">
            <a:spAutoFit/>
          </a:bodyPr>
          <a:lstStyle/>
          <a:p>
            <a:pPr algn="ctr"/>
            <a:r>
              <a:rPr lang="nl-NL" sz="2000" i="1" dirty="0" smtClean="0">
                <a:solidFill>
                  <a:schemeClr val="bg1"/>
                </a:solidFill>
                <a:latin typeface="Verdana" panose="020B0604030504040204" pitchFamily="34" charset="0"/>
                <a:ea typeface="Verdana" panose="020B0604030504040204" pitchFamily="34" charset="0"/>
              </a:rPr>
              <a:t>Openb.7:3 </a:t>
            </a:r>
          </a:p>
          <a:p>
            <a:pPr algn="ctr"/>
            <a:r>
              <a:rPr lang="nl-NL" sz="2000" i="1" dirty="0" smtClean="0">
                <a:solidFill>
                  <a:schemeClr val="bg1"/>
                </a:solidFill>
                <a:latin typeface="Verdana" panose="020B0604030504040204" pitchFamily="34" charset="0"/>
                <a:ea typeface="Verdana" panose="020B0604030504040204" pitchFamily="34" charset="0"/>
              </a:rPr>
              <a:t>“Brengt </a:t>
            </a:r>
            <a:r>
              <a:rPr lang="nl-NL" sz="2000" i="1" dirty="0">
                <a:solidFill>
                  <a:schemeClr val="bg1"/>
                </a:solidFill>
                <a:latin typeface="Verdana" panose="020B0604030504040204" pitchFamily="34" charset="0"/>
                <a:ea typeface="Verdana" panose="020B0604030504040204" pitchFamily="34" charset="0"/>
              </a:rPr>
              <a:t>geen schade toe aan de aarde, noch aan de zee,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noch </a:t>
            </a:r>
            <a:r>
              <a:rPr lang="nl-NL" sz="2000" i="1" dirty="0">
                <a:solidFill>
                  <a:schemeClr val="bg1"/>
                </a:solidFill>
                <a:latin typeface="Verdana" panose="020B0604030504040204" pitchFamily="34" charset="0"/>
                <a:ea typeface="Verdana" panose="020B0604030504040204" pitchFamily="34" charset="0"/>
              </a:rPr>
              <a:t>aan de bomen, </a:t>
            </a:r>
            <a:endParaRPr lang="nl-NL" sz="2000" i="1" dirty="0" smtClean="0">
              <a:solidFill>
                <a:schemeClr val="bg1"/>
              </a:solidFill>
              <a:latin typeface="Verdana" panose="020B0604030504040204" pitchFamily="34" charset="0"/>
              <a:ea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rPr>
              <a:t>voordat </a:t>
            </a:r>
            <a:r>
              <a:rPr lang="nl-NL" sz="2000" i="1" dirty="0">
                <a:solidFill>
                  <a:schemeClr val="bg1"/>
                </a:solidFill>
                <a:latin typeface="Verdana" panose="020B0604030504040204" pitchFamily="34" charset="0"/>
                <a:ea typeface="Verdana" panose="020B0604030504040204" pitchFamily="34" charset="0"/>
              </a:rPr>
              <a:t>wij de knechten van onze God </a:t>
            </a:r>
            <a:r>
              <a:rPr lang="nl-NL" sz="2000" b="1" i="1" dirty="0">
                <a:solidFill>
                  <a:schemeClr val="bg1"/>
                </a:solidFill>
                <a:latin typeface="Verdana" panose="020B0604030504040204" pitchFamily="34" charset="0"/>
                <a:ea typeface="Verdana" panose="020B0604030504040204" pitchFamily="34" charset="0"/>
              </a:rPr>
              <a:t>aan </a:t>
            </a:r>
            <a:r>
              <a:rPr lang="nl-NL" sz="2000" b="1" i="1" dirty="0" smtClean="0">
                <a:solidFill>
                  <a:schemeClr val="bg1"/>
                </a:solidFill>
                <a:latin typeface="Verdana" panose="020B0604030504040204" pitchFamily="34" charset="0"/>
                <a:ea typeface="Verdana" panose="020B0604030504040204" pitchFamily="34" charset="0"/>
              </a:rPr>
              <a:t>hun voorhoofd</a:t>
            </a:r>
            <a:r>
              <a:rPr lang="nl-NL" sz="2000" b="1" i="1" dirty="0">
                <a:solidFill>
                  <a:schemeClr val="bg1"/>
                </a:solidFill>
                <a:latin typeface="Verdana" panose="020B0604030504040204" pitchFamily="34" charset="0"/>
                <a:ea typeface="Verdana" panose="020B0604030504040204" pitchFamily="34" charset="0"/>
              </a:rPr>
              <a:t> </a:t>
            </a:r>
            <a:endParaRPr lang="nl-NL" sz="2000" b="1" i="1" dirty="0" smtClean="0">
              <a:solidFill>
                <a:schemeClr val="bg1"/>
              </a:solidFill>
              <a:latin typeface="Verdana" panose="020B0604030504040204" pitchFamily="34" charset="0"/>
              <a:ea typeface="Verdana" panose="020B0604030504040204" pitchFamily="34" charset="0"/>
            </a:endParaRPr>
          </a:p>
          <a:p>
            <a:pPr algn="ctr"/>
            <a:r>
              <a:rPr lang="nl-NL" sz="2000" b="1" i="1" dirty="0" smtClean="0">
                <a:solidFill>
                  <a:schemeClr val="bg1"/>
                </a:solidFill>
                <a:latin typeface="Verdana" panose="020B0604030504040204" pitchFamily="34" charset="0"/>
                <a:ea typeface="Verdana" panose="020B0604030504040204" pitchFamily="34" charset="0"/>
              </a:rPr>
              <a:t>verzegeld</a:t>
            </a:r>
            <a:r>
              <a:rPr lang="nl-NL" sz="2000" b="1" i="1" dirty="0">
                <a:solidFill>
                  <a:schemeClr val="bg1"/>
                </a:solidFill>
                <a:latin typeface="Verdana" panose="020B0604030504040204" pitchFamily="34" charset="0"/>
                <a:ea typeface="Verdana" panose="020B0604030504040204" pitchFamily="34" charset="0"/>
              </a:rPr>
              <a:t> hebben</a:t>
            </a:r>
            <a:r>
              <a:rPr lang="nl-NL" sz="2000" i="1" dirty="0" smtClean="0">
                <a:solidFill>
                  <a:schemeClr val="bg1"/>
                </a:solidFill>
                <a:latin typeface="Verdana" panose="020B0604030504040204" pitchFamily="34" charset="0"/>
                <a:ea typeface="Verdana" panose="020B0604030504040204" pitchFamily="34" charset="0"/>
              </a:rPr>
              <a:t>.”</a:t>
            </a:r>
            <a:endParaRPr lang="nl-NL" sz="2000" i="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829335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5369"/>
          <a:stretch/>
        </p:blipFill>
        <p:spPr bwMode="auto">
          <a:xfrm>
            <a:off x="0" y="-27406"/>
            <a:ext cx="9144000" cy="689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53</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0" y="402629"/>
            <a:ext cx="9096945" cy="1477328"/>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6. HET ZWAARD VAN DE GEEST,</a:t>
            </a:r>
          </a:p>
          <a:p>
            <a:pPr algn="ctr"/>
            <a:r>
              <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d</a:t>
            </a: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at is Gods Woord</a:t>
            </a:r>
          </a:p>
          <a:p>
            <a:pPr algn="ctr"/>
            <a:r>
              <a:rPr lang="nl-NL" sz="2400" i="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Kernfunctie: </a:t>
            </a:r>
          </a:p>
          <a:p>
            <a:pPr algn="ctr"/>
            <a:r>
              <a:rPr lang="nl-NL" i="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Het Nieuwe Testament was er nog niet dus: </a:t>
            </a:r>
            <a:endParaRPr lang="nl-NL" i="1" dirty="0">
              <a:solidFill>
                <a:prstClr val="white"/>
              </a:solidFill>
              <a:latin typeface="Verdana" panose="020B0604030504040204" pitchFamily="34" charset="0"/>
              <a:ea typeface="Verdana" panose="020B0604030504040204" pitchFamily="34" charset="0"/>
              <a:cs typeface="FrankRuehl" panose="020E0503060101010101" pitchFamily="34" charset="-79"/>
            </a:endParaRPr>
          </a:p>
        </p:txBody>
      </p:sp>
    </p:spTree>
    <p:extLst>
      <p:ext uri="{BB962C8B-B14F-4D97-AF65-F5344CB8AC3E}">
        <p14:creationId xmlns:p14="http://schemas.microsoft.com/office/powerpoint/2010/main" val="2391108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28520" y="-27387"/>
            <a:ext cx="9144000" cy="2677656"/>
          </a:xfrm>
          <a:prstGeom prst="rect">
            <a:avLst/>
          </a:prstGeom>
          <a:solidFill>
            <a:schemeClr val="tx2">
              <a:lumMod val="50000"/>
            </a:schemeClr>
          </a:solidFill>
        </p:spPr>
        <p:txBody>
          <a:bodyPr wrap="square">
            <a:spAutoFit/>
          </a:bodyPr>
          <a:lstStyle/>
          <a:p>
            <a:endParaRPr lang="nl-NL" sz="2400" i="1" dirty="0" smtClean="0">
              <a:solidFill>
                <a:prstClr val="white"/>
              </a:solidFill>
              <a:latin typeface="Verdana" panose="020B0604030504040204" pitchFamily="34" charset="0"/>
              <a:ea typeface="Verdana" panose="020B0604030504040204" pitchFamily="34" charset="0"/>
            </a:endParaRPr>
          </a:p>
          <a:p>
            <a:r>
              <a:rPr lang="nl-NL" sz="2400" b="1" i="1" dirty="0" err="1" smtClean="0">
                <a:solidFill>
                  <a:prstClr val="white"/>
                </a:solidFill>
                <a:latin typeface="Verdana" panose="020B0604030504040204" pitchFamily="34" charset="0"/>
                <a:ea typeface="Verdana" panose="020B0604030504040204" pitchFamily="34" charset="0"/>
              </a:rPr>
              <a:t>Efeze</a:t>
            </a:r>
            <a:r>
              <a:rPr lang="nl-NL" sz="2400" b="1" i="1" dirty="0" smtClean="0">
                <a:solidFill>
                  <a:prstClr val="white"/>
                </a:solidFill>
                <a:latin typeface="Verdana" panose="020B0604030504040204" pitchFamily="34" charset="0"/>
                <a:ea typeface="Verdana" panose="020B0604030504040204" pitchFamily="34" charset="0"/>
              </a:rPr>
              <a:t> 6:17 </a:t>
            </a:r>
            <a:r>
              <a:rPr lang="nl-NL" i="1" dirty="0" smtClean="0">
                <a:solidFill>
                  <a:prstClr val="white"/>
                </a:solidFill>
                <a:latin typeface="Verdana" panose="020B0604030504040204" pitchFamily="34" charset="0"/>
                <a:ea typeface="Verdana" panose="020B0604030504040204" pitchFamily="34" charset="0"/>
              </a:rPr>
              <a:t>“en </a:t>
            </a:r>
            <a:r>
              <a:rPr lang="nl-NL" i="1" dirty="0">
                <a:solidFill>
                  <a:prstClr val="white"/>
                </a:solidFill>
                <a:latin typeface="Verdana" panose="020B0604030504040204" pitchFamily="34" charset="0"/>
                <a:ea typeface="Verdana" panose="020B0604030504040204" pitchFamily="34" charset="0"/>
              </a:rPr>
              <a:t>het ​</a:t>
            </a:r>
            <a:r>
              <a:rPr lang="nl-NL" i="1" u="sng" dirty="0">
                <a:solidFill>
                  <a:prstClr val="white"/>
                </a:solidFill>
                <a:latin typeface="Verdana" panose="020B0604030504040204" pitchFamily="34" charset="0"/>
                <a:ea typeface="Verdana" panose="020B0604030504040204" pitchFamily="34" charset="0"/>
              </a:rPr>
              <a:t>zwaard</a:t>
            </a:r>
            <a:r>
              <a:rPr lang="nl-NL" i="1" dirty="0">
                <a:solidFill>
                  <a:prstClr val="white"/>
                </a:solidFill>
                <a:latin typeface="Verdana" panose="020B0604030504040204" pitchFamily="34" charset="0"/>
                <a:ea typeface="Verdana" panose="020B0604030504040204" pitchFamily="34" charset="0"/>
              </a:rPr>
              <a:t>​ van de </a:t>
            </a:r>
            <a:r>
              <a:rPr lang="nl-NL" i="1" dirty="0" smtClean="0">
                <a:solidFill>
                  <a:prstClr val="white"/>
                </a:solidFill>
                <a:latin typeface="Verdana" panose="020B0604030504040204" pitchFamily="34" charset="0"/>
                <a:ea typeface="Verdana" panose="020B0604030504040204" pitchFamily="34" charset="0"/>
              </a:rPr>
              <a:t>Geest, dat </a:t>
            </a:r>
            <a:r>
              <a:rPr lang="nl-NL" i="1" dirty="0">
                <a:solidFill>
                  <a:prstClr val="white"/>
                </a:solidFill>
                <a:latin typeface="Verdana" panose="020B0604030504040204" pitchFamily="34" charset="0"/>
                <a:ea typeface="Verdana" panose="020B0604030504040204" pitchFamily="34" charset="0"/>
              </a:rPr>
              <a:t>is </a:t>
            </a:r>
            <a:r>
              <a:rPr lang="nl-NL" b="1" i="1" dirty="0">
                <a:solidFill>
                  <a:prstClr val="white"/>
                </a:solidFill>
                <a:latin typeface="Verdana" panose="020B0604030504040204" pitchFamily="34" charset="0"/>
                <a:ea typeface="Verdana" panose="020B0604030504040204" pitchFamily="34" charset="0"/>
              </a:rPr>
              <a:t>Gods Woord</a:t>
            </a:r>
            <a:r>
              <a:rPr lang="nl-NL" i="1" dirty="0" smtClean="0">
                <a:solidFill>
                  <a:prstClr val="white"/>
                </a:solidFill>
                <a:latin typeface="Verdana" panose="020B0604030504040204" pitchFamily="34" charset="0"/>
                <a:ea typeface="Verdana" panose="020B0604030504040204" pitchFamily="34" charset="0"/>
              </a:rPr>
              <a:t>,</a:t>
            </a:r>
            <a:endParaRPr lang="nl-NL" i="1" dirty="0">
              <a:solidFill>
                <a:prstClr val="white"/>
              </a:solidFill>
              <a:latin typeface="Verdana" panose="020B0604030504040204" pitchFamily="34" charset="0"/>
              <a:ea typeface="Verdana" panose="020B0604030504040204" pitchFamily="34" charset="0"/>
            </a:endParaRPr>
          </a:p>
          <a:p>
            <a:endParaRPr lang="nl-NL" sz="2400" i="1" dirty="0" smtClean="0">
              <a:solidFill>
                <a:prstClr val="white"/>
              </a:solidFill>
              <a:latin typeface="Verdana" panose="020B0604030504040204" pitchFamily="34" charset="0"/>
              <a:ea typeface="Verdana" panose="020B0604030504040204" pitchFamily="34" charset="0"/>
            </a:endParaRPr>
          </a:p>
          <a:p>
            <a:endParaRPr lang="nl-NL" sz="2400" i="1" dirty="0">
              <a:solidFill>
                <a:prstClr val="white"/>
              </a:solidFill>
              <a:latin typeface="Verdana" panose="020B0604030504040204" pitchFamily="34" charset="0"/>
              <a:ea typeface="Verdana" panose="020B0604030504040204" pitchFamily="34" charset="0"/>
            </a:endParaRPr>
          </a:p>
          <a:p>
            <a:endParaRPr lang="nl-NL" sz="2400" i="1" dirty="0" smtClean="0">
              <a:solidFill>
                <a:prstClr val="white"/>
              </a:solidFill>
              <a:latin typeface="Verdana" panose="020B0604030504040204" pitchFamily="34" charset="0"/>
              <a:ea typeface="Verdana" panose="020B0604030504040204" pitchFamily="34" charset="0"/>
            </a:endParaRPr>
          </a:p>
          <a:p>
            <a:endParaRPr lang="nl-NL" sz="2400" i="1" dirty="0">
              <a:solidFill>
                <a:prstClr val="white"/>
              </a:solidFill>
              <a:latin typeface="Verdana" panose="020B0604030504040204" pitchFamily="34" charset="0"/>
              <a:ea typeface="Verdana" panose="020B0604030504040204" pitchFamily="34" charset="0"/>
            </a:endParaRPr>
          </a:p>
          <a:p>
            <a:endParaRPr lang="nl-NL" sz="2400" i="1" dirty="0">
              <a:solidFill>
                <a:prstClr val="white"/>
              </a:solidFill>
              <a:latin typeface="Verdana" panose="020B0604030504040204" pitchFamily="34" charset="0"/>
              <a:ea typeface="Verdana" panose="020B060403050404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1" y="1009034"/>
            <a:ext cx="9297988"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123" y="2569562"/>
            <a:ext cx="244475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450" y="2566503"/>
            <a:ext cx="198755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36" y="2427576"/>
            <a:ext cx="185896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43647"/>
            <a:ext cx="21336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04" y="4513456"/>
            <a:ext cx="1622425"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7145" y="2427576"/>
            <a:ext cx="198755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3940485"/>
            <a:ext cx="1779587"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2465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 calcmode="lin" valueType="num">
                                      <p:cBhvr additive="base">
                                        <p:cTn id="13" dur="500" fill="hold"/>
                                        <p:tgtEl>
                                          <p:spTgt spid="20482"/>
                                        </p:tgtEl>
                                        <p:attrNameLst>
                                          <p:attrName>ppt_x</p:attrName>
                                        </p:attrNameLst>
                                      </p:cBhvr>
                                      <p:tavLst>
                                        <p:tav tm="0">
                                          <p:val>
                                            <p:strVal val="#ppt_x"/>
                                          </p:val>
                                        </p:tav>
                                        <p:tav tm="100000">
                                          <p:val>
                                            <p:strVal val="#ppt_x"/>
                                          </p:val>
                                        </p:tav>
                                      </p:tavLst>
                                    </p:anim>
                                    <p:anim calcmode="lin" valueType="num">
                                      <p:cBhvr additive="base">
                                        <p:cTn id="14"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gtEl>
                                        <p:attrNameLst>
                                          <p:attrName>style.visibility</p:attrName>
                                        </p:attrNameLst>
                                      </p:cBhvr>
                                      <p:to>
                                        <p:strVal val="visible"/>
                                      </p:to>
                                    </p:set>
                                    <p:anim calcmode="lin" valueType="num">
                                      <p:cBhvr additive="base">
                                        <p:cTn id="19" dur="500" fill="hold"/>
                                        <p:tgtEl>
                                          <p:spTgt spid="20483"/>
                                        </p:tgtEl>
                                        <p:attrNameLst>
                                          <p:attrName>ppt_x</p:attrName>
                                        </p:attrNameLst>
                                      </p:cBhvr>
                                      <p:tavLst>
                                        <p:tav tm="0">
                                          <p:val>
                                            <p:strVal val="#ppt_x"/>
                                          </p:val>
                                        </p:tav>
                                        <p:tav tm="100000">
                                          <p:val>
                                            <p:strVal val="#ppt_x"/>
                                          </p:val>
                                        </p:tav>
                                      </p:tavLst>
                                    </p:anim>
                                    <p:anim calcmode="lin" valueType="num">
                                      <p:cBhvr additive="base">
                                        <p:cTn id="20" dur="500" fill="hold"/>
                                        <p:tgtEl>
                                          <p:spTgt spid="2048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20484"/>
                                        </p:tgtEl>
                                        <p:attrNameLst>
                                          <p:attrName>style.visibility</p:attrName>
                                        </p:attrNameLst>
                                      </p:cBhvr>
                                      <p:to>
                                        <p:strVal val="visible"/>
                                      </p:to>
                                    </p:set>
                                    <p:anim calcmode="lin" valueType="num">
                                      <p:cBhvr additive="base">
                                        <p:cTn id="24" dur="500" fill="hold"/>
                                        <p:tgtEl>
                                          <p:spTgt spid="20484"/>
                                        </p:tgtEl>
                                        <p:attrNameLst>
                                          <p:attrName>ppt_x</p:attrName>
                                        </p:attrNameLst>
                                      </p:cBhvr>
                                      <p:tavLst>
                                        <p:tav tm="0">
                                          <p:val>
                                            <p:strVal val="#ppt_x"/>
                                          </p:val>
                                        </p:tav>
                                        <p:tav tm="100000">
                                          <p:val>
                                            <p:strVal val="#ppt_x"/>
                                          </p:val>
                                        </p:tav>
                                      </p:tavLst>
                                    </p:anim>
                                    <p:anim calcmode="lin" valueType="num">
                                      <p:cBhvr additive="base">
                                        <p:cTn id="25"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485"/>
                                        </p:tgtEl>
                                        <p:attrNameLst>
                                          <p:attrName>style.visibility</p:attrName>
                                        </p:attrNameLst>
                                      </p:cBhvr>
                                      <p:to>
                                        <p:strVal val="visible"/>
                                      </p:to>
                                    </p:set>
                                    <p:anim calcmode="lin" valueType="num">
                                      <p:cBhvr additive="base">
                                        <p:cTn id="30" dur="500" fill="hold"/>
                                        <p:tgtEl>
                                          <p:spTgt spid="20485"/>
                                        </p:tgtEl>
                                        <p:attrNameLst>
                                          <p:attrName>ppt_x</p:attrName>
                                        </p:attrNameLst>
                                      </p:cBhvr>
                                      <p:tavLst>
                                        <p:tav tm="0">
                                          <p:val>
                                            <p:strVal val="#ppt_x"/>
                                          </p:val>
                                        </p:tav>
                                        <p:tav tm="100000">
                                          <p:val>
                                            <p:strVal val="#ppt_x"/>
                                          </p:val>
                                        </p:tav>
                                      </p:tavLst>
                                    </p:anim>
                                    <p:anim calcmode="lin" valueType="num">
                                      <p:cBhvr additive="base">
                                        <p:cTn id="31"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486"/>
                                        </p:tgtEl>
                                        <p:attrNameLst>
                                          <p:attrName>style.visibility</p:attrName>
                                        </p:attrNameLst>
                                      </p:cBhvr>
                                      <p:to>
                                        <p:strVal val="visible"/>
                                      </p:to>
                                    </p:set>
                                    <p:anim calcmode="lin" valueType="num">
                                      <p:cBhvr additive="base">
                                        <p:cTn id="36" dur="500" fill="hold"/>
                                        <p:tgtEl>
                                          <p:spTgt spid="20486"/>
                                        </p:tgtEl>
                                        <p:attrNameLst>
                                          <p:attrName>ppt_x</p:attrName>
                                        </p:attrNameLst>
                                      </p:cBhvr>
                                      <p:tavLst>
                                        <p:tav tm="0">
                                          <p:val>
                                            <p:strVal val="#ppt_x"/>
                                          </p:val>
                                        </p:tav>
                                        <p:tav tm="100000">
                                          <p:val>
                                            <p:strVal val="#ppt_x"/>
                                          </p:val>
                                        </p:tav>
                                      </p:tavLst>
                                    </p:anim>
                                    <p:anim calcmode="lin" valueType="num">
                                      <p:cBhvr additive="base">
                                        <p:cTn id="37" dur="500" fill="hold"/>
                                        <p:tgtEl>
                                          <p:spTgt spid="20486"/>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20488"/>
                                        </p:tgtEl>
                                        <p:attrNameLst>
                                          <p:attrName>style.visibility</p:attrName>
                                        </p:attrNameLst>
                                      </p:cBhvr>
                                      <p:to>
                                        <p:strVal val="visible"/>
                                      </p:to>
                                    </p:set>
                                    <p:anim calcmode="lin" valueType="num">
                                      <p:cBhvr additive="base">
                                        <p:cTn id="41" dur="500" fill="hold"/>
                                        <p:tgtEl>
                                          <p:spTgt spid="20488"/>
                                        </p:tgtEl>
                                        <p:attrNameLst>
                                          <p:attrName>ppt_x</p:attrName>
                                        </p:attrNameLst>
                                      </p:cBhvr>
                                      <p:tavLst>
                                        <p:tav tm="0">
                                          <p:val>
                                            <p:strVal val="#ppt_x"/>
                                          </p:val>
                                        </p:tav>
                                        <p:tav tm="100000">
                                          <p:val>
                                            <p:strVal val="#ppt_x"/>
                                          </p:val>
                                        </p:tav>
                                      </p:tavLst>
                                    </p:anim>
                                    <p:anim calcmode="lin" valueType="num">
                                      <p:cBhvr additive="base">
                                        <p:cTn id="42"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487"/>
                                        </p:tgtEl>
                                        <p:attrNameLst>
                                          <p:attrName>style.visibility</p:attrName>
                                        </p:attrNameLst>
                                      </p:cBhvr>
                                      <p:to>
                                        <p:strVal val="visible"/>
                                      </p:to>
                                    </p:set>
                                    <p:anim calcmode="lin" valueType="num">
                                      <p:cBhvr additive="base">
                                        <p:cTn id="47" dur="500" fill="hold"/>
                                        <p:tgtEl>
                                          <p:spTgt spid="20487"/>
                                        </p:tgtEl>
                                        <p:attrNameLst>
                                          <p:attrName>ppt_x</p:attrName>
                                        </p:attrNameLst>
                                      </p:cBhvr>
                                      <p:tavLst>
                                        <p:tav tm="0">
                                          <p:val>
                                            <p:strVal val="#ppt_x"/>
                                          </p:val>
                                        </p:tav>
                                        <p:tav tm="100000">
                                          <p:val>
                                            <p:strVal val="#ppt_x"/>
                                          </p:val>
                                        </p:tav>
                                      </p:tavLst>
                                    </p:anim>
                                    <p:anim calcmode="lin" valueType="num">
                                      <p:cBhvr additive="base">
                                        <p:cTn id="48" dur="500" fill="hold"/>
                                        <p:tgtEl>
                                          <p:spTgt spid="20487"/>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20489"/>
                                        </p:tgtEl>
                                        <p:attrNameLst>
                                          <p:attrName>style.visibility</p:attrName>
                                        </p:attrNameLst>
                                      </p:cBhvr>
                                      <p:to>
                                        <p:strVal val="visible"/>
                                      </p:to>
                                    </p:set>
                                    <p:anim calcmode="lin" valueType="num">
                                      <p:cBhvr additive="base">
                                        <p:cTn id="52" dur="500" fill="hold"/>
                                        <p:tgtEl>
                                          <p:spTgt spid="20489"/>
                                        </p:tgtEl>
                                        <p:attrNameLst>
                                          <p:attrName>ppt_x</p:attrName>
                                        </p:attrNameLst>
                                      </p:cBhvr>
                                      <p:tavLst>
                                        <p:tav tm="0">
                                          <p:val>
                                            <p:strVal val="#ppt_x"/>
                                          </p:val>
                                        </p:tav>
                                        <p:tav tm="100000">
                                          <p:val>
                                            <p:strVal val="#ppt_x"/>
                                          </p:val>
                                        </p:tav>
                                      </p:tavLst>
                                    </p:anim>
                                    <p:anim calcmode="lin" valueType="num">
                                      <p:cBhvr additive="base">
                                        <p:cTn id="53"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55</a:t>
            </a:fld>
            <a:endParaRPr lang="nl-NL"/>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21" y="188639"/>
            <a:ext cx="8229600"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77072"/>
            <a:ext cx="1947658" cy="220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descr="Afbeeldingsresultaat voor fileerme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255" b="82870" l="0" r="100000"/>
                    </a14:imgEffect>
                  </a14:imgLayer>
                </a14:imgProps>
              </a:ext>
              <a:ext uri="{28A0092B-C50C-407E-A947-70E740481C1C}">
                <a14:useLocalDpi xmlns:a14="http://schemas.microsoft.com/office/drawing/2010/main" val="0"/>
              </a:ext>
            </a:extLst>
          </a:blip>
          <a:srcRect t="20187" b="17789"/>
          <a:stretch/>
        </p:blipFill>
        <p:spPr bwMode="auto">
          <a:xfrm>
            <a:off x="3192721" y="3818927"/>
            <a:ext cx="5308171" cy="24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5497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gtEl>
                                        <p:attrNameLst>
                                          <p:attrName>style.visibility</p:attrName>
                                        </p:attrNameLst>
                                      </p:cBhvr>
                                      <p:to>
                                        <p:strVal val="visible"/>
                                      </p:to>
                                    </p:set>
                                    <p:anim calcmode="lin" valueType="num">
                                      <p:cBhvr additive="base">
                                        <p:cTn id="13" dur="500" fill="hold"/>
                                        <p:tgtEl>
                                          <p:spTgt spid="21507"/>
                                        </p:tgtEl>
                                        <p:attrNameLst>
                                          <p:attrName>ppt_x</p:attrName>
                                        </p:attrNameLst>
                                      </p:cBhvr>
                                      <p:tavLst>
                                        <p:tav tm="0">
                                          <p:val>
                                            <p:strVal val="#ppt_x"/>
                                          </p:val>
                                        </p:tav>
                                        <p:tav tm="100000">
                                          <p:val>
                                            <p:strVal val="#ppt_x"/>
                                          </p:val>
                                        </p:tav>
                                      </p:tavLst>
                                    </p:anim>
                                    <p:anim calcmode="lin" valueType="num">
                                      <p:cBhvr additive="base">
                                        <p:cTn id="14"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717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s://www.thak.ca/wp-content/uploads/2012/12/falcata.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0" b="100000" l="0" r="100000">
                        <a14:foregroundMark x1="17167" y1="56589" x2="4167" y2="70543"/>
                        <a14:backgroundMark x1="18500" y1="89147" x2="66500" y2="72093"/>
                      </a14:backgroundRemoval>
                    </a14:imgEffect>
                  </a14:imgLayer>
                </a14:imgProps>
              </a:ext>
              <a:ext uri="{28A0092B-C50C-407E-A947-70E740481C1C}">
                <a14:useLocalDpi xmlns:a14="http://schemas.microsoft.com/office/drawing/2010/main" val="0"/>
              </a:ext>
            </a:extLst>
          </a:blip>
          <a:srcRect/>
          <a:stretch>
            <a:fillRect/>
          </a:stretch>
        </p:blipFill>
        <p:spPr bwMode="auto">
          <a:xfrm rot="2589077">
            <a:off x="278335" y="3489081"/>
            <a:ext cx="7657111" cy="329255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p:txBody>
          <a:bodyPr/>
          <a:lstStyle/>
          <a:p>
            <a:fld id="{6C5F9D7D-DB7B-4D86-8B43-4E0C67CB24B9}" type="slidenum">
              <a:rPr lang="nl-NL" smtClean="0"/>
              <a:t>56</a:t>
            </a:fld>
            <a:endParaRPr lang="nl-NL"/>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340768"/>
            <a:ext cx="3749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a:off x="0" y="44624"/>
            <a:ext cx="9096945" cy="830997"/>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6. HET ZWAARD VAN DE GEEST,</a:t>
            </a:r>
          </a:p>
          <a:p>
            <a:pPr algn="ctr"/>
            <a:r>
              <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d</a:t>
            </a: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at is Gods Woord</a:t>
            </a:r>
          </a:p>
        </p:txBody>
      </p:sp>
      <p:sp>
        <p:nvSpPr>
          <p:cNvPr id="3" name="Rechthoek 2"/>
          <p:cNvSpPr/>
          <p:nvPr/>
        </p:nvSpPr>
        <p:spPr>
          <a:xfrm>
            <a:off x="4860032" y="3068960"/>
            <a:ext cx="4572000" cy="1323439"/>
          </a:xfrm>
          <a:prstGeom prst="rect">
            <a:avLst/>
          </a:prstGeom>
        </p:spPr>
        <p:txBody>
          <a:bodyPr>
            <a:spAutoFit/>
          </a:bodyPr>
          <a:lstStyle/>
          <a:p>
            <a:r>
              <a:rPr lang="nl-NL" sz="2000" i="1" dirty="0" smtClean="0">
                <a:solidFill>
                  <a:schemeClr val="bg1"/>
                </a:solidFill>
                <a:latin typeface="Verdana" panose="020B0604030504040204" pitchFamily="34" charset="0"/>
                <a:ea typeface="Verdana" panose="020B0604030504040204" pitchFamily="34" charset="0"/>
              </a:rPr>
              <a:t>Spr.6:23 “Want </a:t>
            </a:r>
            <a:r>
              <a:rPr lang="nl-NL" sz="2000" i="1" dirty="0">
                <a:solidFill>
                  <a:schemeClr val="bg1"/>
                </a:solidFill>
                <a:latin typeface="Verdana" panose="020B0604030504040204" pitchFamily="34" charset="0"/>
                <a:ea typeface="Verdana" panose="020B0604030504040204" pitchFamily="34" charset="0"/>
              </a:rPr>
              <a:t>het gebod is een </a:t>
            </a:r>
            <a:r>
              <a:rPr lang="nl-NL" sz="2000" i="1" dirty="0" smtClean="0">
                <a:solidFill>
                  <a:schemeClr val="bg1"/>
                </a:solidFill>
                <a:latin typeface="Verdana" panose="020B0604030504040204" pitchFamily="34" charset="0"/>
                <a:ea typeface="Verdana" panose="020B0604030504040204" pitchFamily="34" charset="0"/>
              </a:rPr>
              <a:t>lamp en </a:t>
            </a:r>
            <a:r>
              <a:rPr lang="nl-NL" sz="2000" i="1" dirty="0">
                <a:solidFill>
                  <a:schemeClr val="bg1"/>
                </a:solidFill>
                <a:latin typeface="Verdana" panose="020B0604030504040204" pitchFamily="34" charset="0"/>
                <a:ea typeface="Verdana" panose="020B0604030504040204" pitchFamily="34" charset="0"/>
              </a:rPr>
              <a:t>de onderwijzing een </a:t>
            </a:r>
            <a:r>
              <a:rPr lang="nl-NL" sz="2000" i="1" dirty="0" smtClean="0">
                <a:solidFill>
                  <a:schemeClr val="bg1"/>
                </a:solidFill>
                <a:latin typeface="Verdana" panose="020B0604030504040204" pitchFamily="34" charset="0"/>
                <a:ea typeface="Verdana" panose="020B0604030504040204" pitchFamily="34" charset="0"/>
              </a:rPr>
              <a:t>licht, de </a:t>
            </a:r>
            <a:r>
              <a:rPr lang="nl-NL" sz="2000" i="1" dirty="0">
                <a:solidFill>
                  <a:schemeClr val="bg1"/>
                </a:solidFill>
                <a:latin typeface="Verdana" panose="020B0604030504040204" pitchFamily="34" charset="0"/>
                <a:ea typeface="Verdana" panose="020B0604030504040204" pitchFamily="34" charset="0"/>
              </a:rPr>
              <a:t>vermaningen der tucht zijn een weg ten </a:t>
            </a:r>
            <a:r>
              <a:rPr lang="nl-NL" sz="2000" i="1" dirty="0" smtClean="0">
                <a:solidFill>
                  <a:schemeClr val="bg1"/>
                </a:solidFill>
                <a:latin typeface="Verdana" panose="020B0604030504040204" pitchFamily="34" charset="0"/>
                <a:ea typeface="Verdana" panose="020B0604030504040204" pitchFamily="34" charset="0"/>
              </a:rPr>
              <a:t>leven.”</a:t>
            </a:r>
            <a:endParaRPr lang="nl-NL" sz="2000" b="0" i="1" dirty="0">
              <a:solidFill>
                <a:schemeClr val="bg1"/>
              </a:solidFill>
              <a:effectLst/>
              <a:latin typeface="Verdana" panose="020B0604030504040204" pitchFamily="34" charset="0"/>
              <a:ea typeface="Verdana" panose="020B0604030504040204" pitchFamily="34" charset="0"/>
            </a:endParaRPr>
          </a:p>
        </p:txBody>
      </p:sp>
      <p:sp>
        <p:nvSpPr>
          <p:cNvPr id="10" name="Rechthoek 9"/>
          <p:cNvSpPr/>
          <p:nvPr/>
        </p:nvSpPr>
        <p:spPr>
          <a:xfrm>
            <a:off x="54762" y="2276872"/>
            <a:ext cx="4572000" cy="707886"/>
          </a:xfrm>
          <a:prstGeom prst="rect">
            <a:avLst/>
          </a:prstGeom>
        </p:spPr>
        <p:txBody>
          <a:bodyPr>
            <a:spAutoFit/>
          </a:bodyPr>
          <a:lstStyle/>
          <a:p>
            <a:pPr algn="ctr"/>
            <a:r>
              <a:rPr lang="nl-NL" sz="2000" i="1" dirty="0" smtClean="0">
                <a:solidFill>
                  <a:schemeClr val="bg1"/>
                </a:solidFill>
                <a:latin typeface="Verdana" panose="020B0604030504040204" pitchFamily="34" charset="0"/>
                <a:ea typeface="Verdana" panose="020B0604030504040204" pitchFamily="34" charset="0"/>
              </a:rPr>
              <a:t>Het Romeinse zwaard </a:t>
            </a:r>
          </a:p>
          <a:p>
            <a:pPr algn="ctr"/>
            <a:r>
              <a:rPr lang="nl-NL" sz="2000" i="1" dirty="0" smtClean="0">
                <a:solidFill>
                  <a:schemeClr val="bg1"/>
                </a:solidFill>
                <a:latin typeface="Verdana" panose="020B0604030504040204" pitchFamily="34" charset="0"/>
                <a:ea typeface="Verdana" panose="020B0604030504040204" pitchFamily="34" charset="0"/>
              </a:rPr>
              <a:t>is bedoeld om te doden.</a:t>
            </a:r>
            <a:endParaRPr lang="nl-NL" sz="2000" b="0" i="1" dirty="0">
              <a:solidFill>
                <a:schemeClr val="bg1"/>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852245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solidFill>
                  <a:prstClr val="black">
                    <a:tint val="75000"/>
                  </a:prstClr>
                </a:solidFill>
              </a:rPr>
              <a:pPr/>
              <a:t>57</a:t>
            </a:fld>
            <a:endParaRPr lang="nl-NL">
              <a:solidFill>
                <a:prstClr val="black">
                  <a:tint val="75000"/>
                </a:prstClr>
              </a:solidFill>
            </a:endParaRPr>
          </a:p>
        </p:txBody>
      </p:sp>
      <p:sp>
        <p:nvSpPr>
          <p:cNvPr id="5" name="AutoShape 4" descr="Afbeeldingsresultaat voor hebrew high priest no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6" name="Rechthoek 5"/>
          <p:cNvSpPr/>
          <p:nvPr/>
        </p:nvSpPr>
        <p:spPr>
          <a:xfrm>
            <a:off x="-1" y="1700808"/>
            <a:ext cx="9096945" cy="1015663"/>
          </a:xfrm>
          <a:prstGeom prst="rect">
            <a:avLst/>
          </a:prstGeom>
        </p:spPr>
        <p:txBody>
          <a:bodyPr wrap="square">
            <a:spAutoFit/>
          </a:bodyPr>
          <a:lstStyle/>
          <a:p>
            <a:pPr algn="ctr"/>
            <a:r>
              <a:rPr lang="nl-NL" sz="20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CONCLUSIE</a:t>
            </a:r>
          </a:p>
          <a:p>
            <a:pPr algn="ctr"/>
            <a:r>
              <a:rPr lang="nl-NL" sz="20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 </a:t>
            </a: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t>
            </a:r>
            <a:r>
              <a:rPr lang="nl-NL" sz="2000" dirty="0">
                <a:solidFill>
                  <a:prstClr val="white"/>
                </a:solidFill>
                <a:latin typeface="Verdana" panose="020B0604030504040204" pitchFamily="34" charset="0"/>
                <a:ea typeface="Verdana" panose="020B0604030504040204" pitchFamily="34" charset="0"/>
              </a:rPr>
              <a:t>Hij heeft ons tot een koninkrijk, </a:t>
            </a:r>
            <a:endParaRPr lang="nl-NL" sz="2000" dirty="0" smtClean="0">
              <a:solidFill>
                <a:prstClr val="white"/>
              </a:solidFill>
              <a:latin typeface="Verdana" panose="020B0604030504040204" pitchFamily="34" charset="0"/>
              <a:ea typeface="Verdana" panose="020B0604030504040204" pitchFamily="34" charset="0"/>
            </a:endParaRPr>
          </a:p>
          <a:p>
            <a:pPr algn="ctr"/>
            <a:r>
              <a:rPr lang="nl-NL" sz="2000" dirty="0" smtClean="0">
                <a:solidFill>
                  <a:prstClr val="white"/>
                </a:solidFill>
                <a:latin typeface="Verdana" panose="020B0604030504040204" pitchFamily="34" charset="0"/>
                <a:ea typeface="Verdana" panose="020B0604030504040204" pitchFamily="34" charset="0"/>
              </a:rPr>
              <a:t>tot </a:t>
            </a:r>
            <a:r>
              <a:rPr lang="nl-NL" sz="2000" dirty="0">
                <a:solidFill>
                  <a:prstClr val="white"/>
                </a:solidFill>
                <a:latin typeface="Verdana" panose="020B0604030504040204" pitchFamily="34" charset="0"/>
                <a:ea typeface="Verdana" panose="020B0604030504040204" pitchFamily="34" charset="0"/>
              </a:rPr>
              <a:t>​priesters​ voor zijn God en Vader </a:t>
            </a:r>
            <a:r>
              <a:rPr lang="nl-NL" sz="2000" dirty="0" smtClean="0">
                <a:solidFill>
                  <a:prstClr val="white"/>
                </a:solidFill>
                <a:latin typeface="Verdana" panose="020B0604030504040204" pitchFamily="34" charset="0"/>
                <a:ea typeface="Verdana" panose="020B0604030504040204" pitchFamily="34" charset="0"/>
              </a:rPr>
              <a:t>gemaakt”</a:t>
            </a:r>
            <a:r>
              <a:rPr lang="nl-NL" sz="1200" dirty="0">
                <a:solidFill>
                  <a:prstClr val="white"/>
                </a:solidFill>
                <a:latin typeface="Verdana" panose="020B0604030504040204" pitchFamily="34" charset="0"/>
                <a:ea typeface="Verdana" panose="020B0604030504040204" pitchFamily="34" charset="0"/>
              </a:rPr>
              <a:t> </a:t>
            </a:r>
            <a:r>
              <a:rPr lang="nl-NL" sz="1200" dirty="0" smtClean="0">
                <a:solidFill>
                  <a:prstClr val="white"/>
                </a:solidFill>
                <a:latin typeface="Verdana" panose="020B0604030504040204" pitchFamily="34" charset="0"/>
                <a:ea typeface="Verdana" panose="020B0604030504040204" pitchFamily="34" charset="0"/>
              </a:rPr>
              <a:t>(</a:t>
            </a:r>
            <a:r>
              <a:rPr lang="nl-NL" sz="1200" dirty="0">
                <a:solidFill>
                  <a:prstClr val="white"/>
                </a:solidFill>
                <a:latin typeface="Verdana" panose="020B0604030504040204" pitchFamily="34" charset="0"/>
                <a:ea typeface="Verdana" panose="020B0604030504040204" pitchFamily="34" charset="0"/>
                <a:cs typeface="FrankRuehl" panose="020E0503060101010101" pitchFamily="34" charset="-79"/>
              </a:rPr>
              <a:t>Openb.1:6</a:t>
            </a:r>
            <a:r>
              <a:rPr lang="nl-NL" sz="1200" dirty="0" smtClean="0">
                <a:solidFill>
                  <a:prstClr val="white"/>
                </a:solidFill>
                <a:latin typeface="Verdana" panose="020B0604030504040204" pitchFamily="34" charset="0"/>
                <a:ea typeface="Verdana" panose="020B0604030504040204" pitchFamily="34" charset="0"/>
              </a:rPr>
              <a:t>)</a:t>
            </a:r>
          </a:p>
        </p:txBody>
      </p:sp>
      <p:sp>
        <p:nvSpPr>
          <p:cNvPr id="10" name="Rechthoek 9"/>
          <p:cNvSpPr/>
          <p:nvPr/>
        </p:nvSpPr>
        <p:spPr>
          <a:xfrm>
            <a:off x="0" y="44624"/>
            <a:ext cx="9096945" cy="830997"/>
          </a:xfrm>
          <a:prstGeom prst="rect">
            <a:avLst/>
          </a:prstGeom>
        </p:spPr>
        <p:txBody>
          <a:bodyPr wrap="square" anchor="ctr">
            <a:spAutoFit/>
          </a:bodyPr>
          <a:lstStyle/>
          <a:p>
            <a:pPr algn="ct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6. HET ZWAARD VAN DE GEEST,</a:t>
            </a:r>
          </a:p>
          <a:p>
            <a:pPr algn="ctr"/>
            <a:r>
              <a:rPr lang="nl-NL" sz="2400" b="1" dirty="0">
                <a:solidFill>
                  <a:prstClr val="white"/>
                </a:solidFill>
                <a:latin typeface="Verdana" panose="020B0604030504040204" pitchFamily="34" charset="0"/>
                <a:ea typeface="Verdana" panose="020B0604030504040204" pitchFamily="34" charset="0"/>
                <a:cs typeface="FrankRuehl" panose="020E0503060101010101" pitchFamily="34" charset="-79"/>
              </a:rPr>
              <a:t>d</a:t>
            </a:r>
            <a:r>
              <a:rPr lang="nl-NL" sz="2400" b="1"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at is Gods Woord</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2805113"/>
            <a:ext cx="90963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33704" y="3542231"/>
            <a:ext cx="9096945" cy="400110"/>
          </a:xfrm>
          <a:prstGeom prst="rect">
            <a:avLst/>
          </a:prstGeom>
        </p:spPr>
        <p:txBody>
          <a:bodyPr wrap="square">
            <a:spAutoFit/>
          </a:bodyPr>
          <a:lstStyle/>
          <a:p>
            <a:pPr algn="ctr"/>
            <a:r>
              <a:rPr lang="nl-NL" sz="2000" dirty="0" smtClean="0">
                <a:solidFill>
                  <a:prstClr val="white"/>
                </a:solidFill>
                <a:latin typeface="Verdana" panose="020B0604030504040204" pitchFamily="34" charset="0"/>
                <a:ea typeface="Verdana" panose="020B0604030504040204" pitchFamily="34" charset="0"/>
                <a:cs typeface="FrankRuehl" panose="020E0503060101010101" pitchFamily="34" charset="-79"/>
              </a:rPr>
              <a:t>Het zwaard van de Geest fileert goed van kwaad.</a:t>
            </a:r>
          </a:p>
        </p:txBody>
      </p:sp>
    </p:spTree>
    <p:extLst>
      <p:ext uri="{BB962C8B-B14F-4D97-AF65-F5344CB8AC3E}">
        <p14:creationId xmlns:p14="http://schemas.microsoft.com/office/powerpoint/2010/main" val="1470130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58</a:t>
            </a:fld>
            <a:endParaRPr lang="nl-NL"/>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13" y="3789040"/>
            <a:ext cx="5310187"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20688"/>
            <a:ext cx="822960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191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1052736"/>
            <a:ext cx="8229600" cy="1108720"/>
          </a:xfrm>
        </p:spPr>
        <p:txBody>
          <a:bodyPr/>
          <a:lstStyle/>
          <a:p>
            <a:pPr marL="0" indent="0" algn="ctr">
              <a:buNone/>
            </a:pPr>
            <a:r>
              <a:rPr lang="nl-NL" sz="2000" b="1" dirty="0" smtClean="0">
                <a:solidFill>
                  <a:schemeClr val="bg1"/>
                </a:solidFill>
                <a:latin typeface="Verdana" panose="020B0604030504040204" pitchFamily="34" charset="0"/>
                <a:ea typeface="Verdana" panose="020B0604030504040204" pitchFamily="34" charset="0"/>
              </a:rPr>
              <a:t>MELCHIZEDEK DE PRIESTER KONING</a:t>
            </a:r>
          </a:p>
          <a:p>
            <a:pPr marL="0" indent="0" algn="ctr">
              <a:buNone/>
            </a:pPr>
            <a:r>
              <a:rPr lang="nl-NL" sz="2000" i="1" dirty="0" smtClean="0">
                <a:solidFill>
                  <a:schemeClr val="bg1"/>
                </a:solidFill>
                <a:latin typeface="Verdana" panose="020B0604030504040204" pitchFamily="34" charset="0"/>
                <a:ea typeface="Verdana" panose="020B0604030504040204" pitchFamily="34" charset="0"/>
              </a:rPr>
              <a:t>Gen.14:18 </a:t>
            </a:r>
          </a:p>
          <a:p>
            <a:pPr marL="0" indent="0" algn="ctr">
              <a:buNone/>
            </a:pPr>
            <a:r>
              <a:rPr lang="nl-NL" sz="2000" i="1" dirty="0" smtClean="0">
                <a:solidFill>
                  <a:schemeClr val="bg1"/>
                </a:solidFill>
                <a:latin typeface="Verdana" panose="020B0604030504040204" pitchFamily="34" charset="0"/>
                <a:ea typeface="Verdana" panose="020B0604030504040204" pitchFamily="34" charset="0"/>
              </a:rPr>
              <a:t>“</a:t>
            </a:r>
            <a:r>
              <a:rPr lang="nl-NL" sz="2000" i="1" dirty="0">
                <a:solidFill>
                  <a:schemeClr val="bg1"/>
                </a:solidFill>
                <a:latin typeface="Verdana" panose="020B0604030504040204" pitchFamily="34" charset="0"/>
                <a:ea typeface="Verdana" panose="020B0604030504040204" pitchFamily="34" charset="0"/>
              </a:rPr>
              <a:t>En </a:t>
            </a:r>
            <a:r>
              <a:rPr lang="nl-NL" sz="2000" b="1" i="1" dirty="0" err="1">
                <a:solidFill>
                  <a:schemeClr val="bg1"/>
                </a:solidFill>
                <a:latin typeface="Verdana" panose="020B0604030504040204" pitchFamily="34" charset="0"/>
                <a:ea typeface="Verdana" panose="020B0604030504040204" pitchFamily="34" charset="0"/>
              </a:rPr>
              <a:t>Melchisedek</a:t>
            </a:r>
            <a:r>
              <a:rPr lang="nl-NL" sz="2000" i="1" dirty="0">
                <a:solidFill>
                  <a:schemeClr val="bg1"/>
                </a:solidFill>
                <a:latin typeface="Verdana" panose="020B0604030504040204" pitchFamily="34" charset="0"/>
                <a:ea typeface="Verdana" panose="020B0604030504040204" pitchFamily="34" charset="0"/>
              </a:rPr>
              <a:t>, de</a:t>
            </a:r>
            <a:r>
              <a:rPr lang="nl-NL" sz="2000" b="1" i="1" dirty="0">
                <a:solidFill>
                  <a:schemeClr val="bg1"/>
                </a:solidFill>
                <a:latin typeface="Verdana" panose="020B0604030504040204" pitchFamily="34" charset="0"/>
                <a:ea typeface="Verdana" panose="020B0604030504040204" pitchFamily="34" charset="0"/>
              </a:rPr>
              <a:t> </a:t>
            </a:r>
            <a:r>
              <a:rPr lang="nl-NL" sz="2000" b="1" i="1" dirty="0">
                <a:solidFill>
                  <a:srgbClr val="FFFF00"/>
                </a:solidFill>
                <a:latin typeface="Verdana" panose="020B0604030504040204" pitchFamily="34" charset="0"/>
                <a:ea typeface="Verdana" panose="020B0604030504040204" pitchFamily="34" charset="0"/>
              </a:rPr>
              <a:t>koning</a:t>
            </a:r>
            <a:r>
              <a:rPr lang="nl-NL" sz="2000" b="1" i="1" dirty="0">
                <a:solidFill>
                  <a:schemeClr val="bg1"/>
                </a:solidFill>
                <a:latin typeface="Verdana" panose="020B0604030504040204" pitchFamily="34" charset="0"/>
                <a:ea typeface="Verdana" panose="020B0604030504040204" pitchFamily="34" charset="0"/>
              </a:rPr>
              <a:t> </a:t>
            </a:r>
            <a:r>
              <a:rPr lang="nl-NL" sz="2000" i="1" dirty="0">
                <a:solidFill>
                  <a:schemeClr val="bg1"/>
                </a:solidFill>
                <a:latin typeface="Verdana" panose="020B0604030504040204" pitchFamily="34" charset="0"/>
                <a:ea typeface="Verdana" panose="020B0604030504040204" pitchFamily="34" charset="0"/>
              </a:rPr>
              <a:t>van Salem, </a:t>
            </a:r>
            <a:endParaRPr lang="nl-NL" sz="20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000" i="1" dirty="0" smtClean="0">
                <a:solidFill>
                  <a:schemeClr val="bg1"/>
                </a:solidFill>
                <a:latin typeface="Verdana" panose="020B0604030504040204" pitchFamily="34" charset="0"/>
                <a:ea typeface="Verdana" panose="020B0604030504040204" pitchFamily="34" charset="0"/>
              </a:rPr>
              <a:t>bracht </a:t>
            </a:r>
            <a:r>
              <a:rPr lang="nl-NL" sz="2000" i="1" dirty="0">
                <a:solidFill>
                  <a:schemeClr val="bg1"/>
                </a:solidFill>
                <a:latin typeface="Verdana" panose="020B0604030504040204" pitchFamily="34" charset="0"/>
                <a:ea typeface="Verdana" panose="020B0604030504040204" pitchFamily="34" charset="0"/>
              </a:rPr>
              <a:t>brood en wijn; </a:t>
            </a:r>
            <a:endParaRPr lang="nl-NL" sz="20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000" i="1" dirty="0" smtClean="0">
                <a:solidFill>
                  <a:schemeClr val="bg1"/>
                </a:solidFill>
                <a:latin typeface="Verdana" panose="020B0604030504040204" pitchFamily="34" charset="0"/>
                <a:ea typeface="Verdana" panose="020B0604030504040204" pitchFamily="34" charset="0"/>
              </a:rPr>
              <a:t>hij </a:t>
            </a:r>
            <a:r>
              <a:rPr lang="nl-NL" sz="2000" i="1" dirty="0">
                <a:solidFill>
                  <a:schemeClr val="bg1"/>
                </a:solidFill>
                <a:latin typeface="Verdana" panose="020B0604030504040204" pitchFamily="34" charset="0"/>
                <a:ea typeface="Verdana" panose="020B0604030504040204" pitchFamily="34" charset="0"/>
              </a:rPr>
              <a:t>nu was een </a:t>
            </a:r>
            <a:r>
              <a:rPr lang="nl-NL" sz="2000" b="1" i="1" dirty="0">
                <a:solidFill>
                  <a:srgbClr val="FFFF00"/>
                </a:solidFill>
                <a:latin typeface="Verdana" panose="020B0604030504040204" pitchFamily="34" charset="0"/>
                <a:ea typeface="Verdana" panose="020B0604030504040204" pitchFamily="34" charset="0"/>
              </a:rPr>
              <a:t>priester</a:t>
            </a:r>
            <a:r>
              <a:rPr lang="nl-NL" sz="2000" i="1" dirty="0">
                <a:solidFill>
                  <a:srgbClr val="FFFF00"/>
                </a:solidFill>
                <a:latin typeface="Verdana" panose="020B0604030504040204" pitchFamily="34" charset="0"/>
                <a:ea typeface="Verdana" panose="020B0604030504040204" pitchFamily="34" charset="0"/>
              </a:rPr>
              <a:t> </a:t>
            </a:r>
            <a:r>
              <a:rPr lang="nl-NL" sz="2000" i="1" dirty="0">
                <a:solidFill>
                  <a:schemeClr val="bg1"/>
                </a:solidFill>
                <a:latin typeface="Verdana" panose="020B0604030504040204" pitchFamily="34" charset="0"/>
                <a:ea typeface="Verdana" panose="020B0604030504040204" pitchFamily="34" charset="0"/>
              </a:rPr>
              <a:t>van God, de Allerhoogste.</a:t>
            </a:r>
          </a:p>
        </p:txBody>
      </p:sp>
      <p:sp>
        <p:nvSpPr>
          <p:cNvPr id="4" name="Tijdelijke aanduiding voor dianummer 3"/>
          <p:cNvSpPr>
            <a:spLocks noGrp="1"/>
          </p:cNvSpPr>
          <p:nvPr>
            <p:ph type="sldNum" sz="quarter" idx="12"/>
          </p:nvPr>
        </p:nvSpPr>
        <p:spPr/>
        <p:txBody>
          <a:bodyPr/>
          <a:lstStyle/>
          <a:p>
            <a:fld id="{6C5F9D7D-DB7B-4D86-8B43-4E0C67CB24B9}" type="slidenum">
              <a:rPr lang="nl-NL" smtClean="0"/>
              <a:t>59</a:t>
            </a:fld>
            <a:endParaRPr lang="nl-NL"/>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166" y="2790518"/>
            <a:ext cx="36210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401145"/>
            <a:ext cx="205422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4401145"/>
            <a:ext cx="20050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883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6</a:t>
            </a:fld>
            <a:endParaRPr lang="nl-NL"/>
          </a:p>
        </p:txBody>
      </p:sp>
      <p:pic>
        <p:nvPicPr>
          <p:cNvPr id="30724" name="Picture 4" descr="Afbeeldingsresultaat voor knightfall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3999"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p:cNvSpPr>
            <a:spLocks noGrp="1"/>
          </p:cNvSpPr>
          <p:nvPr>
            <p:ph idx="1"/>
          </p:nvPr>
        </p:nvSpPr>
        <p:spPr>
          <a:xfrm>
            <a:off x="0" y="5229199"/>
            <a:ext cx="9144000" cy="1656000"/>
          </a:xfrm>
          <a:solidFill>
            <a:schemeClr val="tx1"/>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rPr>
              <a:t>Wapenrusting van God?</a:t>
            </a:r>
          </a:p>
          <a:p>
            <a:pPr marL="0" indent="0" algn="ctr">
              <a:buNone/>
            </a:pPr>
            <a:endParaRPr lang="nl-NL" sz="20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19766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60</a:t>
            </a:fld>
            <a:endParaRPr lang="nl-NL"/>
          </a:p>
        </p:txBody>
      </p:sp>
      <p:sp>
        <p:nvSpPr>
          <p:cNvPr id="2" name="Tijdelijke aanduiding voor inhoud 1"/>
          <p:cNvSpPr>
            <a:spLocks noGrp="1"/>
          </p:cNvSpPr>
          <p:nvPr>
            <p:ph idx="1"/>
          </p:nvPr>
        </p:nvSpPr>
        <p:spPr>
          <a:xfrm>
            <a:off x="323528" y="1340768"/>
            <a:ext cx="8686800" cy="4525963"/>
          </a:xfrm>
        </p:spPr>
        <p:txBody>
          <a:bodyPr/>
          <a:lstStyle/>
          <a:p>
            <a:pPr marL="0" indent="0" algn="ctr">
              <a:buNone/>
            </a:pPr>
            <a:r>
              <a:rPr lang="nl-NL" sz="2400" i="1" dirty="0" smtClean="0">
                <a:solidFill>
                  <a:schemeClr val="bg1"/>
                </a:solidFill>
                <a:latin typeface="Verdana" panose="020B0604030504040204" pitchFamily="34" charset="0"/>
                <a:ea typeface="Verdana" panose="020B0604030504040204" pitchFamily="34" charset="0"/>
              </a:rPr>
              <a:t>Openb.20:6 </a:t>
            </a:r>
          </a:p>
          <a:p>
            <a:pPr marL="0" indent="0" algn="ctr">
              <a:buNone/>
            </a:pPr>
            <a:endParaRPr lang="nl-NL" sz="24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400" i="1" dirty="0" smtClean="0">
                <a:solidFill>
                  <a:schemeClr val="bg1"/>
                </a:solidFill>
                <a:latin typeface="Verdana" panose="020B0604030504040204" pitchFamily="34" charset="0"/>
                <a:ea typeface="Verdana" panose="020B0604030504040204" pitchFamily="34" charset="0"/>
              </a:rPr>
              <a:t>“Zalig</a:t>
            </a:r>
            <a:r>
              <a:rPr lang="nl-NL" sz="2400" i="1" dirty="0">
                <a:solidFill>
                  <a:schemeClr val="bg1"/>
                </a:solidFill>
                <a:latin typeface="Verdana" panose="020B0604030504040204" pitchFamily="34" charset="0"/>
                <a:ea typeface="Verdana" panose="020B0604030504040204" pitchFamily="34" charset="0"/>
              </a:rPr>
              <a:t> en heilig is hij, </a:t>
            </a:r>
            <a:endParaRPr lang="nl-NL" sz="24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400" i="1" dirty="0" smtClean="0">
                <a:solidFill>
                  <a:schemeClr val="bg1"/>
                </a:solidFill>
                <a:latin typeface="Verdana" panose="020B0604030504040204" pitchFamily="34" charset="0"/>
                <a:ea typeface="Verdana" panose="020B0604030504040204" pitchFamily="34" charset="0"/>
              </a:rPr>
              <a:t>die </a:t>
            </a:r>
            <a:r>
              <a:rPr lang="nl-NL" sz="2400" i="1" dirty="0">
                <a:solidFill>
                  <a:schemeClr val="bg1"/>
                </a:solidFill>
                <a:latin typeface="Verdana" panose="020B0604030504040204" pitchFamily="34" charset="0"/>
                <a:ea typeface="Verdana" panose="020B0604030504040204" pitchFamily="34" charset="0"/>
              </a:rPr>
              <a:t>deel heeft aan de eerste opstanding: </a:t>
            </a:r>
            <a:endParaRPr lang="nl-NL" sz="24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400" i="1" dirty="0" smtClean="0">
                <a:solidFill>
                  <a:schemeClr val="bg1"/>
                </a:solidFill>
                <a:latin typeface="Verdana" panose="020B0604030504040204" pitchFamily="34" charset="0"/>
                <a:ea typeface="Verdana" panose="020B0604030504040204" pitchFamily="34" charset="0"/>
              </a:rPr>
              <a:t>over </a:t>
            </a:r>
            <a:r>
              <a:rPr lang="nl-NL" sz="2400" i="1" dirty="0">
                <a:solidFill>
                  <a:schemeClr val="bg1"/>
                </a:solidFill>
                <a:latin typeface="Verdana" panose="020B0604030504040204" pitchFamily="34" charset="0"/>
                <a:ea typeface="Verdana" panose="020B0604030504040204" pitchFamily="34" charset="0"/>
              </a:rPr>
              <a:t>hen heeft de tweede dood geen macht, maar </a:t>
            </a:r>
            <a:r>
              <a:rPr lang="nl-NL" sz="2400" b="1" i="1" dirty="0">
                <a:solidFill>
                  <a:schemeClr val="bg1"/>
                </a:solidFill>
                <a:latin typeface="Verdana" panose="020B0604030504040204" pitchFamily="34" charset="0"/>
                <a:ea typeface="Verdana" panose="020B0604030504040204" pitchFamily="34" charset="0"/>
              </a:rPr>
              <a:t>zij zullen priesters van God </a:t>
            </a:r>
            <a:endParaRPr lang="nl-NL" sz="2400" b="1"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400" b="1" i="1" dirty="0" smtClean="0">
                <a:solidFill>
                  <a:schemeClr val="bg1"/>
                </a:solidFill>
                <a:latin typeface="Verdana" panose="020B0604030504040204" pitchFamily="34" charset="0"/>
                <a:ea typeface="Verdana" panose="020B0604030504040204" pitchFamily="34" charset="0"/>
              </a:rPr>
              <a:t>en</a:t>
            </a:r>
            <a:r>
              <a:rPr lang="nl-NL" sz="2400" b="1" i="1" dirty="0">
                <a:solidFill>
                  <a:schemeClr val="bg1"/>
                </a:solidFill>
                <a:latin typeface="Verdana" panose="020B0604030504040204" pitchFamily="34" charset="0"/>
                <a:ea typeface="Verdana" panose="020B0604030504040204" pitchFamily="34" charset="0"/>
              </a:rPr>
              <a:t> van Christus zijn</a:t>
            </a:r>
            <a:r>
              <a:rPr lang="nl-NL" sz="2400" i="1" dirty="0">
                <a:solidFill>
                  <a:schemeClr val="bg1"/>
                </a:solidFill>
                <a:latin typeface="Verdana" panose="020B0604030504040204" pitchFamily="34" charset="0"/>
                <a:ea typeface="Verdana" panose="020B0604030504040204" pitchFamily="34" charset="0"/>
              </a:rPr>
              <a:t> </a:t>
            </a:r>
            <a:endParaRPr lang="nl-NL" sz="24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400" b="1" i="1" dirty="0" smtClean="0">
                <a:solidFill>
                  <a:schemeClr val="bg1"/>
                </a:solidFill>
                <a:latin typeface="Verdana" panose="020B0604030504040204" pitchFamily="34" charset="0"/>
                <a:ea typeface="Verdana" panose="020B0604030504040204" pitchFamily="34" charset="0"/>
              </a:rPr>
              <a:t>en</a:t>
            </a:r>
            <a:r>
              <a:rPr lang="nl-NL" sz="2400" b="1" i="1" dirty="0">
                <a:solidFill>
                  <a:schemeClr val="bg1"/>
                </a:solidFill>
                <a:latin typeface="Verdana" panose="020B0604030504040204" pitchFamily="34" charset="0"/>
                <a:ea typeface="Verdana" panose="020B0604030504040204" pitchFamily="34" charset="0"/>
              </a:rPr>
              <a:t> zij zullen met Hem als koningen heersen</a:t>
            </a:r>
            <a:r>
              <a:rPr lang="nl-NL" sz="2400" i="1" dirty="0">
                <a:solidFill>
                  <a:schemeClr val="bg1"/>
                </a:solidFill>
                <a:latin typeface="Verdana" panose="020B0604030504040204" pitchFamily="34" charset="0"/>
                <a:ea typeface="Verdana" panose="020B0604030504040204" pitchFamily="34" charset="0"/>
              </a:rPr>
              <a:t>, </a:t>
            </a:r>
            <a:endParaRPr lang="nl-NL" sz="2400" i="1" dirty="0" smtClean="0">
              <a:solidFill>
                <a:schemeClr val="bg1"/>
              </a:solidFill>
              <a:latin typeface="Verdana" panose="020B0604030504040204" pitchFamily="34" charset="0"/>
              <a:ea typeface="Verdana" panose="020B0604030504040204" pitchFamily="34" charset="0"/>
            </a:endParaRPr>
          </a:p>
          <a:p>
            <a:pPr marL="0" indent="0" algn="ctr">
              <a:buNone/>
            </a:pPr>
            <a:r>
              <a:rPr lang="nl-NL" sz="2400" i="1" dirty="0" smtClean="0">
                <a:solidFill>
                  <a:schemeClr val="bg1"/>
                </a:solidFill>
                <a:latin typeface="Verdana" panose="020B0604030504040204" pitchFamily="34" charset="0"/>
                <a:ea typeface="Verdana" panose="020B0604030504040204" pitchFamily="34" charset="0"/>
              </a:rPr>
              <a:t>[</a:t>
            </a:r>
            <a:r>
              <a:rPr lang="nl-NL" sz="2400" i="1" dirty="0">
                <a:solidFill>
                  <a:schemeClr val="bg1"/>
                </a:solidFill>
                <a:latin typeface="Verdana" panose="020B0604030504040204" pitchFamily="34" charset="0"/>
                <a:ea typeface="Verdana" panose="020B0604030504040204" pitchFamily="34" charset="0"/>
              </a:rPr>
              <a:t>die] duizend jaren</a:t>
            </a:r>
            <a:r>
              <a:rPr lang="nl-NL" sz="2400" i="1" dirty="0" smtClean="0">
                <a:solidFill>
                  <a:schemeClr val="bg1"/>
                </a:solidFill>
                <a:latin typeface="Verdana" panose="020B0604030504040204" pitchFamily="34" charset="0"/>
                <a:ea typeface="Verdana" panose="020B0604030504040204" pitchFamily="34" charset="0"/>
              </a:rPr>
              <a:t>.”</a:t>
            </a:r>
            <a:endParaRPr lang="nl-NL" sz="2400" i="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411962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61</a:t>
            </a:fld>
            <a:endParaRPr lang="nl-N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300" y="2373313"/>
            <a:ext cx="3073400"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05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7</a:t>
            </a:fld>
            <a:endParaRPr lang="nl-NL"/>
          </a:p>
        </p:txBody>
      </p:sp>
      <p:sp>
        <p:nvSpPr>
          <p:cNvPr id="7" name="Rechthoek 6"/>
          <p:cNvSpPr/>
          <p:nvPr/>
        </p:nvSpPr>
        <p:spPr>
          <a:xfrm>
            <a:off x="0" y="-27385"/>
            <a:ext cx="9144000" cy="6876000"/>
          </a:xfrm>
          <a:prstGeom prst="rect">
            <a:avLst/>
          </a:prstGeom>
          <a:solidFill>
            <a:schemeClr val="tx2">
              <a:lumMod val="50000"/>
            </a:schemeClr>
          </a:solidFill>
        </p:spPr>
        <p:txBody>
          <a:bodyPr wrap="square">
            <a:spAutoFit/>
          </a:bodyPr>
          <a:lstStyle/>
          <a:p>
            <a:pPr algn="ct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b="1" i="1" dirty="0" err="1" smtClean="0">
                <a:solidFill>
                  <a:schemeClr val="bg1"/>
                </a:solidFill>
                <a:latin typeface="Verdana" panose="020B0604030504040204" pitchFamily="34" charset="0"/>
                <a:ea typeface="Verdana" panose="020B0604030504040204" pitchFamily="34" charset="0"/>
              </a:rPr>
              <a:t>Efeze</a:t>
            </a:r>
            <a:r>
              <a:rPr lang="nl-NL" sz="2400" b="1" i="1" dirty="0" smtClean="0">
                <a:solidFill>
                  <a:schemeClr val="bg1"/>
                </a:solidFill>
                <a:latin typeface="Verdana" panose="020B0604030504040204" pitchFamily="34" charset="0"/>
                <a:ea typeface="Verdana" panose="020B0604030504040204" pitchFamily="34" charset="0"/>
              </a:rPr>
              <a:t> 6: 14-17 </a:t>
            </a:r>
          </a:p>
          <a:p>
            <a:pPr algn="ctr"/>
            <a:endParaRPr lang="nl-NL" b="1" i="1" dirty="0">
              <a:solidFill>
                <a:schemeClr val="bg1"/>
              </a:solidFill>
              <a:latin typeface="Verdana" panose="020B0604030504040204" pitchFamily="34" charset="0"/>
              <a:ea typeface="Verdana" panose="020B0604030504040204" pitchFamily="34" charset="0"/>
            </a:endParaRPr>
          </a:p>
          <a:p>
            <a:pPr algn="ctr"/>
            <a:endParaRPr lang="nl-NL" b="1" i="1" dirty="0" smtClean="0">
              <a:solidFill>
                <a:schemeClr val="bg1"/>
              </a:solidFill>
              <a:latin typeface="Verdana" panose="020B0604030504040204" pitchFamily="34" charset="0"/>
              <a:ea typeface="Verdana" panose="020B0604030504040204" pitchFamily="34" charset="0"/>
            </a:endParaRPr>
          </a:p>
          <a:p>
            <a:pPr algn="ctr"/>
            <a:endParaRPr lang="nl-NL" b="1" i="1" dirty="0">
              <a:solidFill>
                <a:schemeClr val="bg1"/>
              </a:solidFill>
              <a:latin typeface="Verdana" panose="020B0604030504040204" pitchFamily="34" charset="0"/>
              <a:ea typeface="Verdana" panose="020B0604030504040204" pitchFamily="34" charset="0"/>
            </a:endParaRPr>
          </a:p>
          <a:p>
            <a:pPr algn="ctr"/>
            <a:endParaRPr lang="nl-NL" b="1"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“Houd </a:t>
            </a:r>
            <a:r>
              <a:rPr lang="nl-NL" sz="2400" i="1" dirty="0">
                <a:solidFill>
                  <a:schemeClr val="bg1"/>
                </a:solidFill>
                <a:latin typeface="Verdana" panose="020B0604030504040204" pitchFamily="34" charset="0"/>
                <a:ea typeface="Verdana" panose="020B0604030504040204" pitchFamily="34" charset="0"/>
              </a:rPr>
              <a:t>dan stand,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uw </a:t>
            </a:r>
            <a:r>
              <a:rPr lang="nl-NL" sz="2400" i="1" dirty="0">
                <a:solidFill>
                  <a:schemeClr val="bg1"/>
                </a:solidFill>
                <a:latin typeface="Verdana" panose="020B0604030504040204" pitchFamily="34" charset="0"/>
                <a:ea typeface="Verdana" panose="020B0604030504040204" pitchFamily="34" charset="0"/>
              </a:rPr>
              <a:t>middel </a:t>
            </a:r>
            <a:r>
              <a:rPr lang="nl-NL" sz="2400" i="1" u="sng" dirty="0">
                <a:solidFill>
                  <a:schemeClr val="bg1"/>
                </a:solidFill>
                <a:latin typeface="Verdana" panose="020B0604030504040204" pitchFamily="34" charset="0"/>
                <a:ea typeface="Verdana" panose="020B0604030504040204" pitchFamily="34" charset="0"/>
              </a:rPr>
              <a:t>omgord</a:t>
            </a:r>
            <a:r>
              <a:rPr lang="nl-NL" sz="2400" i="1" dirty="0">
                <a:solidFill>
                  <a:schemeClr val="bg1"/>
                </a:solidFill>
                <a:latin typeface="Verdana" panose="020B0604030504040204" pitchFamily="34" charset="0"/>
                <a:ea typeface="Verdana" panose="020B0604030504040204" pitchFamily="34" charset="0"/>
              </a:rPr>
              <a:t> met de</a:t>
            </a:r>
            <a:r>
              <a:rPr lang="nl-NL" sz="2400" i="1" dirty="0">
                <a:solidFill>
                  <a:srgbClr val="FBA293"/>
                </a:solidFill>
                <a:latin typeface="Verdana" panose="020B0604030504040204" pitchFamily="34" charset="0"/>
                <a:ea typeface="Verdana" panose="020B0604030504040204" pitchFamily="34" charset="0"/>
              </a:rPr>
              <a:t> </a:t>
            </a:r>
            <a:r>
              <a:rPr lang="nl-NL" sz="2400" b="1" i="1" dirty="0">
                <a:solidFill>
                  <a:srgbClr val="FDCBC3"/>
                </a:solidFill>
                <a:latin typeface="Verdana" panose="020B0604030504040204" pitchFamily="34" charset="0"/>
                <a:ea typeface="Verdana" panose="020B0604030504040204" pitchFamily="34" charset="0"/>
              </a:rPr>
              <a:t>waarheid</a:t>
            </a:r>
            <a:r>
              <a:rPr lang="nl-NL" sz="2400" i="1" dirty="0">
                <a:solidFill>
                  <a:schemeClr val="bg1"/>
                </a:solidFill>
                <a:latin typeface="Verdana" panose="020B0604030504040204" pitchFamily="34" charset="0"/>
                <a:ea typeface="Verdana" panose="020B0604030504040204" pitchFamily="34" charset="0"/>
              </a:rPr>
              <a:t>,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en </a:t>
            </a:r>
            <a:r>
              <a:rPr lang="nl-NL" sz="2400" i="1" u="sng" dirty="0">
                <a:solidFill>
                  <a:schemeClr val="bg1"/>
                </a:solidFill>
                <a:latin typeface="Verdana" panose="020B0604030504040204" pitchFamily="34" charset="0"/>
                <a:ea typeface="Verdana" panose="020B0604030504040204" pitchFamily="34" charset="0"/>
              </a:rPr>
              <a:t>bekleed met het borstharnas </a:t>
            </a:r>
            <a:endParaRPr lang="nl-NL" sz="2400" i="1" u="sng"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van </a:t>
            </a:r>
            <a:r>
              <a:rPr lang="nl-NL" sz="2400" i="1" dirty="0">
                <a:solidFill>
                  <a:schemeClr val="bg1"/>
                </a:solidFill>
                <a:latin typeface="Verdana" panose="020B0604030504040204" pitchFamily="34" charset="0"/>
                <a:ea typeface="Verdana" panose="020B0604030504040204" pitchFamily="34" charset="0"/>
              </a:rPr>
              <a:t>de ​</a:t>
            </a:r>
            <a:r>
              <a:rPr lang="nl-NL" sz="2400" b="1" i="1" dirty="0">
                <a:solidFill>
                  <a:srgbClr val="FDCBC3"/>
                </a:solidFill>
                <a:latin typeface="Verdana" panose="020B0604030504040204" pitchFamily="34" charset="0"/>
                <a:ea typeface="Verdana" panose="020B0604030504040204" pitchFamily="34" charset="0"/>
              </a:rPr>
              <a:t>gerechtigheid</a:t>
            </a:r>
            <a:r>
              <a:rPr lang="nl-NL" sz="2400" i="1" dirty="0" smtClean="0">
                <a:solidFill>
                  <a:schemeClr val="bg1"/>
                </a:solidFill>
                <a:latin typeface="Verdana" panose="020B0604030504040204" pitchFamily="34" charset="0"/>
                <a:ea typeface="Verdana" panose="020B0604030504040204" pitchFamily="34" charset="0"/>
              </a:rPr>
              <a:t>,</a:t>
            </a:r>
            <a:r>
              <a:rPr lang="nl-NL" sz="2400" i="1" dirty="0">
                <a:solidFill>
                  <a:schemeClr val="bg1"/>
                </a:solidFill>
                <a:latin typeface="Verdana" panose="020B0604030504040204" pitchFamily="34" charset="0"/>
                <a:ea typeface="Verdana" panose="020B0604030504040204" pitchFamily="34" charset="0"/>
              </a:rPr>
              <a:t>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en </a:t>
            </a:r>
            <a:r>
              <a:rPr lang="nl-NL" sz="2400" i="1" dirty="0">
                <a:solidFill>
                  <a:schemeClr val="bg1"/>
                </a:solidFill>
                <a:latin typeface="Verdana" panose="020B0604030504040204" pitchFamily="34" charset="0"/>
                <a:ea typeface="Verdana" panose="020B0604030504040204" pitchFamily="34" charset="0"/>
              </a:rPr>
              <a:t>de </a:t>
            </a:r>
            <a:r>
              <a:rPr lang="nl-NL" sz="2400" i="1" u="sng" dirty="0">
                <a:solidFill>
                  <a:schemeClr val="bg1"/>
                </a:solidFill>
                <a:latin typeface="Verdana" panose="020B0604030504040204" pitchFamily="34" charset="0"/>
                <a:ea typeface="Verdana" panose="020B0604030504040204" pitchFamily="34" charset="0"/>
              </a:rPr>
              <a:t>voeten geschoeid </a:t>
            </a:r>
            <a:r>
              <a:rPr lang="nl-NL" sz="2400" i="1" dirty="0" smtClean="0">
                <a:solidFill>
                  <a:schemeClr val="bg1"/>
                </a:solidFill>
                <a:latin typeface="Verdana" panose="020B0604030504040204" pitchFamily="34" charset="0"/>
                <a:ea typeface="Verdana" panose="020B0604030504040204" pitchFamily="34" charset="0"/>
              </a:rPr>
              <a:t>met </a:t>
            </a:r>
          </a:p>
          <a:p>
            <a:pPr algn="ctr"/>
            <a:r>
              <a:rPr lang="nl-NL" sz="2400" b="1" i="1" dirty="0" smtClean="0">
                <a:solidFill>
                  <a:schemeClr val="bg1"/>
                </a:solidFill>
                <a:latin typeface="Verdana" panose="020B0604030504040204" pitchFamily="34" charset="0"/>
                <a:ea typeface="Verdana" panose="020B0604030504040204" pitchFamily="34" charset="0"/>
              </a:rPr>
              <a:t>bereidheid van </a:t>
            </a:r>
            <a:r>
              <a:rPr lang="nl-NL" sz="2400" b="1" i="1" dirty="0">
                <a:solidFill>
                  <a:schemeClr val="bg1"/>
                </a:solidFill>
                <a:latin typeface="Verdana" panose="020B0604030504040204" pitchFamily="34" charset="0"/>
                <a:ea typeface="Verdana" panose="020B0604030504040204" pitchFamily="34" charset="0"/>
              </a:rPr>
              <a:t>het ​Evangelie​ van de ​</a:t>
            </a:r>
            <a:r>
              <a:rPr lang="nl-NL" sz="2400" b="1" i="1" dirty="0">
                <a:solidFill>
                  <a:srgbClr val="FDCBC3"/>
                </a:solidFill>
                <a:latin typeface="Verdana" panose="020B0604030504040204" pitchFamily="34" charset="0"/>
                <a:ea typeface="Verdana" panose="020B0604030504040204" pitchFamily="34" charset="0"/>
              </a:rPr>
              <a:t>vrede</a:t>
            </a:r>
            <a:r>
              <a:rPr lang="nl-NL" sz="2400" i="1" dirty="0" smtClean="0">
                <a:solidFill>
                  <a:schemeClr val="bg1"/>
                </a:solidFill>
                <a:latin typeface="Verdana" panose="020B0604030504040204" pitchFamily="34" charset="0"/>
                <a:ea typeface="Verdana" panose="020B0604030504040204" pitchFamily="34" charset="0"/>
              </a:rPr>
              <a:t>. </a:t>
            </a:r>
          </a:p>
          <a:p>
            <a:pPr algn="ctr"/>
            <a:r>
              <a:rPr lang="nl-NL" sz="2400" i="1" dirty="0" smtClean="0">
                <a:solidFill>
                  <a:schemeClr val="bg1"/>
                </a:solidFill>
                <a:latin typeface="Verdana" panose="020B0604030504040204" pitchFamily="34" charset="0"/>
                <a:ea typeface="Verdana" panose="020B0604030504040204" pitchFamily="34" charset="0"/>
              </a:rPr>
              <a:t>Neem </a:t>
            </a:r>
            <a:r>
              <a:rPr lang="nl-NL" sz="2400" i="1" dirty="0">
                <a:solidFill>
                  <a:schemeClr val="bg1"/>
                </a:solidFill>
                <a:latin typeface="Verdana" panose="020B0604030504040204" pitchFamily="34" charset="0"/>
                <a:ea typeface="Verdana" panose="020B0604030504040204" pitchFamily="34" charset="0"/>
              </a:rPr>
              <a:t>bovenal het ​</a:t>
            </a:r>
            <a:r>
              <a:rPr lang="nl-NL" sz="2400" i="1" u="sng" dirty="0">
                <a:solidFill>
                  <a:schemeClr val="bg1"/>
                </a:solidFill>
                <a:latin typeface="Verdana" panose="020B0604030504040204" pitchFamily="34" charset="0"/>
                <a:ea typeface="Verdana" panose="020B0604030504040204" pitchFamily="34" charset="0"/>
              </a:rPr>
              <a:t>schild​ </a:t>
            </a:r>
            <a:r>
              <a:rPr lang="nl-NL" sz="2400" i="1" dirty="0">
                <a:solidFill>
                  <a:schemeClr val="bg1"/>
                </a:solidFill>
                <a:latin typeface="Verdana" panose="020B0604030504040204" pitchFamily="34" charset="0"/>
                <a:ea typeface="Verdana" panose="020B0604030504040204" pitchFamily="34" charset="0"/>
              </a:rPr>
              <a:t>van het </a:t>
            </a:r>
            <a:r>
              <a:rPr lang="nl-NL" sz="2400" b="1" i="1" dirty="0">
                <a:solidFill>
                  <a:srgbClr val="FDCBC3"/>
                </a:solidFill>
                <a:latin typeface="Verdana" panose="020B0604030504040204" pitchFamily="34" charset="0"/>
                <a:ea typeface="Verdana" panose="020B0604030504040204" pitchFamily="34" charset="0"/>
              </a:rPr>
              <a:t>geloof</a:t>
            </a:r>
            <a:r>
              <a:rPr lang="nl-NL" sz="2400" i="1" dirty="0">
                <a:solidFill>
                  <a:schemeClr val="bg1"/>
                </a:solidFill>
                <a:latin typeface="Verdana" panose="020B0604030504040204" pitchFamily="34" charset="0"/>
                <a:ea typeface="Verdana" panose="020B0604030504040204" pitchFamily="34" charset="0"/>
              </a:rPr>
              <a:t> op,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waarmee </a:t>
            </a:r>
            <a:r>
              <a:rPr lang="nl-NL" sz="2400" i="1" dirty="0">
                <a:solidFill>
                  <a:schemeClr val="bg1"/>
                </a:solidFill>
                <a:latin typeface="Verdana" panose="020B0604030504040204" pitchFamily="34" charset="0"/>
                <a:ea typeface="Verdana" panose="020B0604030504040204" pitchFamily="34" charset="0"/>
              </a:rPr>
              <a:t>u alle vurige ​pijlen​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van </a:t>
            </a:r>
            <a:r>
              <a:rPr lang="nl-NL" sz="2400" i="1" dirty="0">
                <a:solidFill>
                  <a:schemeClr val="bg1"/>
                </a:solidFill>
                <a:latin typeface="Verdana" panose="020B0604030504040204" pitchFamily="34" charset="0"/>
                <a:ea typeface="Verdana" panose="020B0604030504040204" pitchFamily="34" charset="0"/>
              </a:rPr>
              <a:t>de boze zult kunnen uitblussen</a:t>
            </a:r>
            <a:r>
              <a:rPr lang="nl-NL" sz="2400" i="1" dirty="0" smtClean="0">
                <a:solidFill>
                  <a:schemeClr val="bg1"/>
                </a:solidFill>
                <a:latin typeface="Verdana" panose="020B0604030504040204" pitchFamily="34" charset="0"/>
                <a:ea typeface="Verdana" panose="020B0604030504040204" pitchFamily="34" charset="0"/>
              </a:rPr>
              <a:t>. </a:t>
            </a:r>
          </a:p>
          <a:p>
            <a:pPr algn="ctr"/>
            <a:r>
              <a:rPr lang="nl-NL" sz="2400" i="1" dirty="0" smtClean="0">
                <a:solidFill>
                  <a:schemeClr val="bg1"/>
                </a:solidFill>
                <a:latin typeface="Verdana" panose="020B0604030504040204" pitchFamily="34" charset="0"/>
                <a:ea typeface="Verdana" panose="020B0604030504040204" pitchFamily="34" charset="0"/>
              </a:rPr>
              <a:t>En </a:t>
            </a:r>
            <a:r>
              <a:rPr lang="nl-NL" sz="2400" i="1" dirty="0">
                <a:solidFill>
                  <a:schemeClr val="bg1"/>
                </a:solidFill>
                <a:latin typeface="Verdana" panose="020B0604030504040204" pitchFamily="34" charset="0"/>
                <a:ea typeface="Verdana" panose="020B0604030504040204" pitchFamily="34" charset="0"/>
              </a:rPr>
              <a:t>neem de ​</a:t>
            </a:r>
            <a:r>
              <a:rPr lang="nl-NL" sz="2400" i="1" u="sng" dirty="0">
                <a:solidFill>
                  <a:schemeClr val="bg1"/>
                </a:solidFill>
                <a:latin typeface="Verdana" panose="020B0604030504040204" pitchFamily="34" charset="0"/>
                <a:ea typeface="Verdana" panose="020B0604030504040204" pitchFamily="34" charset="0"/>
              </a:rPr>
              <a:t>helm​ </a:t>
            </a:r>
            <a:r>
              <a:rPr lang="nl-NL" sz="2400" i="1" dirty="0" smtClean="0">
                <a:solidFill>
                  <a:schemeClr val="bg1"/>
                </a:solidFill>
                <a:latin typeface="Verdana" panose="020B0604030504040204" pitchFamily="34" charset="0"/>
                <a:ea typeface="Verdana" panose="020B0604030504040204" pitchFamily="34" charset="0"/>
              </a:rPr>
              <a:t>van het </a:t>
            </a:r>
            <a:r>
              <a:rPr lang="nl-NL" sz="2400" b="1" i="1" dirty="0" smtClean="0">
                <a:solidFill>
                  <a:srgbClr val="FDCBC3"/>
                </a:solidFill>
                <a:latin typeface="Verdana" panose="020B0604030504040204" pitchFamily="34" charset="0"/>
                <a:ea typeface="Verdana" panose="020B0604030504040204" pitchFamily="34" charset="0"/>
              </a:rPr>
              <a:t>heil</a:t>
            </a:r>
          </a:p>
          <a:p>
            <a:pPr algn="ctr"/>
            <a:r>
              <a:rPr lang="nl-NL" sz="2400" i="1" dirty="0" smtClean="0">
                <a:solidFill>
                  <a:schemeClr val="bg1"/>
                </a:solidFill>
                <a:latin typeface="Verdana" panose="020B0604030504040204" pitchFamily="34" charset="0"/>
                <a:ea typeface="Verdana" panose="020B0604030504040204" pitchFamily="34" charset="0"/>
              </a:rPr>
              <a:t>en </a:t>
            </a:r>
            <a:r>
              <a:rPr lang="nl-NL" sz="2400" i="1" dirty="0">
                <a:solidFill>
                  <a:schemeClr val="bg1"/>
                </a:solidFill>
                <a:latin typeface="Verdana" panose="020B0604030504040204" pitchFamily="34" charset="0"/>
                <a:ea typeface="Verdana" panose="020B0604030504040204" pitchFamily="34" charset="0"/>
              </a:rPr>
              <a:t>het ​</a:t>
            </a:r>
            <a:r>
              <a:rPr lang="nl-NL" sz="2400" i="1" u="sng" dirty="0">
                <a:solidFill>
                  <a:schemeClr val="bg1"/>
                </a:solidFill>
                <a:latin typeface="Verdana" panose="020B0604030504040204" pitchFamily="34" charset="0"/>
                <a:ea typeface="Verdana" panose="020B0604030504040204" pitchFamily="34" charset="0"/>
              </a:rPr>
              <a:t>zwaard</a:t>
            </a:r>
            <a:r>
              <a:rPr lang="nl-NL" sz="2400" i="1" dirty="0">
                <a:solidFill>
                  <a:schemeClr val="bg1"/>
                </a:solidFill>
                <a:latin typeface="Verdana" panose="020B0604030504040204" pitchFamily="34" charset="0"/>
                <a:ea typeface="Verdana" panose="020B0604030504040204" pitchFamily="34" charset="0"/>
              </a:rPr>
              <a:t>​ van de Geest, </a:t>
            </a:r>
            <a:endParaRPr lang="nl-NL" sz="2400" i="1" dirty="0" smtClean="0">
              <a:solidFill>
                <a:schemeClr val="bg1"/>
              </a:solidFill>
              <a:latin typeface="Verdana" panose="020B0604030504040204" pitchFamily="34" charset="0"/>
              <a:ea typeface="Verdana" panose="020B0604030504040204" pitchFamily="34" charset="0"/>
            </a:endParaRPr>
          </a:p>
          <a:p>
            <a:pPr algn="ctr"/>
            <a:r>
              <a:rPr lang="nl-NL" sz="2400" i="1" dirty="0" smtClean="0">
                <a:solidFill>
                  <a:schemeClr val="bg1"/>
                </a:solidFill>
                <a:latin typeface="Verdana" panose="020B0604030504040204" pitchFamily="34" charset="0"/>
                <a:ea typeface="Verdana" panose="020B0604030504040204" pitchFamily="34" charset="0"/>
              </a:rPr>
              <a:t>dat </a:t>
            </a:r>
            <a:r>
              <a:rPr lang="nl-NL" sz="2400" i="1" dirty="0">
                <a:solidFill>
                  <a:schemeClr val="bg1"/>
                </a:solidFill>
                <a:latin typeface="Verdana" panose="020B0604030504040204" pitchFamily="34" charset="0"/>
                <a:ea typeface="Verdana" panose="020B0604030504040204" pitchFamily="34" charset="0"/>
              </a:rPr>
              <a:t>is </a:t>
            </a:r>
            <a:r>
              <a:rPr lang="nl-NL" sz="2400" b="1" i="1" dirty="0">
                <a:solidFill>
                  <a:srgbClr val="FDCBC3"/>
                </a:solidFill>
                <a:latin typeface="Verdana" panose="020B0604030504040204" pitchFamily="34" charset="0"/>
                <a:ea typeface="Verdana" panose="020B0604030504040204" pitchFamily="34" charset="0"/>
              </a:rPr>
              <a:t>Gods Woord</a:t>
            </a:r>
            <a:r>
              <a:rPr lang="nl-NL" sz="2400" i="1" dirty="0" smtClean="0">
                <a:solidFill>
                  <a:schemeClr val="bg1"/>
                </a:solidFill>
                <a:latin typeface="Verdana" panose="020B0604030504040204" pitchFamily="34" charset="0"/>
                <a:ea typeface="Verdana" panose="020B0604030504040204" pitchFamily="34" charset="0"/>
              </a:rPr>
              <a:t>,</a:t>
            </a:r>
          </a:p>
          <a:p>
            <a:pPr algn="ctr"/>
            <a:endParaRPr lang="nl-NL" sz="2400" i="1" dirty="0">
              <a:solidFill>
                <a:schemeClr val="bg1"/>
              </a:solidFill>
              <a:latin typeface="Verdana" panose="020B0604030504040204" pitchFamily="34" charset="0"/>
              <a:ea typeface="Verdana" panose="020B0604030504040204" pitchFamily="34" charset="0"/>
            </a:endParaRPr>
          </a:p>
        </p:txBody>
      </p:sp>
      <p:sp>
        <p:nvSpPr>
          <p:cNvPr id="2" name="Tekstvak 1"/>
          <p:cNvSpPr txBox="1"/>
          <p:nvPr/>
        </p:nvSpPr>
        <p:spPr>
          <a:xfrm>
            <a:off x="0" y="925612"/>
            <a:ext cx="9144000" cy="923330"/>
          </a:xfrm>
          <a:prstGeom prst="rect">
            <a:avLst/>
          </a:prstGeom>
          <a:solidFill>
            <a:srgbClr val="C00000"/>
          </a:solidFill>
        </p:spPr>
        <p:txBody>
          <a:bodyPr wrap="square" rtlCol="0">
            <a:spAutoFit/>
          </a:bodyPr>
          <a:lstStyle/>
          <a:p>
            <a:pPr algn="ctr"/>
            <a:r>
              <a:rPr lang="nl-NL" b="1" dirty="0" smtClean="0">
                <a:solidFill>
                  <a:schemeClr val="bg1"/>
                </a:solidFill>
                <a:latin typeface="Verdana" panose="020B0604030504040204" pitchFamily="34" charset="0"/>
                <a:ea typeface="Verdana" panose="020B0604030504040204" pitchFamily="34" charset="0"/>
              </a:rPr>
              <a:t>Wat hebben de kernwoorden: </a:t>
            </a:r>
          </a:p>
          <a:p>
            <a:pPr algn="ctr"/>
            <a:r>
              <a:rPr lang="nl-NL" b="1" dirty="0" smtClean="0">
                <a:solidFill>
                  <a:schemeClr val="bg1"/>
                </a:solidFill>
                <a:latin typeface="Verdana" panose="020B0604030504040204" pitchFamily="34" charset="0"/>
                <a:ea typeface="Verdana" panose="020B0604030504040204" pitchFamily="34" charset="0"/>
              </a:rPr>
              <a:t>waarheid, gerechtigheid, vrede, geloof, heil en Gods woord </a:t>
            </a:r>
          </a:p>
          <a:p>
            <a:pPr algn="ctr"/>
            <a:r>
              <a:rPr lang="nl-NL" b="1" dirty="0" smtClean="0">
                <a:solidFill>
                  <a:schemeClr val="bg1"/>
                </a:solidFill>
                <a:latin typeface="Verdana" panose="020B0604030504040204" pitchFamily="34" charset="0"/>
                <a:ea typeface="Verdana" panose="020B0604030504040204" pitchFamily="34" charset="0"/>
              </a:rPr>
              <a:t>te maken met de wreedheid van een romeinse soldaat?.................</a:t>
            </a:r>
            <a:endParaRPr lang="nl-NL" b="1" dirty="0">
              <a:solidFill>
                <a:schemeClr val="bg1"/>
              </a:solidFill>
              <a:latin typeface="Verdana" panose="020B0604030504040204" pitchFamily="34" charset="0"/>
              <a:ea typeface="Verdana" panose="020B0604030504040204" pitchFamily="34" charset="0"/>
            </a:endParaRPr>
          </a:p>
        </p:txBody>
      </p:sp>
      <p:pic>
        <p:nvPicPr>
          <p:cNvPr id="2050" name="Picture 2" descr="Afbeeldingsresultaat voor VRAAGTE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528" y="190686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76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8</a:t>
            </a:fld>
            <a:endParaRPr lang="nl-NL"/>
          </a:p>
        </p:txBody>
      </p:sp>
      <p:sp>
        <p:nvSpPr>
          <p:cNvPr id="2" name="Rechthoek 1"/>
          <p:cNvSpPr/>
          <p:nvPr/>
        </p:nvSpPr>
        <p:spPr>
          <a:xfrm>
            <a:off x="17463" y="5797713"/>
            <a:ext cx="9107487" cy="1015663"/>
          </a:xfrm>
          <a:prstGeom prst="rect">
            <a:avLst/>
          </a:prstGeom>
        </p:spPr>
        <p:txBody>
          <a:bodyPr wrap="square">
            <a:spAutoFit/>
          </a:bodyPr>
          <a:lstStyle/>
          <a:p>
            <a:pPr lvl="0" algn="ctr"/>
            <a:r>
              <a:rPr lang="nl-NL" sz="2000" b="1" dirty="0">
                <a:solidFill>
                  <a:srgbClr val="FFFF00"/>
                </a:solidFill>
                <a:latin typeface="Verdana" panose="020B0604030504040204" pitchFamily="34" charset="0"/>
                <a:ea typeface="Verdana" panose="020B0604030504040204" pitchFamily="34" charset="0"/>
              </a:rPr>
              <a:t>Jesaja had nog nooit een romeinse soldaat gezien</a:t>
            </a:r>
          </a:p>
          <a:p>
            <a:pPr lvl="0" algn="ctr"/>
            <a:r>
              <a:rPr lang="nl-NL" sz="2000" b="1" dirty="0">
                <a:solidFill>
                  <a:srgbClr val="FFFF00"/>
                </a:solidFill>
                <a:latin typeface="Verdana" panose="020B0604030504040204" pitchFamily="34" charset="0"/>
                <a:ea typeface="Verdana" panose="020B0604030504040204" pitchFamily="34" charset="0"/>
              </a:rPr>
              <a:t>Dit is de Messias, onze hogepriester.</a:t>
            </a:r>
          </a:p>
          <a:p>
            <a:pPr lvl="0" algn="ctr"/>
            <a:endParaRPr lang="nl-NL" sz="2000" b="1" dirty="0">
              <a:solidFill>
                <a:srgbClr val="FFFF00"/>
              </a:solidFill>
              <a:latin typeface="Verdana" panose="020B0604030504040204" pitchFamily="34" charset="0"/>
              <a:ea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7384"/>
            <a:ext cx="9107487"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736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C5F9D7D-DB7B-4D86-8B43-4E0C67CB24B9}" type="slidenum">
              <a:rPr lang="nl-NL" smtClean="0"/>
              <a:t>9</a:t>
            </a:fld>
            <a:endParaRPr lang="nl-NL"/>
          </a:p>
        </p:txBody>
      </p:sp>
      <p:sp>
        <p:nvSpPr>
          <p:cNvPr id="2" name="Tekstvak 1"/>
          <p:cNvSpPr txBox="1"/>
          <p:nvPr/>
        </p:nvSpPr>
        <p:spPr>
          <a:xfrm>
            <a:off x="0" y="-27385"/>
            <a:ext cx="9144000" cy="864000"/>
          </a:xfrm>
          <a:prstGeom prst="rect">
            <a:avLst/>
          </a:prstGeom>
          <a:noFill/>
        </p:spPr>
        <p:txBody>
          <a:bodyPr wrap="square" rtlCol="0" anchor="ctr">
            <a:spAutoFit/>
          </a:bodyPr>
          <a:lstStyle/>
          <a:p>
            <a:pPr algn="ctr"/>
            <a:r>
              <a:rPr lang="nl-NL" sz="3200" b="1" dirty="0" smtClean="0">
                <a:solidFill>
                  <a:schemeClr val="bg1"/>
                </a:solidFill>
                <a:latin typeface="Verdana" panose="020B0604030504040204" pitchFamily="34" charset="0"/>
                <a:ea typeface="Verdana" panose="020B0604030504040204" pitchFamily="34" charset="0"/>
              </a:rPr>
              <a:t>PAULUS’ DENKWERELD</a:t>
            </a:r>
            <a:endParaRPr lang="nl-NL" sz="3200" b="1" dirty="0">
              <a:solidFill>
                <a:schemeClr val="bg1"/>
              </a:solidFill>
              <a:latin typeface="Verdana" panose="020B0604030504040204" pitchFamily="34" charset="0"/>
              <a:ea typeface="Verdana" panose="020B0604030504040204" pitchFamily="34" charset="0"/>
            </a:endParaRPr>
          </a:p>
        </p:txBody>
      </p:sp>
      <p:sp>
        <p:nvSpPr>
          <p:cNvPr id="7" name="Rechthoek 6"/>
          <p:cNvSpPr/>
          <p:nvPr/>
        </p:nvSpPr>
        <p:spPr>
          <a:xfrm>
            <a:off x="4788024" y="860861"/>
            <a:ext cx="4068000" cy="5796000"/>
          </a:xfrm>
          <a:prstGeom prst="rect">
            <a:avLst/>
          </a:prstGeom>
          <a:solidFill>
            <a:schemeClr val="tx2">
              <a:lumMod val="50000"/>
            </a:schemeClr>
          </a:solidFill>
          <a:ln>
            <a:solidFill>
              <a:schemeClr val="bg1"/>
            </a:solidFill>
          </a:ln>
        </p:spPr>
        <p:txBody>
          <a:bodyPr wrap="square">
            <a:spAutoFit/>
          </a:bodyPr>
          <a:lstStyle/>
          <a:p>
            <a:pPr algn="ctr"/>
            <a:endParaRPr lang="nl-NL" sz="1600" i="1" dirty="0" smtClean="0">
              <a:solidFill>
                <a:schemeClr val="bg1"/>
              </a:solidFill>
              <a:latin typeface="Verdana" panose="020B0604030504040204" pitchFamily="34" charset="0"/>
              <a:ea typeface="Verdana" panose="020B0604030504040204" pitchFamily="34" charset="0"/>
            </a:endParaRPr>
          </a:p>
          <a:p>
            <a:pPr algn="ctr"/>
            <a:r>
              <a:rPr lang="nl-NL" sz="1600" b="1" dirty="0" smtClean="0">
                <a:solidFill>
                  <a:schemeClr val="bg1"/>
                </a:solidFill>
                <a:latin typeface="Verdana" panose="020B0604030504040204" pitchFamily="34" charset="0"/>
                <a:ea typeface="Verdana" panose="020B0604030504040204" pitchFamily="34" charset="0"/>
              </a:rPr>
              <a:t>HET ONDERWIJS </a:t>
            </a:r>
          </a:p>
          <a:p>
            <a:pPr algn="ctr"/>
            <a:r>
              <a:rPr lang="nl-NL" sz="1600" b="1" dirty="0" smtClean="0">
                <a:solidFill>
                  <a:schemeClr val="bg1"/>
                </a:solidFill>
                <a:latin typeface="Verdana" panose="020B0604030504040204" pitchFamily="34" charset="0"/>
                <a:ea typeface="Verdana" panose="020B0604030504040204" pitchFamily="34" charset="0"/>
              </a:rPr>
              <a:t>VAN RABBI PAULUS</a:t>
            </a:r>
          </a:p>
          <a:p>
            <a:pPr algn="ctr"/>
            <a:endParaRPr lang="nl-NL" sz="1600" i="1" dirty="0" smtClean="0">
              <a:solidFill>
                <a:schemeClr val="bg1"/>
              </a:solidFill>
              <a:latin typeface="Verdana" panose="020B0604030504040204" pitchFamily="34" charset="0"/>
              <a:ea typeface="Verdana" panose="020B0604030504040204" pitchFamily="34" charset="0"/>
            </a:endParaRPr>
          </a:p>
          <a:p>
            <a:pPr algn="ctr"/>
            <a:r>
              <a:rPr lang="nl-NL" sz="1400" i="1" dirty="0" err="1" smtClean="0">
                <a:solidFill>
                  <a:schemeClr val="bg1"/>
                </a:solidFill>
                <a:latin typeface="Verdana" panose="020B0604030504040204" pitchFamily="34" charset="0"/>
                <a:ea typeface="Verdana" panose="020B0604030504040204" pitchFamily="34" charset="0"/>
              </a:rPr>
              <a:t>Thessalonisenzen</a:t>
            </a:r>
            <a:r>
              <a:rPr lang="nl-NL" sz="1400" i="1" dirty="0" smtClean="0">
                <a:solidFill>
                  <a:schemeClr val="bg1"/>
                </a:solidFill>
                <a:latin typeface="Verdana" panose="020B0604030504040204" pitchFamily="34" charset="0"/>
                <a:ea typeface="Verdana" panose="020B0604030504040204" pitchFamily="34" charset="0"/>
              </a:rPr>
              <a:t> 5:8</a:t>
            </a:r>
          </a:p>
          <a:p>
            <a:pPr algn="ctr"/>
            <a:r>
              <a:rPr lang="nl-NL" sz="1400" b="1" i="1" dirty="0" smtClean="0">
                <a:solidFill>
                  <a:schemeClr val="bg1"/>
                </a:solidFill>
                <a:latin typeface="Verdana" panose="020B0604030504040204" pitchFamily="34" charset="0"/>
                <a:ea typeface="Verdana" panose="020B0604030504040204" pitchFamily="34" charset="0"/>
              </a:rPr>
              <a:t>De wapenrusting van God (v.11)</a:t>
            </a:r>
          </a:p>
          <a:p>
            <a:pPr algn="ct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“Houd </a:t>
            </a:r>
            <a:r>
              <a:rPr lang="nl-NL" sz="1400" i="1" dirty="0">
                <a:solidFill>
                  <a:schemeClr val="bg1"/>
                </a:solidFill>
                <a:latin typeface="Verdana" panose="020B0604030504040204" pitchFamily="34" charset="0"/>
                <a:ea typeface="Verdana" panose="020B0604030504040204" pitchFamily="34" charset="0"/>
              </a:rPr>
              <a:t>dan stand,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uw </a:t>
            </a:r>
            <a:r>
              <a:rPr lang="nl-NL" sz="1400" i="1" dirty="0">
                <a:solidFill>
                  <a:schemeClr val="bg1"/>
                </a:solidFill>
                <a:latin typeface="Verdana" panose="020B0604030504040204" pitchFamily="34" charset="0"/>
                <a:ea typeface="Verdana" panose="020B0604030504040204" pitchFamily="34" charset="0"/>
              </a:rPr>
              <a:t>middel omgord met de waarheid,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en </a:t>
            </a:r>
            <a:r>
              <a:rPr lang="nl-NL" sz="1400" i="1" dirty="0">
                <a:solidFill>
                  <a:schemeClr val="bg1"/>
                </a:solidFill>
                <a:latin typeface="Verdana" panose="020B0604030504040204" pitchFamily="34" charset="0"/>
                <a:ea typeface="Verdana" panose="020B0604030504040204" pitchFamily="34" charset="0"/>
              </a:rPr>
              <a:t>bekleed met het borstharnas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van </a:t>
            </a:r>
            <a:r>
              <a:rPr lang="nl-NL" sz="1400" i="1" dirty="0">
                <a:solidFill>
                  <a:schemeClr val="bg1"/>
                </a:solidFill>
                <a:latin typeface="Verdana" panose="020B0604030504040204" pitchFamily="34" charset="0"/>
                <a:ea typeface="Verdana" panose="020B0604030504040204" pitchFamily="34" charset="0"/>
              </a:rPr>
              <a:t>de ​</a:t>
            </a:r>
            <a:r>
              <a:rPr lang="nl-NL" sz="1400" b="1" i="1" dirty="0">
                <a:solidFill>
                  <a:srgbClr val="FFFF00"/>
                </a:solidFill>
                <a:latin typeface="Verdana" panose="020B0604030504040204" pitchFamily="34" charset="0"/>
                <a:ea typeface="Verdana" panose="020B0604030504040204" pitchFamily="34" charset="0"/>
              </a:rPr>
              <a:t>gerechtigheid</a:t>
            </a:r>
            <a:r>
              <a:rPr lang="nl-NL" sz="1400" i="1" dirty="0" smtClean="0">
                <a:solidFill>
                  <a:schemeClr val="bg1"/>
                </a:solidFill>
                <a:latin typeface="Verdana" panose="020B0604030504040204" pitchFamily="34" charset="0"/>
                <a:ea typeface="Verdana" panose="020B0604030504040204" pitchFamily="34" charset="0"/>
              </a:rPr>
              <a:t>,</a:t>
            </a:r>
            <a:r>
              <a:rPr lang="nl-NL" sz="1400" i="1" dirty="0">
                <a:solidFill>
                  <a:schemeClr val="bg1"/>
                </a:solidFill>
                <a:latin typeface="Verdana" panose="020B0604030504040204" pitchFamily="34" charset="0"/>
                <a:ea typeface="Verdana" panose="020B0604030504040204" pitchFamily="34" charset="0"/>
              </a:rPr>
              <a:t>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en </a:t>
            </a:r>
            <a:r>
              <a:rPr lang="nl-NL" sz="1400" i="1" dirty="0">
                <a:solidFill>
                  <a:schemeClr val="bg1"/>
                </a:solidFill>
                <a:latin typeface="Verdana" panose="020B0604030504040204" pitchFamily="34" charset="0"/>
                <a:ea typeface="Verdana" panose="020B0604030504040204" pitchFamily="34" charset="0"/>
              </a:rPr>
              <a:t>de voeten geschoeid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met </a:t>
            </a:r>
            <a:r>
              <a:rPr lang="nl-NL" sz="1400" b="1" i="1" dirty="0">
                <a:solidFill>
                  <a:srgbClr val="FFC000"/>
                </a:solidFill>
                <a:latin typeface="Verdana" panose="020B0604030504040204" pitchFamily="34" charset="0"/>
                <a:ea typeface="Verdana" panose="020B0604030504040204" pitchFamily="34" charset="0"/>
              </a:rPr>
              <a:t>bereidheid </a:t>
            </a:r>
            <a:endParaRPr lang="nl-NL" sz="1400" b="1" i="1" dirty="0" smtClean="0">
              <a:solidFill>
                <a:srgbClr val="FFC000"/>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van </a:t>
            </a:r>
            <a:r>
              <a:rPr lang="nl-NL" sz="1400" i="1" dirty="0">
                <a:solidFill>
                  <a:schemeClr val="bg1"/>
                </a:solidFill>
                <a:latin typeface="Verdana" panose="020B0604030504040204" pitchFamily="34" charset="0"/>
                <a:ea typeface="Verdana" panose="020B0604030504040204" pitchFamily="34" charset="0"/>
              </a:rPr>
              <a:t>het ​Evangelie​ van de ​vrede</a:t>
            </a:r>
            <a:r>
              <a:rPr lang="nl-NL" sz="1400" i="1" dirty="0" smtClean="0">
                <a:solidFill>
                  <a:schemeClr val="bg1"/>
                </a:solidFill>
                <a:latin typeface="Verdana" panose="020B0604030504040204" pitchFamily="34" charset="0"/>
                <a:ea typeface="Verdana" panose="020B0604030504040204" pitchFamily="34" charset="0"/>
              </a:rPr>
              <a:t>. </a:t>
            </a:r>
          </a:p>
          <a:p>
            <a:pPr algn="ctr"/>
            <a:r>
              <a:rPr lang="nl-NL" sz="1400" i="1" dirty="0" smtClean="0">
                <a:solidFill>
                  <a:schemeClr val="bg1"/>
                </a:solidFill>
                <a:latin typeface="Verdana" panose="020B0604030504040204" pitchFamily="34" charset="0"/>
                <a:ea typeface="Verdana" panose="020B0604030504040204" pitchFamily="34" charset="0"/>
              </a:rPr>
              <a:t>Neem </a:t>
            </a:r>
            <a:r>
              <a:rPr lang="nl-NL" sz="1400" i="1" dirty="0">
                <a:solidFill>
                  <a:schemeClr val="bg1"/>
                </a:solidFill>
                <a:latin typeface="Verdana" panose="020B0604030504040204" pitchFamily="34" charset="0"/>
                <a:ea typeface="Verdana" panose="020B0604030504040204" pitchFamily="34" charset="0"/>
              </a:rPr>
              <a:t>bovenal het ​schild​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van </a:t>
            </a:r>
            <a:r>
              <a:rPr lang="nl-NL" sz="1400" i="1" dirty="0">
                <a:solidFill>
                  <a:schemeClr val="bg1"/>
                </a:solidFill>
                <a:latin typeface="Verdana" panose="020B0604030504040204" pitchFamily="34" charset="0"/>
                <a:ea typeface="Verdana" panose="020B0604030504040204" pitchFamily="34" charset="0"/>
              </a:rPr>
              <a:t>het geloof op,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waarmee </a:t>
            </a:r>
            <a:r>
              <a:rPr lang="nl-NL" sz="1400" i="1" dirty="0">
                <a:solidFill>
                  <a:schemeClr val="bg1"/>
                </a:solidFill>
                <a:latin typeface="Verdana" panose="020B0604030504040204" pitchFamily="34" charset="0"/>
                <a:ea typeface="Verdana" panose="020B0604030504040204" pitchFamily="34" charset="0"/>
              </a:rPr>
              <a:t>u alle vurige ​pijlen​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van </a:t>
            </a:r>
            <a:r>
              <a:rPr lang="nl-NL" sz="1400" i="1" dirty="0">
                <a:solidFill>
                  <a:schemeClr val="bg1"/>
                </a:solidFill>
                <a:latin typeface="Verdana" panose="020B0604030504040204" pitchFamily="34" charset="0"/>
                <a:ea typeface="Verdana" panose="020B0604030504040204" pitchFamily="34" charset="0"/>
              </a:rPr>
              <a:t>de boze zult kunnen uitblussen</a:t>
            </a:r>
            <a:r>
              <a:rPr lang="nl-NL" sz="1400" i="1" dirty="0" smtClean="0">
                <a:solidFill>
                  <a:schemeClr val="bg1"/>
                </a:solidFill>
                <a:latin typeface="Verdana" panose="020B0604030504040204" pitchFamily="34" charset="0"/>
                <a:ea typeface="Verdana" panose="020B0604030504040204" pitchFamily="34" charset="0"/>
              </a:rPr>
              <a:t>. </a:t>
            </a:r>
          </a:p>
          <a:p>
            <a:pPr algn="ctr"/>
            <a:r>
              <a:rPr lang="nl-NL" sz="1400" i="1" dirty="0" smtClean="0">
                <a:solidFill>
                  <a:schemeClr val="bg1"/>
                </a:solidFill>
                <a:latin typeface="Verdana" panose="020B0604030504040204" pitchFamily="34" charset="0"/>
                <a:ea typeface="Verdana" panose="020B0604030504040204" pitchFamily="34" charset="0"/>
              </a:rPr>
              <a:t>En </a:t>
            </a:r>
            <a:r>
              <a:rPr lang="nl-NL" sz="1400" i="1" dirty="0">
                <a:solidFill>
                  <a:schemeClr val="bg1"/>
                </a:solidFill>
                <a:latin typeface="Verdana" panose="020B0604030504040204" pitchFamily="34" charset="0"/>
                <a:ea typeface="Verdana" panose="020B0604030504040204" pitchFamily="34" charset="0"/>
              </a:rPr>
              <a:t>neem </a:t>
            </a:r>
            <a:r>
              <a:rPr lang="nl-NL" sz="1400" b="1" i="1" dirty="0">
                <a:solidFill>
                  <a:srgbClr val="92D050"/>
                </a:solidFill>
                <a:latin typeface="Verdana" panose="020B0604030504040204" pitchFamily="34" charset="0"/>
                <a:ea typeface="Verdana" panose="020B0604030504040204" pitchFamily="34" charset="0"/>
              </a:rPr>
              <a:t>de ​helm​ van </a:t>
            </a:r>
            <a:r>
              <a:rPr lang="nl-NL" sz="1400" b="1" i="1" dirty="0" smtClean="0">
                <a:solidFill>
                  <a:srgbClr val="92D050"/>
                </a:solidFill>
                <a:latin typeface="Verdana" panose="020B0604030504040204" pitchFamily="34" charset="0"/>
                <a:ea typeface="Verdana" panose="020B0604030504040204" pitchFamily="34" charset="0"/>
              </a:rPr>
              <a:t>des heils</a:t>
            </a:r>
            <a:r>
              <a:rPr lang="nl-NL" sz="1400" i="1" dirty="0" smtClean="0">
                <a:solidFill>
                  <a:srgbClr val="92D050"/>
                </a:solidFill>
                <a:latin typeface="Verdana" panose="020B0604030504040204" pitchFamily="34" charset="0"/>
                <a:ea typeface="Verdana" panose="020B0604030504040204" pitchFamily="34" charset="0"/>
              </a:rPr>
              <a:t> </a:t>
            </a:r>
          </a:p>
          <a:p>
            <a:pPr algn="ctr"/>
            <a:r>
              <a:rPr lang="nl-NL" sz="1400" i="1" dirty="0" smtClean="0">
                <a:solidFill>
                  <a:schemeClr val="bg1"/>
                </a:solidFill>
                <a:latin typeface="Verdana" panose="020B0604030504040204" pitchFamily="34" charset="0"/>
                <a:ea typeface="Verdana" panose="020B0604030504040204" pitchFamily="34" charset="0"/>
              </a:rPr>
              <a:t>en </a:t>
            </a:r>
            <a:r>
              <a:rPr lang="nl-NL" sz="1400" i="1" dirty="0">
                <a:solidFill>
                  <a:schemeClr val="bg1"/>
                </a:solidFill>
                <a:latin typeface="Verdana" panose="020B0604030504040204" pitchFamily="34" charset="0"/>
                <a:ea typeface="Verdana" panose="020B0604030504040204" pitchFamily="34" charset="0"/>
              </a:rPr>
              <a:t>het ​zwaard​ van de Geest, </a:t>
            </a:r>
            <a:endParaRPr lang="nl-NL" sz="1400" i="1" dirty="0" smtClean="0">
              <a:solidFill>
                <a:schemeClr val="bg1"/>
              </a:solidFill>
              <a:latin typeface="Verdana" panose="020B0604030504040204" pitchFamily="34" charset="0"/>
              <a:ea typeface="Verdana" panose="020B0604030504040204" pitchFamily="34" charset="0"/>
            </a:endParaRPr>
          </a:p>
          <a:p>
            <a:pPr algn="ctr"/>
            <a:r>
              <a:rPr lang="nl-NL" sz="1400" i="1" dirty="0" smtClean="0">
                <a:solidFill>
                  <a:schemeClr val="bg1"/>
                </a:solidFill>
                <a:latin typeface="Verdana" panose="020B0604030504040204" pitchFamily="34" charset="0"/>
                <a:ea typeface="Verdana" panose="020B0604030504040204" pitchFamily="34" charset="0"/>
              </a:rPr>
              <a:t>dat </a:t>
            </a:r>
            <a:r>
              <a:rPr lang="nl-NL" sz="1400" i="1" dirty="0">
                <a:solidFill>
                  <a:schemeClr val="bg1"/>
                </a:solidFill>
                <a:latin typeface="Verdana" panose="020B0604030504040204" pitchFamily="34" charset="0"/>
                <a:ea typeface="Verdana" panose="020B0604030504040204" pitchFamily="34" charset="0"/>
              </a:rPr>
              <a:t>is Gods Woord</a:t>
            </a:r>
            <a:r>
              <a:rPr lang="nl-NL" sz="1400" i="1" dirty="0" smtClean="0">
                <a:solidFill>
                  <a:schemeClr val="bg1"/>
                </a:solidFill>
                <a:latin typeface="Verdana" panose="020B0604030504040204" pitchFamily="34" charset="0"/>
                <a:ea typeface="Verdana" panose="020B0604030504040204" pitchFamily="34" charset="0"/>
              </a:rPr>
              <a:t>,”</a:t>
            </a:r>
          </a:p>
          <a:p>
            <a:pPr algn="ctr"/>
            <a:endParaRPr lang="nl-NL" sz="1400" i="1" dirty="0" smtClean="0">
              <a:solidFill>
                <a:schemeClr val="bg1"/>
              </a:solidFill>
              <a:latin typeface="Verdana" panose="020B0604030504040204" pitchFamily="34" charset="0"/>
              <a:ea typeface="Verdana" panose="020B0604030504040204" pitchFamily="34" charset="0"/>
            </a:endParaRPr>
          </a:p>
          <a:p>
            <a:pPr algn="ctr"/>
            <a:endParaRPr lang="nl-NL" sz="1400" i="1" dirty="0">
              <a:solidFill>
                <a:schemeClr val="bg1"/>
              </a:solidFill>
              <a:latin typeface="Verdana" panose="020B0604030504040204" pitchFamily="34" charset="0"/>
              <a:ea typeface="Verdana" panose="020B0604030504040204" pitchFamily="34" charset="0"/>
            </a:endParaRPr>
          </a:p>
          <a:p>
            <a:pPr algn="ctr"/>
            <a:r>
              <a:rPr lang="nl-NL" sz="1400" dirty="0" smtClean="0">
                <a:solidFill>
                  <a:schemeClr val="bg1"/>
                </a:solidFill>
                <a:latin typeface="Verdana" panose="020B0604030504040204" pitchFamily="34" charset="0"/>
                <a:ea typeface="Verdana" panose="020B0604030504040204" pitchFamily="34" charset="0"/>
              </a:rPr>
              <a:t>Paulus denkwereld was Tenach</a:t>
            </a:r>
          </a:p>
          <a:p>
            <a:pPr algn="ctr"/>
            <a:r>
              <a:rPr lang="nl-NL" sz="1400" dirty="0" smtClean="0">
                <a:solidFill>
                  <a:schemeClr val="bg1"/>
                </a:solidFill>
                <a:latin typeface="Verdana" panose="020B0604030504040204" pitchFamily="34" charset="0"/>
                <a:ea typeface="Verdana" panose="020B0604030504040204" pitchFamily="34" charset="0"/>
              </a:rPr>
              <a:t>Onderwezen aan de voeten van </a:t>
            </a:r>
            <a:r>
              <a:rPr lang="nl-NL" sz="1400" dirty="0" err="1" smtClean="0">
                <a:solidFill>
                  <a:schemeClr val="bg1"/>
                </a:solidFill>
                <a:latin typeface="Verdana" panose="020B0604030504040204" pitchFamily="34" charset="0"/>
                <a:ea typeface="Verdana" panose="020B0604030504040204" pitchFamily="34" charset="0"/>
              </a:rPr>
              <a:t>Gamaliël</a:t>
            </a:r>
            <a:r>
              <a:rPr lang="nl-NL" sz="1400" dirty="0">
                <a:solidFill>
                  <a:schemeClr val="bg1"/>
                </a:solidFill>
                <a:latin typeface="Verdana" panose="020B0604030504040204" pitchFamily="34" charset="0"/>
                <a:ea typeface="Verdana" panose="020B0604030504040204" pitchFamily="34" charset="0"/>
              </a:rPr>
              <a:t>.</a:t>
            </a:r>
            <a:endParaRPr lang="nl-NL" sz="1400" dirty="0" smtClean="0">
              <a:solidFill>
                <a:schemeClr val="bg1"/>
              </a:solidFill>
              <a:latin typeface="Verdana" panose="020B0604030504040204" pitchFamily="34" charset="0"/>
              <a:ea typeface="Verdana" panose="020B0604030504040204" pitchFamily="34"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60861"/>
            <a:ext cx="4078287"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044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14059</TotalTime>
  <Words>2631</Words>
  <Application>Microsoft Office PowerPoint</Application>
  <PresentationFormat>Diavoorstelling (4:3)</PresentationFormat>
  <Paragraphs>488</Paragraphs>
  <Slides>61</Slides>
  <Notes>7</Notes>
  <HiddenSlides>0</HiddenSlides>
  <MMClips>0</MMClips>
  <ScaleCrop>false</ScaleCrop>
  <HeadingPairs>
    <vt:vector size="4" baseType="variant">
      <vt:variant>
        <vt:lpstr>Thema</vt:lpstr>
      </vt:variant>
      <vt:variant>
        <vt:i4>2</vt:i4>
      </vt:variant>
      <vt:variant>
        <vt:lpstr>Diatitels</vt:lpstr>
      </vt:variant>
      <vt:variant>
        <vt:i4>61</vt:i4>
      </vt:variant>
    </vt:vector>
  </HeadingPairs>
  <TitlesOfParts>
    <vt:vector size="63" baseType="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 Wijtsma</cp:lastModifiedBy>
  <cp:revision>529</cp:revision>
  <dcterms:created xsi:type="dcterms:W3CDTF">2014-07-08T09:14:38Z</dcterms:created>
  <dcterms:modified xsi:type="dcterms:W3CDTF">2019-08-28T07:05:30Z</dcterms:modified>
</cp:coreProperties>
</file>