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8" r:id="rId2"/>
    <p:sldId id="266" r:id="rId3"/>
    <p:sldId id="288" r:id="rId4"/>
    <p:sldId id="293" r:id="rId5"/>
    <p:sldId id="294" r:id="rId6"/>
    <p:sldId id="297" r:id="rId7"/>
    <p:sldId id="267" r:id="rId8"/>
    <p:sldId id="273" r:id="rId9"/>
    <p:sldId id="272" r:id="rId10"/>
    <p:sldId id="271" r:id="rId11"/>
    <p:sldId id="292" r:id="rId12"/>
    <p:sldId id="286" r:id="rId13"/>
    <p:sldId id="268" r:id="rId14"/>
    <p:sldId id="274" r:id="rId15"/>
    <p:sldId id="269" r:id="rId16"/>
    <p:sldId id="270" r:id="rId17"/>
    <p:sldId id="281" r:id="rId18"/>
    <p:sldId id="276" r:id="rId19"/>
    <p:sldId id="275" r:id="rId20"/>
    <p:sldId id="301" r:id="rId21"/>
    <p:sldId id="299" r:id="rId22"/>
    <p:sldId id="277" r:id="rId23"/>
    <p:sldId id="279" r:id="rId24"/>
    <p:sldId id="278" r:id="rId25"/>
    <p:sldId id="300" r:id="rId26"/>
    <p:sldId id="264" r:id="rId27"/>
    <p:sldId id="280" r:id="rId28"/>
    <p:sldId id="282" r:id="rId29"/>
    <p:sldId id="283" r:id="rId30"/>
    <p:sldId id="284" r:id="rId31"/>
    <p:sldId id="289" r:id="rId32"/>
    <p:sldId id="285" r:id="rId33"/>
    <p:sldId id="290" r:id="rId34"/>
    <p:sldId id="291" r:id="rId3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3305"/>
    <a:srgbClr val="D9C394"/>
    <a:srgbClr val="B93A37"/>
    <a:srgbClr val="C00000"/>
    <a:srgbClr val="D94340"/>
    <a:srgbClr val="663300"/>
    <a:srgbClr val="615F73"/>
    <a:srgbClr val="848298"/>
    <a:srgbClr val="4A668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8253" autoAdjust="0"/>
  </p:normalViewPr>
  <p:slideViewPr>
    <p:cSldViewPr>
      <p:cViewPr varScale="1">
        <p:scale>
          <a:sx n="60" d="100"/>
          <a:sy n="60" d="100"/>
        </p:scale>
        <p:origin x="-14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CD3864-65C1-45F0-861F-F0047397E23B}" type="doc">
      <dgm:prSet loTypeId="urn:microsoft.com/office/officeart/2005/8/layout/hierarchy2" loCatId="hierarchy" qsTypeId="urn:microsoft.com/office/officeart/2005/8/quickstyle/3d7" qsCatId="3D" csTypeId="urn:microsoft.com/office/officeart/2005/8/colors/accent1_2" csCatId="accent1" phldr="1"/>
      <dgm:spPr/>
      <dgm:t>
        <a:bodyPr/>
        <a:lstStyle/>
        <a:p>
          <a:endParaRPr lang="nl-NL"/>
        </a:p>
      </dgm:t>
    </dgm:pt>
    <dgm:pt modelId="{70304C17-F43B-4899-940E-6241B3D551B2}">
      <dgm:prSet phldrT="[Tekst]" custT="1"/>
      <dgm:spPr>
        <a:solidFill>
          <a:srgbClr val="C00000"/>
        </a:solidFill>
      </dgm:spPr>
      <dgm:t>
        <a:bodyPr/>
        <a:lstStyle/>
        <a:p>
          <a:r>
            <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Levi</a:t>
          </a:r>
          <a:endPar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43F39F61-FC68-4C9F-882A-6D7505658952}" type="parTrans" cxnId="{B797A1C6-0CFB-4E2A-98A1-28B60C45D1EC}">
      <dgm:prSet/>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6E4D038F-D484-4711-8931-6A8A9697B5FD}" type="sibTrans" cxnId="{B797A1C6-0CFB-4E2A-98A1-28B60C45D1EC}">
      <dgm:prSet/>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C8B788F7-0C51-402C-A59C-314530A0CCFB}">
      <dgm:prSet phldrT="[Tekst]" custT="1"/>
      <dgm:spPr>
        <a:solidFill>
          <a:srgbClr val="C00000"/>
        </a:solidFill>
      </dgm:spPr>
      <dgm:t>
        <a:bodyPr/>
        <a:lstStyle/>
        <a:p>
          <a:r>
            <a:rPr lang="nl-NL" sz="1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Gersjon</a:t>
          </a:r>
          <a:endParaRPr lang="nl-NL"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1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kleden</a:t>
          </a:r>
          <a:endParaRPr lang="nl-NL" sz="1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0A03DFCC-204E-44A5-A275-007308376C16}" type="parTrans" cxnId="{7CDA3AC8-00FA-436D-876C-8285E1BA656C}">
      <dgm:prSet custT="1"/>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1710AC80-0328-46BA-948F-963909371960}" type="sibTrans" cxnId="{7CDA3AC8-00FA-436D-876C-8285E1BA656C}">
      <dgm:prSet/>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99832D86-795E-489C-83E8-737F5545CDCE}">
      <dgm:prSet phldrT="[Tekst]" custT="1"/>
      <dgm:spPr>
        <a:solidFill>
          <a:srgbClr val="C00000"/>
        </a:solidFill>
      </dgm:spPr>
      <dgm:t>
        <a:bodyPr/>
        <a:lstStyle/>
        <a:p>
          <a:r>
            <a:rPr lang="nl-NL" sz="1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Amram</a:t>
          </a:r>
          <a:endPar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9B5827ED-A1C8-4F59-B8C3-EA5D086EECEF}" type="parTrans" cxnId="{0F2C5CF1-6EF6-4BCC-9202-8BB41C53DEC7}">
      <dgm:prSet custT="1"/>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70054ABA-C7AD-445C-B763-6B8C19EF3B8C}" type="sibTrans" cxnId="{0F2C5CF1-6EF6-4BCC-9202-8BB41C53DEC7}">
      <dgm:prSet/>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5BEE497B-CC41-4865-840C-356660513968}">
      <dgm:prSet phldrT="[Tekst]" custT="1"/>
      <dgm:spPr/>
      <dgm:t>
        <a:bodyPr/>
        <a:lstStyle/>
        <a:p>
          <a:r>
            <a:rPr lang="nl-NL" sz="1400" b="1" dirty="0" err="1" smtClean="0">
              <a:latin typeface="Verdana" panose="020B0604030504040204" pitchFamily="34" charset="0"/>
              <a:ea typeface="Verdana" panose="020B0604030504040204" pitchFamily="34" charset="0"/>
              <a:cs typeface="Verdana" panose="020B0604030504040204" pitchFamily="34" charset="0"/>
            </a:rPr>
            <a:t>Kohath</a:t>
          </a:r>
          <a:endParaRPr lang="nl-NL" sz="1400" b="1" dirty="0" smtClean="0">
            <a:latin typeface="Verdana" panose="020B0604030504040204" pitchFamily="34" charset="0"/>
            <a:ea typeface="Verdana" panose="020B0604030504040204" pitchFamily="34" charset="0"/>
            <a:cs typeface="Verdana" panose="020B0604030504040204" pitchFamily="34" charset="0"/>
          </a:endParaRPr>
        </a:p>
        <a:p>
          <a:r>
            <a:rPr lang="nl-NL" sz="1400" i="1" dirty="0" smtClean="0">
              <a:latin typeface="Verdana" panose="020B0604030504040204" pitchFamily="34" charset="0"/>
              <a:ea typeface="Verdana" panose="020B0604030504040204" pitchFamily="34" charset="0"/>
              <a:cs typeface="Verdana" panose="020B0604030504040204" pitchFamily="34" charset="0"/>
            </a:rPr>
            <a:t>vaten</a:t>
          </a:r>
          <a:endParaRPr lang="nl-NL" sz="1400" i="1" dirty="0">
            <a:latin typeface="Verdana" panose="020B0604030504040204" pitchFamily="34" charset="0"/>
            <a:ea typeface="Verdana" panose="020B0604030504040204" pitchFamily="34" charset="0"/>
            <a:cs typeface="Verdana" panose="020B0604030504040204" pitchFamily="34" charset="0"/>
          </a:endParaRPr>
        </a:p>
      </dgm:t>
    </dgm:pt>
    <dgm:pt modelId="{257A14E6-CC63-4A57-97FC-E0B2C7FD76FD}" type="parTrans" cxnId="{04E04AFB-0540-4269-99BF-94A2957BC753}">
      <dgm:prSet custT="1"/>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2D8FCBDF-2664-4646-B06F-2E70DBF02F2D}" type="sibTrans" cxnId="{04E04AFB-0540-4269-99BF-94A2957BC753}">
      <dgm:prSet/>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53299AEF-871D-483A-A7E0-D2D543F2BB31}">
      <dgm:prSet phldrT="[Tekst]" custT="1"/>
      <dgm:spPr/>
      <dgm:t>
        <a:bodyPr/>
        <a:lstStyle/>
        <a:p>
          <a:r>
            <a:rPr lang="nl-NL" sz="1400" b="1" dirty="0" err="1" smtClean="0">
              <a:latin typeface="Verdana" panose="020B0604030504040204" pitchFamily="34" charset="0"/>
              <a:ea typeface="Verdana" panose="020B0604030504040204" pitchFamily="34" charset="0"/>
              <a:cs typeface="Verdana" panose="020B0604030504040204" pitchFamily="34" charset="0"/>
            </a:rPr>
            <a:t>Izhar</a:t>
          </a:r>
          <a:endParaRPr lang="nl-NL" sz="1400" b="1" dirty="0">
            <a:latin typeface="Verdana" panose="020B0604030504040204" pitchFamily="34" charset="0"/>
            <a:ea typeface="Verdana" panose="020B0604030504040204" pitchFamily="34" charset="0"/>
            <a:cs typeface="Verdana" panose="020B0604030504040204" pitchFamily="34" charset="0"/>
          </a:endParaRPr>
        </a:p>
      </dgm:t>
    </dgm:pt>
    <dgm:pt modelId="{0BDD52EA-4E45-4562-9EC0-30D92091BF41}" type="parTrans" cxnId="{8F8B9F35-A916-4B76-A99D-7EA2C1E65C40}">
      <dgm:prSet custT="1"/>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1C3030C2-7F06-49F3-BA3E-02C2A110D072}" type="sibTrans" cxnId="{8F8B9F35-A916-4B76-A99D-7EA2C1E65C40}">
      <dgm:prSet/>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9A3DE31C-742C-45EA-BB17-5D01C8409DF0}">
      <dgm:prSet custT="1"/>
      <dgm:spPr/>
      <dgm:t>
        <a:bodyPr/>
        <a:lstStyle/>
        <a:p>
          <a:r>
            <a:rPr lang="nl-NL" sz="1400" b="1" dirty="0" err="1" smtClean="0">
              <a:latin typeface="Verdana" panose="020B0604030504040204" pitchFamily="34" charset="0"/>
              <a:ea typeface="Verdana" panose="020B0604030504040204" pitchFamily="34" charset="0"/>
              <a:cs typeface="Verdana" panose="020B0604030504040204" pitchFamily="34" charset="0"/>
            </a:rPr>
            <a:t>Merari</a:t>
          </a:r>
          <a:endParaRPr lang="nl-NL" sz="1400" b="1" dirty="0" smtClean="0">
            <a:latin typeface="Verdana" panose="020B0604030504040204" pitchFamily="34" charset="0"/>
            <a:ea typeface="Verdana" panose="020B0604030504040204" pitchFamily="34" charset="0"/>
            <a:cs typeface="Verdana" panose="020B0604030504040204" pitchFamily="34" charset="0"/>
          </a:endParaRPr>
        </a:p>
        <a:p>
          <a:r>
            <a:rPr lang="nl-NL" sz="1400" i="1" dirty="0" smtClean="0">
              <a:latin typeface="Verdana" panose="020B0604030504040204" pitchFamily="34" charset="0"/>
              <a:ea typeface="Verdana" panose="020B0604030504040204" pitchFamily="34" charset="0"/>
              <a:cs typeface="Verdana" panose="020B0604030504040204" pitchFamily="34" charset="0"/>
            </a:rPr>
            <a:t>constructie</a:t>
          </a:r>
          <a:endParaRPr lang="nl-NL" sz="1400" i="1" dirty="0">
            <a:latin typeface="Verdana" panose="020B0604030504040204" pitchFamily="34" charset="0"/>
            <a:ea typeface="Verdana" panose="020B0604030504040204" pitchFamily="34" charset="0"/>
            <a:cs typeface="Verdana" panose="020B0604030504040204" pitchFamily="34" charset="0"/>
          </a:endParaRPr>
        </a:p>
      </dgm:t>
    </dgm:pt>
    <dgm:pt modelId="{32ACF3BB-9CFE-4F99-BDFE-76F63E869918}" type="parTrans" cxnId="{8504E19E-9469-45D6-8A5A-9DCD6FADDC95}">
      <dgm:prSet custT="1"/>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85CFFE72-C9B4-4F97-999D-3290FC9A980F}" type="sibTrans" cxnId="{8504E19E-9469-45D6-8A5A-9DCD6FADDC95}">
      <dgm:prSet/>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47A71824-C034-4EF9-A59F-94D66E86226E}">
      <dgm:prSet custT="1"/>
      <dgm:spPr/>
      <dgm:t>
        <a:bodyPr/>
        <a:lstStyle/>
        <a:p>
          <a:r>
            <a:rPr lang="nl-NL" sz="1400" b="1" dirty="0" smtClean="0">
              <a:latin typeface="Verdana" panose="020B0604030504040204" pitchFamily="34" charset="0"/>
              <a:ea typeface="Verdana" panose="020B0604030504040204" pitchFamily="34" charset="0"/>
              <a:cs typeface="Verdana" panose="020B0604030504040204" pitchFamily="34" charset="0"/>
            </a:rPr>
            <a:t>Hebron</a:t>
          </a:r>
          <a:endParaRPr lang="nl-NL" sz="1400" b="1" dirty="0">
            <a:latin typeface="Verdana" panose="020B0604030504040204" pitchFamily="34" charset="0"/>
            <a:ea typeface="Verdana" panose="020B0604030504040204" pitchFamily="34" charset="0"/>
            <a:cs typeface="Verdana" panose="020B0604030504040204" pitchFamily="34" charset="0"/>
          </a:endParaRPr>
        </a:p>
      </dgm:t>
    </dgm:pt>
    <dgm:pt modelId="{006036D8-B6B6-4D20-B441-518B56949714}" type="parTrans" cxnId="{8D337356-5644-4BBE-AC65-E4F5F76C5A56}">
      <dgm:prSet custT="1"/>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692CFA43-CCD2-415B-93BC-29DB7D55A1D4}" type="sibTrans" cxnId="{8D337356-5644-4BBE-AC65-E4F5F76C5A56}">
      <dgm:prSet/>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B0E622CD-6066-4C92-9280-533800B2920C}">
      <dgm:prSet custT="1"/>
      <dgm:spPr/>
      <dgm:t>
        <a:bodyPr/>
        <a:lstStyle/>
        <a:p>
          <a:r>
            <a:rPr lang="nl-NL" sz="1400" b="1" dirty="0" err="1" smtClean="0">
              <a:latin typeface="Verdana" panose="020B0604030504040204" pitchFamily="34" charset="0"/>
              <a:ea typeface="Verdana" panose="020B0604030504040204" pitchFamily="34" charset="0"/>
              <a:cs typeface="Verdana" panose="020B0604030504040204" pitchFamily="34" charset="0"/>
            </a:rPr>
            <a:t>Uzziël</a:t>
          </a:r>
          <a:endParaRPr lang="nl-NL" sz="1400" b="1" dirty="0">
            <a:latin typeface="Verdana" panose="020B0604030504040204" pitchFamily="34" charset="0"/>
            <a:ea typeface="Verdana" panose="020B0604030504040204" pitchFamily="34" charset="0"/>
            <a:cs typeface="Verdana" panose="020B0604030504040204" pitchFamily="34" charset="0"/>
          </a:endParaRPr>
        </a:p>
      </dgm:t>
    </dgm:pt>
    <dgm:pt modelId="{687EA8A4-E279-471A-AA0F-8B01649F02EF}" type="parTrans" cxnId="{9B139702-9D97-4238-82E2-9F2A2C94E0DD}">
      <dgm:prSet custT="1"/>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8EC8801D-BE26-454E-A082-4DAB5D15BAB9}" type="sibTrans" cxnId="{9B139702-9D97-4238-82E2-9F2A2C94E0DD}">
      <dgm:prSet/>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737F4446-D75B-4F8B-9BB9-2BC25B0B5791}">
      <dgm:prSet custT="1"/>
      <dgm:spPr/>
      <dgm:t>
        <a:bodyPr/>
        <a:lstStyle/>
        <a:p>
          <a:r>
            <a:rPr lang="nl-NL" sz="1400" b="1" dirty="0" err="1" smtClean="0">
              <a:latin typeface="Verdana" panose="020B0604030504040204" pitchFamily="34" charset="0"/>
              <a:ea typeface="Verdana" panose="020B0604030504040204" pitchFamily="34" charset="0"/>
              <a:cs typeface="Verdana" panose="020B0604030504040204" pitchFamily="34" charset="0"/>
            </a:rPr>
            <a:t>Korach</a:t>
          </a:r>
          <a:endParaRPr lang="nl-NL" sz="1400" b="1" dirty="0">
            <a:latin typeface="Verdana" panose="020B0604030504040204" pitchFamily="34" charset="0"/>
            <a:ea typeface="Verdana" panose="020B0604030504040204" pitchFamily="34" charset="0"/>
            <a:cs typeface="Verdana" panose="020B0604030504040204" pitchFamily="34" charset="0"/>
          </a:endParaRPr>
        </a:p>
      </dgm:t>
    </dgm:pt>
    <dgm:pt modelId="{9924E5BA-092A-4160-B933-B861F864DE07}" type="parTrans" cxnId="{44BD5CDA-8083-4979-8321-F72C16BA048E}">
      <dgm:prSet custT="1"/>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4699EF99-D0CE-4365-9171-C219F1C8E509}" type="sibTrans" cxnId="{44BD5CDA-8083-4979-8321-F72C16BA048E}">
      <dgm:prSet/>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8C19606B-4103-4368-97C5-BE0F225BE651}">
      <dgm:prSet custT="1"/>
      <dgm:spPr/>
      <dgm:t>
        <a:bodyPr/>
        <a:lstStyle/>
        <a:p>
          <a:r>
            <a:rPr lang="nl-NL" sz="1400" b="1" dirty="0" err="1" smtClean="0">
              <a:latin typeface="Verdana" panose="020B0604030504040204" pitchFamily="34" charset="0"/>
              <a:ea typeface="Verdana" panose="020B0604030504040204" pitchFamily="34" charset="0"/>
              <a:cs typeface="Verdana" panose="020B0604030504040204" pitchFamily="34" charset="0"/>
            </a:rPr>
            <a:t>Nepheg</a:t>
          </a:r>
          <a:endParaRPr lang="nl-NL" sz="1400" b="1" dirty="0">
            <a:latin typeface="Verdana" panose="020B0604030504040204" pitchFamily="34" charset="0"/>
            <a:ea typeface="Verdana" panose="020B0604030504040204" pitchFamily="34" charset="0"/>
            <a:cs typeface="Verdana" panose="020B0604030504040204" pitchFamily="34" charset="0"/>
          </a:endParaRPr>
        </a:p>
      </dgm:t>
    </dgm:pt>
    <dgm:pt modelId="{002FF57B-B18D-4DA9-AC67-63FA10514FB1}" type="parTrans" cxnId="{6F8E2A18-982B-484C-8438-41EC3DA63C40}">
      <dgm:prSet custT="1"/>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E7CC183A-5A7F-4F64-A76A-0FB0BC33D6FE}" type="sibTrans" cxnId="{6F8E2A18-982B-484C-8438-41EC3DA63C40}">
      <dgm:prSet/>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41FA3C0B-0129-46F8-BDAC-86BDC7FBDF31}">
      <dgm:prSet custT="1"/>
      <dgm:spPr/>
      <dgm:t>
        <a:bodyPr/>
        <a:lstStyle/>
        <a:p>
          <a:r>
            <a:rPr lang="nl-NL" sz="1400" b="1" dirty="0" err="1" smtClean="0">
              <a:latin typeface="Verdana" panose="020B0604030504040204" pitchFamily="34" charset="0"/>
              <a:ea typeface="Verdana" panose="020B0604030504040204" pitchFamily="34" charset="0"/>
              <a:cs typeface="Verdana" panose="020B0604030504040204" pitchFamily="34" charset="0"/>
            </a:rPr>
            <a:t>Zichri</a:t>
          </a:r>
          <a:endParaRPr lang="nl-NL" sz="1400" b="1" dirty="0">
            <a:latin typeface="Verdana" panose="020B0604030504040204" pitchFamily="34" charset="0"/>
            <a:ea typeface="Verdana" panose="020B0604030504040204" pitchFamily="34" charset="0"/>
            <a:cs typeface="Verdana" panose="020B0604030504040204" pitchFamily="34" charset="0"/>
          </a:endParaRPr>
        </a:p>
      </dgm:t>
    </dgm:pt>
    <dgm:pt modelId="{9EDAFD49-278A-446A-A047-67926C79A2FE}" type="parTrans" cxnId="{DE79B506-F979-4A28-B6CA-6A3B56F17DD2}">
      <dgm:prSet custT="1"/>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522BFCB8-B0AA-4018-9046-0DF7687934D2}" type="sibTrans" cxnId="{DE79B506-F979-4A28-B6CA-6A3B56F17DD2}">
      <dgm:prSet/>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EBD8534A-4354-4B10-A2D4-8CED8BE69DA0}">
      <dgm:prSet custT="1"/>
      <dgm:spPr>
        <a:solidFill>
          <a:srgbClr val="C00000"/>
        </a:solidFill>
      </dgm:spPr>
      <dgm:t>
        <a:bodyPr/>
        <a:lstStyle/>
        <a:p>
          <a:r>
            <a:rPr lang="nl-NL" sz="1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Aäron</a:t>
          </a:r>
          <a:endPar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76ABBAC5-D161-458B-A851-6B670ED53AEB}" type="parTrans" cxnId="{AC6961C8-C1A7-43A1-B8BE-F571C1B61691}">
      <dgm:prSet custT="1"/>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F46CF408-2B10-41F4-A27B-327A7244967E}" type="sibTrans" cxnId="{AC6961C8-C1A7-43A1-B8BE-F571C1B61691}">
      <dgm:prSet/>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88640327-01C4-4E68-9A94-19BD1000F587}">
      <dgm:prSet custT="1"/>
      <dgm:spPr/>
      <dgm:t>
        <a:bodyPr/>
        <a:lstStyle/>
        <a:p>
          <a:r>
            <a:rPr lang="nl-NL" sz="1400" b="1" dirty="0" err="1" smtClean="0">
              <a:latin typeface="Verdana" panose="020B0604030504040204" pitchFamily="34" charset="0"/>
              <a:ea typeface="Verdana" panose="020B0604030504040204" pitchFamily="34" charset="0"/>
              <a:cs typeface="Verdana" panose="020B0604030504040204" pitchFamily="34" charset="0"/>
            </a:rPr>
            <a:t>Mirjam</a:t>
          </a:r>
          <a:endParaRPr lang="nl-NL" sz="1400" b="1" dirty="0">
            <a:latin typeface="Verdana" panose="020B0604030504040204" pitchFamily="34" charset="0"/>
            <a:ea typeface="Verdana" panose="020B0604030504040204" pitchFamily="34" charset="0"/>
            <a:cs typeface="Verdana" panose="020B0604030504040204" pitchFamily="34" charset="0"/>
          </a:endParaRPr>
        </a:p>
      </dgm:t>
    </dgm:pt>
    <dgm:pt modelId="{B1F2F6FA-9CD3-4D03-8DB6-7ECE8E9407F3}" type="parTrans" cxnId="{06BB25A7-C930-4DB5-B624-3D2C3E3EE410}">
      <dgm:prSet custT="1"/>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D7D3F364-CF02-40A9-9A68-5FFF766734CB}" type="sibTrans" cxnId="{06BB25A7-C930-4DB5-B624-3D2C3E3EE410}">
      <dgm:prSet/>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0B39B984-BBE5-4CA8-96D6-B09B69FBB60C}">
      <dgm:prSet custT="1"/>
      <dgm:spPr/>
      <dgm:t>
        <a:bodyPr/>
        <a:lstStyle/>
        <a:p>
          <a:r>
            <a:rPr lang="nl-NL" sz="1400" b="1" dirty="0" smtClean="0">
              <a:latin typeface="Verdana" panose="020B0604030504040204" pitchFamily="34" charset="0"/>
              <a:ea typeface="Verdana" panose="020B0604030504040204" pitchFamily="34" charset="0"/>
              <a:cs typeface="Verdana" panose="020B0604030504040204" pitchFamily="34" charset="0"/>
            </a:rPr>
            <a:t>Mozes</a:t>
          </a:r>
          <a:endParaRPr lang="nl-NL" sz="1400" b="1" dirty="0">
            <a:latin typeface="Verdana" panose="020B0604030504040204" pitchFamily="34" charset="0"/>
            <a:ea typeface="Verdana" panose="020B0604030504040204" pitchFamily="34" charset="0"/>
            <a:cs typeface="Verdana" panose="020B0604030504040204" pitchFamily="34" charset="0"/>
          </a:endParaRPr>
        </a:p>
      </dgm:t>
    </dgm:pt>
    <dgm:pt modelId="{CBE8E85F-1E9E-4DBD-A6A0-F4F345B307F7}" type="parTrans" cxnId="{FD148C40-7EBA-43DE-9D66-8C07F649718D}">
      <dgm:prSet custT="1"/>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E45F68A7-1150-457C-9045-317DE984A5CB}" type="sibTrans" cxnId="{FD148C40-7EBA-43DE-9D66-8C07F649718D}">
      <dgm:prSet/>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2FA08B91-17D5-4E8E-BF74-2238EBB96ABC}">
      <dgm:prSet custT="1"/>
      <dgm:spPr>
        <a:solidFill>
          <a:srgbClr val="C00000"/>
        </a:solidFill>
      </dgm:spPr>
      <dgm:t>
        <a:bodyPr/>
        <a:lstStyle/>
        <a:p>
          <a:r>
            <a:rPr lang="nl-NL" sz="1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Eleazar</a:t>
          </a:r>
          <a:endPar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EA11C877-63EF-41FC-9A58-86ECC8350328}" type="parTrans" cxnId="{9865C0E2-ABAE-4515-8002-63A4B55A76FD}">
      <dgm:prSet custT="1"/>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E3EE4868-D9C9-472D-BAA3-6ED2B6ACACBA}" type="sibTrans" cxnId="{9865C0E2-ABAE-4515-8002-63A4B55A76FD}">
      <dgm:prSet/>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69B40974-FBF1-4A0C-9284-89C2D058BB06}">
      <dgm:prSet custT="1"/>
      <dgm:spPr>
        <a:solidFill>
          <a:srgbClr val="C00000"/>
        </a:solidFill>
      </dgm:spPr>
      <dgm:t>
        <a:bodyPr/>
        <a:lstStyle/>
        <a:p>
          <a:r>
            <a:rPr lang="nl-NL" sz="1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Pinchas</a:t>
          </a:r>
          <a:endPar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20DDDAB1-BACF-4824-96FE-4C3A4D32752D}" type="parTrans" cxnId="{FDCC72DB-A067-4FB7-A1D4-35A90B639645}">
      <dgm:prSet custT="1"/>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F27D3E30-C2CE-4462-A46D-B3AD1632F80D}" type="sibTrans" cxnId="{FDCC72DB-A067-4FB7-A1D4-35A90B639645}">
      <dgm:prSet/>
      <dgm:spPr/>
      <dgm:t>
        <a:bodyPr/>
        <a:lstStyle/>
        <a:p>
          <a:endParaRPr lang="nl-NL" sz="1400">
            <a:latin typeface="Verdana" panose="020B0604030504040204" pitchFamily="34" charset="0"/>
            <a:ea typeface="Verdana" panose="020B0604030504040204" pitchFamily="34" charset="0"/>
            <a:cs typeface="Verdana" panose="020B0604030504040204" pitchFamily="34" charset="0"/>
          </a:endParaRPr>
        </a:p>
      </dgm:t>
    </dgm:pt>
    <dgm:pt modelId="{F8782EE0-B643-4A06-9535-8747B62AEC79}" type="pres">
      <dgm:prSet presAssocID="{B3CD3864-65C1-45F0-861F-F0047397E23B}" presName="diagram" presStyleCnt="0">
        <dgm:presLayoutVars>
          <dgm:chPref val="1"/>
          <dgm:dir/>
          <dgm:animOne val="branch"/>
          <dgm:animLvl val="lvl"/>
          <dgm:resizeHandles val="exact"/>
        </dgm:presLayoutVars>
      </dgm:prSet>
      <dgm:spPr/>
      <dgm:t>
        <a:bodyPr/>
        <a:lstStyle/>
        <a:p>
          <a:endParaRPr lang="nl-NL"/>
        </a:p>
      </dgm:t>
    </dgm:pt>
    <dgm:pt modelId="{0B95B0DB-7FBE-4972-826B-8DCE579C416D}" type="pres">
      <dgm:prSet presAssocID="{70304C17-F43B-4899-940E-6241B3D551B2}" presName="root1" presStyleCnt="0"/>
      <dgm:spPr/>
    </dgm:pt>
    <dgm:pt modelId="{53ACB5CD-3716-4C17-BC2A-04E4634515D4}" type="pres">
      <dgm:prSet presAssocID="{70304C17-F43B-4899-940E-6241B3D551B2}" presName="LevelOneTextNode" presStyleLbl="node0" presStyleIdx="0" presStyleCnt="1">
        <dgm:presLayoutVars>
          <dgm:chPref val="3"/>
        </dgm:presLayoutVars>
      </dgm:prSet>
      <dgm:spPr/>
      <dgm:t>
        <a:bodyPr/>
        <a:lstStyle/>
        <a:p>
          <a:endParaRPr lang="nl-NL"/>
        </a:p>
      </dgm:t>
    </dgm:pt>
    <dgm:pt modelId="{2C53EECC-91E8-477C-88A2-FD8CF631A61A}" type="pres">
      <dgm:prSet presAssocID="{70304C17-F43B-4899-940E-6241B3D551B2}" presName="level2hierChild" presStyleCnt="0"/>
      <dgm:spPr/>
    </dgm:pt>
    <dgm:pt modelId="{BA6010C8-1D00-426C-A00B-475D01109C6C}" type="pres">
      <dgm:prSet presAssocID="{0A03DFCC-204E-44A5-A275-007308376C16}" presName="conn2-1" presStyleLbl="parChTrans1D2" presStyleIdx="0" presStyleCnt="3"/>
      <dgm:spPr/>
      <dgm:t>
        <a:bodyPr/>
        <a:lstStyle/>
        <a:p>
          <a:endParaRPr lang="nl-NL"/>
        </a:p>
      </dgm:t>
    </dgm:pt>
    <dgm:pt modelId="{5AD38754-18D0-4F40-89E6-274B3A4AFE87}" type="pres">
      <dgm:prSet presAssocID="{0A03DFCC-204E-44A5-A275-007308376C16}" presName="connTx" presStyleLbl="parChTrans1D2" presStyleIdx="0" presStyleCnt="3"/>
      <dgm:spPr/>
      <dgm:t>
        <a:bodyPr/>
        <a:lstStyle/>
        <a:p>
          <a:endParaRPr lang="nl-NL"/>
        </a:p>
      </dgm:t>
    </dgm:pt>
    <dgm:pt modelId="{3F13E5D4-D034-425A-A001-8EC35C08E19F}" type="pres">
      <dgm:prSet presAssocID="{C8B788F7-0C51-402C-A59C-314530A0CCFB}" presName="root2" presStyleCnt="0"/>
      <dgm:spPr/>
    </dgm:pt>
    <dgm:pt modelId="{ADD74B0D-460E-4843-A86A-E5C9006A4DE8}" type="pres">
      <dgm:prSet presAssocID="{C8B788F7-0C51-402C-A59C-314530A0CCFB}" presName="LevelTwoTextNode" presStyleLbl="node2" presStyleIdx="0" presStyleCnt="3">
        <dgm:presLayoutVars>
          <dgm:chPref val="3"/>
        </dgm:presLayoutVars>
      </dgm:prSet>
      <dgm:spPr/>
      <dgm:t>
        <a:bodyPr/>
        <a:lstStyle/>
        <a:p>
          <a:endParaRPr lang="nl-NL"/>
        </a:p>
      </dgm:t>
    </dgm:pt>
    <dgm:pt modelId="{70A90EE2-FC5A-430C-96CA-4B1D52C11C79}" type="pres">
      <dgm:prSet presAssocID="{C8B788F7-0C51-402C-A59C-314530A0CCFB}" presName="level3hierChild" presStyleCnt="0"/>
      <dgm:spPr/>
    </dgm:pt>
    <dgm:pt modelId="{E27930E7-AAED-439D-B119-119EDEBD5909}" type="pres">
      <dgm:prSet presAssocID="{9B5827ED-A1C8-4F59-B8C3-EA5D086EECEF}" presName="conn2-1" presStyleLbl="parChTrans1D3" presStyleIdx="0" presStyleCnt="4"/>
      <dgm:spPr/>
      <dgm:t>
        <a:bodyPr/>
        <a:lstStyle/>
        <a:p>
          <a:endParaRPr lang="nl-NL"/>
        </a:p>
      </dgm:t>
    </dgm:pt>
    <dgm:pt modelId="{ABBBEC68-97FA-4AE6-A150-FDAC57184DE5}" type="pres">
      <dgm:prSet presAssocID="{9B5827ED-A1C8-4F59-B8C3-EA5D086EECEF}" presName="connTx" presStyleLbl="parChTrans1D3" presStyleIdx="0" presStyleCnt="4"/>
      <dgm:spPr/>
      <dgm:t>
        <a:bodyPr/>
        <a:lstStyle/>
        <a:p>
          <a:endParaRPr lang="nl-NL"/>
        </a:p>
      </dgm:t>
    </dgm:pt>
    <dgm:pt modelId="{8380207D-4002-4FCA-B631-75C2AF8B50B8}" type="pres">
      <dgm:prSet presAssocID="{99832D86-795E-489C-83E8-737F5545CDCE}" presName="root2" presStyleCnt="0"/>
      <dgm:spPr/>
    </dgm:pt>
    <dgm:pt modelId="{DC3B78B5-A91A-42F7-9562-D2802EB6CA96}" type="pres">
      <dgm:prSet presAssocID="{99832D86-795E-489C-83E8-737F5545CDCE}" presName="LevelTwoTextNode" presStyleLbl="node3" presStyleIdx="0" presStyleCnt="4">
        <dgm:presLayoutVars>
          <dgm:chPref val="3"/>
        </dgm:presLayoutVars>
      </dgm:prSet>
      <dgm:spPr/>
      <dgm:t>
        <a:bodyPr/>
        <a:lstStyle/>
        <a:p>
          <a:endParaRPr lang="nl-NL"/>
        </a:p>
      </dgm:t>
    </dgm:pt>
    <dgm:pt modelId="{86E2F8E1-2366-40F3-A989-D78685F511FB}" type="pres">
      <dgm:prSet presAssocID="{99832D86-795E-489C-83E8-737F5545CDCE}" presName="level3hierChild" presStyleCnt="0"/>
      <dgm:spPr/>
    </dgm:pt>
    <dgm:pt modelId="{D539D8DA-96B4-44FA-BAFA-4A7C7FAA17A0}" type="pres">
      <dgm:prSet presAssocID="{76ABBAC5-D161-458B-A851-6B670ED53AEB}" presName="conn2-1" presStyleLbl="parChTrans1D4" presStyleIdx="0" presStyleCnt="8"/>
      <dgm:spPr/>
      <dgm:t>
        <a:bodyPr/>
        <a:lstStyle/>
        <a:p>
          <a:endParaRPr lang="nl-NL"/>
        </a:p>
      </dgm:t>
    </dgm:pt>
    <dgm:pt modelId="{A785B02E-F1F9-49CE-A72F-C0931FBECB9E}" type="pres">
      <dgm:prSet presAssocID="{76ABBAC5-D161-458B-A851-6B670ED53AEB}" presName="connTx" presStyleLbl="parChTrans1D4" presStyleIdx="0" presStyleCnt="8"/>
      <dgm:spPr/>
      <dgm:t>
        <a:bodyPr/>
        <a:lstStyle/>
        <a:p>
          <a:endParaRPr lang="nl-NL"/>
        </a:p>
      </dgm:t>
    </dgm:pt>
    <dgm:pt modelId="{D6481523-8FD3-4D2A-8A23-336E44394CC8}" type="pres">
      <dgm:prSet presAssocID="{EBD8534A-4354-4B10-A2D4-8CED8BE69DA0}" presName="root2" presStyleCnt="0"/>
      <dgm:spPr/>
    </dgm:pt>
    <dgm:pt modelId="{E62712E1-C8FF-43C8-9C30-D01ED4EABB35}" type="pres">
      <dgm:prSet presAssocID="{EBD8534A-4354-4B10-A2D4-8CED8BE69DA0}" presName="LevelTwoTextNode" presStyleLbl="node4" presStyleIdx="0" presStyleCnt="8">
        <dgm:presLayoutVars>
          <dgm:chPref val="3"/>
        </dgm:presLayoutVars>
      </dgm:prSet>
      <dgm:spPr/>
      <dgm:t>
        <a:bodyPr/>
        <a:lstStyle/>
        <a:p>
          <a:endParaRPr lang="nl-NL"/>
        </a:p>
      </dgm:t>
    </dgm:pt>
    <dgm:pt modelId="{62E440BD-7751-4143-B749-1C209E25B252}" type="pres">
      <dgm:prSet presAssocID="{EBD8534A-4354-4B10-A2D4-8CED8BE69DA0}" presName="level3hierChild" presStyleCnt="0"/>
      <dgm:spPr/>
    </dgm:pt>
    <dgm:pt modelId="{66C00605-8D17-49EA-96EC-7F5C353D16A3}" type="pres">
      <dgm:prSet presAssocID="{EA11C877-63EF-41FC-9A58-86ECC8350328}" presName="conn2-1" presStyleLbl="parChTrans1D4" presStyleIdx="1" presStyleCnt="8"/>
      <dgm:spPr/>
      <dgm:t>
        <a:bodyPr/>
        <a:lstStyle/>
        <a:p>
          <a:endParaRPr lang="nl-NL"/>
        </a:p>
      </dgm:t>
    </dgm:pt>
    <dgm:pt modelId="{AEFB5657-6106-4109-B75D-B0A554B7F7B3}" type="pres">
      <dgm:prSet presAssocID="{EA11C877-63EF-41FC-9A58-86ECC8350328}" presName="connTx" presStyleLbl="parChTrans1D4" presStyleIdx="1" presStyleCnt="8"/>
      <dgm:spPr/>
      <dgm:t>
        <a:bodyPr/>
        <a:lstStyle/>
        <a:p>
          <a:endParaRPr lang="nl-NL"/>
        </a:p>
      </dgm:t>
    </dgm:pt>
    <dgm:pt modelId="{9B4B7804-545C-42D6-B847-571FAE1948D0}" type="pres">
      <dgm:prSet presAssocID="{2FA08B91-17D5-4E8E-BF74-2238EBB96ABC}" presName="root2" presStyleCnt="0"/>
      <dgm:spPr/>
    </dgm:pt>
    <dgm:pt modelId="{533C94B5-0AFD-44F6-81DA-5005841A3D15}" type="pres">
      <dgm:prSet presAssocID="{2FA08B91-17D5-4E8E-BF74-2238EBB96ABC}" presName="LevelTwoTextNode" presStyleLbl="node4" presStyleIdx="1" presStyleCnt="8">
        <dgm:presLayoutVars>
          <dgm:chPref val="3"/>
        </dgm:presLayoutVars>
      </dgm:prSet>
      <dgm:spPr/>
      <dgm:t>
        <a:bodyPr/>
        <a:lstStyle/>
        <a:p>
          <a:endParaRPr lang="nl-NL"/>
        </a:p>
      </dgm:t>
    </dgm:pt>
    <dgm:pt modelId="{E3A3ED31-DB2A-48EB-A85D-507E003684D7}" type="pres">
      <dgm:prSet presAssocID="{2FA08B91-17D5-4E8E-BF74-2238EBB96ABC}" presName="level3hierChild" presStyleCnt="0"/>
      <dgm:spPr/>
    </dgm:pt>
    <dgm:pt modelId="{3ED1D23B-703C-4278-8812-83071A15C9D2}" type="pres">
      <dgm:prSet presAssocID="{20DDDAB1-BACF-4824-96FE-4C3A4D32752D}" presName="conn2-1" presStyleLbl="parChTrans1D4" presStyleIdx="2" presStyleCnt="8"/>
      <dgm:spPr/>
      <dgm:t>
        <a:bodyPr/>
        <a:lstStyle/>
        <a:p>
          <a:endParaRPr lang="nl-NL"/>
        </a:p>
      </dgm:t>
    </dgm:pt>
    <dgm:pt modelId="{02AA871D-F722-48FE-8619-1BD287B01B11}" type="pres">
      <dgm:prSet presAssocID="{20DDDAB1-BACF-4824-96FE-4C3A4D32752D}" presName="connTx" presStyleLbl="parChTrans1D4" presStyleIdx="2" presStyleCnt="8"/>
      <dgm:spPr/>
      <dgm:t>
        <a:bodyPr/>
        <a:lstStyle/>
        <a:p>
          <a:endParaRPr lang="nl-NL"/>
        </a:p>
      </dgm:t>
    </dgm:pt>
    <dgm:pt modelId="{34B0E86A-1024-45F5-ACDF-26A7142A7624}" type="pres">
      <dgm:prSet presAssocID="{69B40974-FBF1-4A0C-9284-89C2D058BB06}" presName="root2" presStyleCnt="0"/>
      <dgm:spPr/>
    </dgm:pt>
    <dgm:pt modelId="{0DE6671B-CEB0-4A17-A33F-E2D8A29E4917}" type="pres">
      <dgm:prSet presAssocID="{69B40974-FBF1-4A0C-9284-89C2D058BB06}" presName="LevelTwoTextNode" presStyleLbl="node4" presStyleIdx="2" presStyleCnt="8" custLinFactNeighborX="1002" custLinFactNeighborY="-7052">
        <dgm:presLayoutVars>
          <dgm:chPref val="3"/>
        </dgm:presLayoutVars>
      </dgm:prSet>
      <dgm:spPr/>
      <dgm:t>
        <a:bodyPr/>
        <a:lstStyle/>
        <a:p>
          <a:endParaRPr lang="nl-NL"/>
        </a:p>
      </dgm:t>
    </dgm:pt>
    <dgm:pt modelId="{064ABF48-F696-48EA-914E-4177D3D97C95}" type="pres">
      <dgm:prSet presAssocID="{69B40974-FBF1-4A0C-9284-89C2D058BB06}" presName="level3hierChild" presStyleCnt="0"/>
      <dgm:spPr/>
    </dgm:pt>
    <dgm:pt modelId="{F2D893AA-C96D-4504-AC67-257EC55C9505}" type="pres">
      <dgm:prSet presAssocID="{B1F2F6FA-9CD3-4D03-8DB6-7ECE8E9407F3}" presName="conn2-1" presStyleLbl="parChTrans1D4" presStyleIdx="3" presStyleCnt="8"/>
      <dgm:spPr/>
      <dgm:t>
        <a:bodyPr/>
        <a:lstStyle/>
        <a:p>
          <a:endParaRPr lang="nl-NL"/>
        </a:p>
      </dgm:t>
    </dgm:pt>
    <dgm:pt modelId="{C168F3D9-AFDC-47E9-874A-F883339BB23A}" type="pres">
      <dgm:prSet presAssocID="{B1F2F6FA-9CD3-4D03-8DB6-7ECE8E9407F3}" presName="connTx" presStyleLbl="parChTrans1D4" presStyleIdx="3" presStyleCnt="8"/>
      <dgm:spPr/>
      <dgm:t>
        <a:bodyPr/>
        <a:lstStyle/>
        <a:p>
          <a:endParaRPr lang="nl-NL"/>
        </a:p>
      </dgm:t>
    </dgm:pt>
    <dgm:pt modelId="{16C3A5C7-030A-4A55-B3A3-9A98416A0275}" type="pres">
      <dgm:prSet presAssocID="{88640327-01C4-4E68-9A94-19BD1000F587}" presName="root2" presStyleCnt="0"/>
      <dgm:spPr/>
    </dgm:pt>
    <dgm:pt modelId="{A56B6DAE-1F87-4D05-A88B-C8248832C623}" type="pres">
      <dgm:prSet presAssocID="{88640327-01C4-4E68-9A94-19BD1000F587}" presName="LevelTwoTextNode" presStyleLbl="node4" presStyleIdx="3" presStyleCnt="8">
        <dgm:presLayoutVars>
          <dgm:chPref val="3"/>
        </dgm:presLayoutVars>
      </dgm:prSet>
      <dgm:spPr/>
      <dgm:t>
        <a:bodyPr/>
        <a:lstStyle/>
        <a:p>
          <a:endParaRPr lang="nl-NL"/>
        </a:p>
      </dgm:t>
    </dgm:pt>
    <dgm:pt modelId="{A5624E12-DA81-4D87-A0C0-1971A5BF7935}" type="pres">
      <dgm:prSet presAssocID="{88640327-01C4-4E68-9A94-19BD1000F587}" presName="level3hierChild" presStyleCnt="0"/>
      <dgm:spPr/>
    </dgm:pt>
    <dgm:pt modelId="{7BB6DA82-336D-413D-BB81-A77F6188C84B}" type="pres">
      <dgm:prSet presAssocID="{CBE8E85F-1E9E-4DBD-A6A0-F4F345B307F7}" presName="conn2-1" presStyleLbl="parChTrans1D4" presStyleIdx="4" presStyleCnt="8"/>
      <dgm:spPr/>
      <dgm:t>
        <a:bodyPr/>
        <a:lstStyle/>
        <a:p>
          <a:endParaRPr lang="nl-NL"/>
        </a:p>
      </dgm:t>
    </dgm:pt>
    <dgm:pt modelId="{D676F896-1703-4E01-B5BC-3B4813E76341}" type="pres">
      <dgm:prSet presAssocID="{CBE8E85F-1E9E-4DBD-A6A0-F4F345B307F7}" presName="connTx" presStyleLbl="parChTrans1D4" presStyleIdx="4" presStyleCnt="8"/>
      <dgm:spPr/>
      <dgm:t>
        <a:bodyPr/>
        <a:lstStyle/>
        <a:p>
          <a:endParaRPr lang="nl-NL"/>
        </a:p>
      </dgm:t>
    </dgm:pt>
    <dgm:pt modelId="{0EFCB2C0-4CE0-4AC0-A527-C07F309C6436}" type="pres">
      <dgm:prSet presAssocID="{0B39B984-BBE5-4CA8-96D6-B09B69FBB60C}" presName="root2" presStyleCnt="0"/>
      <dgm:spPr/>
    </dgm:pt>
    <dgm:pt modelId="{B5013896-0646-4EF5-8D08-9BDFBD79F723}" type="pres">
      <dgm:prSet presAssocID="{0B39B984-BBE5-4CA8-96D6-B09B69FBB60C}" presName="LevelTwoTextNode" presStyleLbl="node4" presStyleIdx="4" presStyleCnt="8">
        <dgm:presLayoutVars>
          <dgm:chPref val="3"/>
        </dgm:presLayoutVars>
      </dgm:prSet>
      <dgm:spPr/>
      <dgm:t>
        <a:bodyPr/>
        <a:lstStyle/>
        <a:p>
          <a:endParaRPr lang="nl-NL"/>
        </a:p>
      </dgm:t>
    </dgm:pt>
    <dgm:pt modelId="{599F0F9C-001C-4F1B-A934-14A4C16AD3B6}" type="pres">
      <dgm:prSet presAssocID="{0B39B984-BBE5-4CA8-96D6-B09B69FBB60C}" presName="level3hierChild" presStyleCnt="0"/>
      <dgm:spPr/>
    </dgm:pt>
    <dgm:pt modelId="{B1A2CBEB-C1C5-4EF9-B7B2-83921907E6C9}" type="pres">
      <dgm:prSet presAssocID="{257A14E6-CC63-4A57-97FC-E0B2C7FD76FD}" presName="conn2-1" presStyleLbl="parChTrans1D2" presStyleIdx="1" presStyleCnt="3"/>
      <dgm:spPr/>
      <dgm:t>
        <a:bodyPr/>
        <a:lstStyle/>
        <a:p>
          <a:endParaRPr lang="nl-NL"/>
        </a:p>
      </dgm:t>
    </dgm:pt>
    <dgm:pt modelId="{D8422955-1746-4792-887C-85B2ABC89FF9}" type="pres">
      <dgm:prSet presAssocID="{257A14E6-CC63-4A57-97FC-E0B2C7FD76FD}" presName="connTx" presStyleLbl="parChTrans1D2" presStyleIdx="1" presStyleCnt="3"/>
      <dgm:spPr/>
      <dgm:t>
        <a:bodyPr/>
        <a:lstStyle/>
        <a:p>
          <a:endParaRPr lang="nl-NL"/>
        </a:p>
      </dgm:t>
    </dgm:pt>
    <dgm:pt modelId="{B18E5BAD-8F61-45ED-880C-B0E05C0FF552}" type="pres">
      <dgm:prSet presAssocID="{5BEE497B-CC41-4865-840C-356660513968}" presName="root2" presStyleCnt="0"/>
      <dgm:spPr/>
    </dgm:pt>
    <dgm:pt modelId="{902B1ABA-6527-45AE-A018-A80489E8A083}" type="pres">
      <dgm:prSet presAssocID="{5BEE497B-CC41-4865-840C-356660513968}" presName="LevelTwoTextNode" presStyleLbl="node2" presStyleIdx="1" presStyleCnt="3" custLinFactNeighborX="599" custLinFactNeighborY="-7500">
        <dgm:presLayoutVars>
          <dgm:chPref val="3"/>
        </dgm:presLayoutVars>
      </dgm:prSet>
      <dgm:spPr/>
      <dgm:t>
        <a:bodyPr/>
        <a:lstStyle/>
        <a:p>
          <a:endParaRPr lang="nl-NL"/>
        </a:p>
      </dgm:t>
    </dgm:pt>
    <dgm:pt modelId="{D4E4AB32-F0A1-4147-910E-7AC2786BF677}" type="pres">
      <dgm:prSet presAssocID="{5BEE497B-CC41-4865-840C-356660513968}" presName="level3hierChild" presStyleCnt="0"/>
      <dgm:spPr/>
    </dgm:pt>
    <dgm:pt modelId="{23F3507D-3DF4-4295-9912-83703E666B80}" type="pres">
      <dgm:prSet presAssocID="{0BDD52EA-4E45-4562-9EC0-30D92091BF41}" presName="conn2-1" presStyleLbl="parChTrans1D3" presStyleIdx="1" presStyleCnt="4"/>
      <dgm:spPr/>
      <dgm:t>
        <a:bodyPr/>
        <a:lstStyle/>
        <a:p>
          <a:endParaRPr lang="nl-NL"/>
        </a:p>
      </dgm:t>
    </dgm:pt>
    <dgm:pt modelId="{2BCA1DF5-B533-4F72-A6F5-1260FF916AB9}" type="pres">
      <dgm:prSet presAssocID="{0BDD52EA-4E45-4562-9EC0-30D92091BF41}" presName="connTx" presStyleLbl="parChTrans1D3" presStyleIdx="1" presStyleCnt="4"/>
      <dgm:spPr/>
      <dgm:t>
        <a:bodyPr/>
        <a:lstStyle/>
        <a:p>
          <a:endParaRPr lang="nl-NL"/>
        </a:p>
      </dgm:t>
    </dgm:pt>
    <dgm:pt modelId="{5888F206-46C8-4957-AD97-22E963448BE2}" type="pres">
      <dgm:prSet presAssocID="{53299AEF-871D-483A-A7E0-D2D543F2BB31}" presName="root2" presStyleCnt="0"/>
      <dgm:spPr/>
    </dgm:pt>
    <dgm:pt modelId="{DC6AD531-A1CD-4E34-8382-03F7E1F93073}" type="pres">
      <dgm:prSet presAssocID="{53299AEF-871D-483A-A7E0-D2D543F2BB31}" presName="LevelTwoTextNode" presStyleLbl="node3" presStyleIdx="1" presStyleCnt="4">
        <dgm:presLayoutVars>
          <dgm:chPref val="3"/>
        </dgm:presLayoutVars>
      </dgm:prSet>
      <dgm:spPr/>
      <dgm:t>
        <a:bodyPr/>
        <a:lstStyle/>
        <a:p>
          <a:endParaRPr lang="nl-NL"/>
        </a:p>
      </dgm:t>
    </dgm:pt>
    <dgm:pt modelId="{B050660F-D785-42CD-8B34-78301E363388}" type="pres">
      <dgm:prSet presAssocID="{53299AEF-871D-483A-A7E0-D2D543F2BB31}" presName="level3hierChild" presStyleCnt="0"/>
      <dgm:spPr/>
    </dgm:pt>
    <dgm:pt modelId="{9DA2CA4B-0A39-40B7-9345-3384A2B0B208}" type="pres">
      <dgm:prSet presAssocID="{9924E5BA-092A-4160-B933-B861F864DE07}" presName="conn2-1" presStyleLbl="parChTrans1D4" presStyleIdx="5" presStyleCnt="8"/>
      <dgm:spPr/>
      <dgm:t>
        <a:bodyPr/>
        <a:lstStyle/>
        <a:p>
          <a:endParaRPr lang="nl-NL"/>
        </a:p>
      </dgm:t>
    </dgm:pt>
    <dgm:pt modelId="{0A9F0A3A-E372-448A-98A7-B0E88BB070F8}" type="pres">
      <dgm:prSet presAssocID="{9924E5BA-092A-4160-B933-B861F864DE07}" presName="connTx" presStyleLbl="parChTrans1D4" presStyleIdx="5" presStyleCnt="8"/>
      <dgm:spPr/>
      <dgm:t>
        <a:bodyPr/>
        <a:lstStyle/>
        <a:p>
          <a:endParaRPr lang="nl-NL"/>
        </a:p>
      </dgm:t>
    </dgm:pt>
    <dgm:pt modelId="{280BCB96-DAAC-427C-A388-1EC38402A8C7}" type="pres">
      <dgm:prSet presAssocID="{737F4446-D75B-4F8B-9BB9-2BC25B0B5791}" presName="root2" presStyleCnt="0"/>
      <dgm:spPr/>
    </dgm:pt>
    <dgm:pt modelId="{252F7610-B491-4B13-929E-8FC495A990C9}" type="pres">
      <dgm:prSet presAssocID="{737F4446-D75B-4F8B-9BB9-2BC25B0B5791}" presName="LevelTwoTextNode" presStyleLbl="node4" presStyleIdx="5" presStyleCnt="8">
        <dgm:presLayoutVars>
          <dgm:chPref val="3"/>
        </dgm:presLayoutVars>
      </dgm:prSet>
      <dgm:spPr/>
      <dgm:t>
        <a:bodyPr/>
        <a:lstStyle/>
        <a:p>
          <a:endParaRPr lang="nl-NL"/>
        </a:p>
      </dgm:t>
    </dgm:pt>
    <dgm:pt modelId="{18FF5AF2-F758-4A80-A677-677AA53AD077}" type="pres">
      <dgm:prSet presAssocID="{737F4446-D75B-4F8B-9BB9-2BC25B0B5791}" presName="level3hierChild" presStyleCnt="0"/>
      <dgm:spPr/>
    </dgm:pt>
    <dgm:pt modelId="{04CC22DB-D025-42FB-A85C-DD4F2A2613AD}" type="pres">
      <dgm:prSet presAssocID="{002FF57B-B18D-4DA9-AC67-63FA10514FB1}" presName="conn2-1" presStyleLbl="parChTrans1D4" presStyleIdx="6" presStyleCnt="8"/>
      <dgm:spPr/>
      <dgm:t>
        <a:bodyPr/>
        <a:lstStyle/>
        <a:p>
          <a:endParaRPr lang="nl-NL"/>
        </a:p>
      </dgm:t>
    </dgm:pt>
    <dgm:pt modelId="{28178961-4624-4CAB-AA7D-663645A92A38}" type="pres">
      <dgm:prSet presAssocID="{002FF57B-B18D-4DA9-AC67-63FA10514FB1}" presName="connTx" presStyleLbl="parChTrans1D4" presStyleIdx="6" presStyleCnt="8"/>
      <dgm:spPr/>
      <dgm:t>
        <a:bodyPr/>
        <a:lstStyle/>
        <a:p>
          <a:endParaRPr lang="nl-NL"/>
        </a:p>
      </dgm:t>
    </dgm:pt>
    <dgm:pt modelId="{3BE1046B-2772-4657-8E8A-11B24CF62A23}" type="pres">
      <dgm:prSet presAssocID="{8C19606B-4103-4368-97C5-BE0F225BE651}" presName="root2" presStyleCnt="0"/>
      <dgm:spPr/>
    </dgm:pt>
    <dgm:pt modelId="{7D832453-4BF1-4982-939B-08F77179C51B}" type="pres">
      <dgm:prSet presAssocID="{8C19606B-4103-4368-97C5-BE0F225BE651}" presName="LevelTwoTextNode" presStyleLbl="node4" presStyleIdx="6" presStyleCnt="8">
        <dgm:presLayoutVars>
          <dgm:chPref val="3"/>
        </dgm:presLayoutVars>
      </dgm:prSet>
      <dgm:spPr/>
      <dgm:t>
        <a:bodyPr/>
        <a:lstStyle/>
        <a:p>
          <a:endParaRPr lang="nl-NL"/>
        </a:p>
      </dgm:t>
    </dgm:pt>
    <dgm:pt modelId="{38BD5104-5840-4128-AE57-C44ED0C2975C}" type="pres">
      <dgm:prSet presAssocID="{8C19606B-4103-4368-97C5-BE0F225BE651}" presName="level3hierChild" presStyleCnt="0"/>
      <dgm:spPr/>
    </dgm:pt>
    <dgm:pt modelId="{FB735694-F639-49FE-B2E6-12BA3F80DDDB}" type="pres">
      <dgm:prSet presAssocID="{9EDAFD49-278A-446A-A047-67926C79A2FE}" presName="conn2-1" presStyleLbl="parChTrans1D4" presStyleIdx="7" presStyleCnt="8"/>
      <dgm:spPr/>
      <dgm:t>
        <a:bodyPr/>
        <a:lstStyle/>
        <a:p>
          <a:endParaRPr lang="nl-NL"/>
        </a:p>
      </dgm:t>
    </dgm:pt>
    <dgm:pt modelId="{C15632DB-5367-4726-91F2-047606C02E6A}" type="pres">
      <dgm:prSet presAssocID="{9EDAFD49-278A-446A-A047-67926C79A2FE}" presName="connTx" presStyleLbl="parChTrans1D4" presStyleIdx="7" presStyleCnt="8"/>
      <dgm:spPr/>
      <dgm:t>
        <a:bodyPr/>
        <a:lstStyle/>
        <a:p>
          <a:endParaRPr lang="nl-NL"/>
        </a:p>
      </dgm:t>
    </dgm:pt>
    <dgm:pt modelId="{D32FEEED-EF2C-4029-8CFF-4E90590E3AD5}" type="pres">
      <dgm:prSet presAssocID="{41FA3C0B-0129-46F8-BDAC-86BDC7FBDF31}" presName="root2" presStyleCnt="0"/>
      <dgm:spPr/>
    </dgm:pt>
    <dgm:pt modelId="{1EE46AE4-82AD-4943-A3C3-C1021ABE02D1}" type="pres">
      <dgm:prSet presAssocID="{41FA3C0B-0129-46F8-BDAC-86BDC7FBDF31}" presName="LevelTwoTextNode" presStyleLbl="node4" presStyleIdx="7" presStyleCnt="8">
        <dgm:presLayoutVars>
          <dgm:chPref val="3"/>
        </dgm:presLayoutVars>
      </dgm:prSet>
      <dgm:spPr/>
      <dgm:t>
        <a:bodyPr/>
        <a:lstStyle/>
        <a:p>
          <a:endParaRPr lang="nl-NL"/>
        </a:p>
      </dgm:t>
    </dgm:pt>
    <dgm:pt modelId="{25728B70-F8DA-4385-B7B5-D2ECCE17F355}" type="pres">
      <dgm:prSet presAssocID="{41FA3C0B-0129-46F8-BDAC-86BDC7FBDF31}" presName="level3hierChild" presStyleCnt="0"/>
      <dgm:spPr/>
    </dgm:pt>
    <dgm:pt modelId="{D3868D8B-57CB-476F-A6E1-AA071D9E112F}" type="pres">
      <dgm:prSet presAssocID="{006036D8-B6B6-4D20-B441-518B56949714}" presName="conn2-1" presStyleLbl="parChTrans1D3" presStyleIdx="2" presStyleCnt="4"/>
      <dgm:spPr/>
      <dgm:t>
        <a:bodyPr/>
        <a:lstStyle/>
        <a:p>
          <a:endParaRPr lang="nl-NL"/>
        </a:p>
      </dgm:t>
    </dgm:pt>
    <dgm:pt modelId="{9911797B-1BF1-48D3-8111-416353D04FAD}" type="pres">
      <dgm:prSet presAssocID="{006036D8-B6B6-4D20-B441-518B56949714}" presName="connTx" presStyleLbl="parChTrans1D3" presStyleIdx="2" presStyleCnt="4"/>
      <dgm:spPr/>
      <dgm:t>
        <a:bodyPr/>
        <a:lstStyle/>
        <a:p>
          <a:endParaRPr lang="nl-NL"/>
        </a:p>
      </dgm:t>
    </dgm:pt>
    <dgm:pt modelId="{30684E63-C805-44E3-9DF2-478E49B9F891}" type="pres">
      <dgm:prSet presAssocID="{47A71824-C034-4EF9-A59F-94D66E86226E}" presName="root2" presStyleCnt="0"/>
      <dgm:spPr/>
    </dgm:pt>
    <dgm:pt modelId="{72431C50-A8ED-459C-804C-3188AFC2F992}" type="pres">
      <dgm:prSet presAssocID="{47A71824-C034-4EF9-A59F-94D66E86226E}" presName="LevelTwoTextNode" presStyleLbl="node3" presStyleIdx="2" presStyleCnt="4">
        <dgm:presLayoutVars>
          <dgm:chPref val="3"/>
        </dgm:presLayoutVars>
      </dgm:prSet>
      <dgm:spPr/>
      <dgm:t>
        <a:bodyPr/>
        <a:lstStyle/>
        <a:p>
          <a:endParaRPr lang="nl-NL"/>
        </a:p>
      </dgm:t>
    </dgm:pt>
    <dgm:pt modelId="{523745C4-B035-4C75-A077-7136225D4FCA}" type="pres">
      <dgm:prSet presAssocID="{47A71824-C034-4EF9-A59F-94D66E86226E}" presName="level3hierChild" presStyleCnt="0"/>
      <dgm:spPr/>
    </dgm:pt>
    <dgm:pt modelId="{9CAC47AE-04F0-4437-A5C0-7135DAD27BE9}" type="pres">
      <dgm:prSet presAssocID="{687EA8A4-E279-471A-AA0F-8B01649F02EF}" presName="conn2-1" presStyleLbl="parChTrans1D3" presStyleIdx="3" presStyleCnt="4"/>
      <dgm:spPr/>
      <dgm:t>
        <a:bodyPr/>
        <a:lstStyle/>
        <a:p>
          <a:endParaRPr lang="nl-NL"/>
        </a:p>
      </dgm:t>
    </dgm:pt>
    <dgm:pt modelId="{3A7936F4-ADDD-4420-A022-937F779F38C6}" type="pres">
      <dgm:prSet presAssocID="{687EA8A4-E279-471A-AA0F-8B01649F02EF}" presName="connTx" presStyleLbl="parChTrans1D3" presStyleIdx="3" presStyleCnt="4"/>
      <dgm:spPr/>
      <dgm:t>
        <a:bodyPr/>
        <a:lstStyle/>
        <a:p>
          <a:endParaRPr lang="nl-NL"/>
        </a:p>
      </dgm:t>
    </dgm:pt>
    <dgm:pt modelId="{9078B018-71CC-497B-9680-ABE4C7ED7224}" type="pres">
      <dgm:prSet presAssocID="{B0E622CD-6066-4C92-9280-533800B2920C}" presName="root2" presStyleCnt="0"/>
      <dgm:spPr/>
    </dgm:pt>
    <dgm:pt modelId="{22E0B9F8-E26C-4353-9CB1-A6028645383E}" type="pres">
      <dgm:prSet presAssocID="{B0E622CD-6066-4C92-9280-533800B2920C}" presName="LevelTwoTextNode" presStyleLbl="node3" presStyleIdx="3" presStyleCnt="4">
        <dgm:presLayoutVars>
          <dgm:chPref val="3"/>
        </dgm:presLayoutVars>
      </dgm:prSet>
      <dgm:spPr/>
      <dgm:t>
        <a:bodyPr/>
        <a:lstStyle/>
        <a:p>
          <a:endParaRPr lang="nl-NL"/>
        </a:p>
      </dgm:t>
    </dgm:pt>
    <dgm:pt modelId="{DFA1BABA-3334-4458-91DA-AF951011CBAC}" type="pres">
      <dgm:prSet presAssocID="{B0E622CD-6066-4C92-9280-533800B2920C}" presName="level3hierChild" presStyleCnt="0"/>
      <dgm:spPr/>
    </dgm:pt>
    <dgm:pt modelId="{8484629B-D72B-48D2-9458-13EB475561AA}" type="pres">
      <dgm:prSet presAssocID="{32ACF3BB-9CFE-4F99-BDFE-76F63E869918}" presName="conn2-1" presStyleLbl="parChTrans1D2" presStyleIdx="2" presStyleCnt="3"/>
      <dgm:spPr/>
      <dgm:t>
        <a:bodyPr/>
        <a:lstStyle/>
        <a:p>
          <a:endParaRPr lang="nl-NL"/>
        </a:p>
      </dgm:t>
    </dgm:pt>
    <dgm:pt modelId="{41084930-A96F-41D6-88C8-070E017093A9}" type="pres">
      <dgm:prSet presAssocID="{32ACF3BB-9CFE-4F99-BDFE-76F63E869918}" presName="connTx" presStyleLbl="parChTrans1D2" presStyleIdx="2" presStyleCnt="3"/>
      <dgm:spPr/>
      <dgm:t>
        <a:bodyPr/>
        <a:lstStyle/>
        <a:p>
          <a:endParaRPr lang="nl-NL"/>
        </a:p>
      </dgm:t>
    </dgm:pt>
    <dgm:pt modelId="{A8BB7DD5-E752-4264-8210-2E83FE542911}" type="pres">
      <dgm:prSet presAssocID="{9A3DE31C-742C-45EA-BB17-5D01C8409DF0}" presName="root2" presStyleCnt="0"/>
      <dgm:spPr/>
    </dgm:pt>
    <dgm:pt modelId="{FF219837-D0FC-470D-85A3-4F5014917AAD}" type="pres">
      <dgm:prSet presAssocID="{9A3DE31C-742C-45EA-BB17-5D01C8409DF0}" presName="LevelTwoTextNode" presStyleLbl="node2" presStyleIdx="2" presStyleCnt="3">
        <dgm:presLayoutVars>
          <dgm:chPref val="3"/>
        </dgm:presLayoutVars>
      </dgm:prSet>
      <dgm:spPr/>
      <dgm:t>
        <a:bodyPr/>
        <a:lstStyle/>
        <a:p>
          <a:endParaRPr lang="nl-NL"/>
        </a:p>
      </dgm:t>
    </dgm:pt>
    <dgm:pt modelId="{49F42B41-1E93-491E-AB4B-36837BFF406A}" type="pres">
      <dgm:prSet presAssocID="{9A3DE31C-742C-45EA-BB17-5D01C8409DF0}" presName="level3hierChild" presStyleCnt="0"/>
      <dgm:spPr/>
    </dgm:pt>
  </dgm:ptLst>
  <dgm:cxnLst>
    <dgm:cxn modelId="{0F2C5CF1-6EF6-4BCC-9202-8BB41C53DEC7}" srcId="{C8B788F7-0C51-402C-A59C-314530A0CCFB}" destId="{99832D86-795E-489C-83E8-737F5545CDCE}" srcOrd="0" destOrd="0" parTransId="{9B5827ED-A1C8-4F59-B8C3-EA5D086EECEF}" sibTransId="{70054ABA-C7AD-445C-B763-6B8C19EF3B8C}"/>
    <dgm:cxn modelId="{B018D7D9-A782-4D0E-AAF5-DEA83E46CF24}" type="presOf" srcId="{41FA3C0B-0129-46F8-BDAC-86BDC7FBDF31}" destId="{1EE46AE4-82AD-4943-A3C3-C1021ABE02D1}" srcOrd="0" destOrd="0" presId="urn:microsoft.com/office/officeart/2005/8/layout/hierarchy2"/>
    <dgm:cxn modelId="{45972B1C-EDE7-47C1-99B7-931321C8C825}" type="presOf" srcId="{9B5827ED-A1C8-4F59-B8C3-EA5D086EECEF}" destId="{E27930E7-AAED-439D-B119-119EDEBD5909}" srcOrd="0" destOrd="0" presId="urn:microsoft.com/office/officeart/2005/8/layout/hierarchy2"/>
    <dgm:cxn modelId="{E542C3A9-B646-4BA5-ADF1-5401387A5248}" type="presOf" srcId="{CBE8E85F-1E9E-4DBD-A6A0-F4F345B307F7}" destId="{D676F896-1703-4E01-B5BC-3B4813E76341}" srcOrd="1" destOrd="0" presId="urn:microsoft.com/office/officeart/2005/8/layout/hierarchy2"/>
    <dgm:cxn modelId="{883648B3-8A46-47FC-AD81-E6342976481D}" type="presOf" srcId="{32ACF3BB-9CFE-4F99-BDFE-76F63E869918}" destId="{8484629B-D72B-48D2-9458-13EB475561AA}" srcOrd="0" destOrd="0" presId="urn:microsoft.com/office/officeart/2005/8/layout/hierarchy2"/>
    <dgm:cxn modelId="{0B82D6C2-3BF4-4869-B0AD-ABE5D330FBC2}" type="presOf" srcId="{47A71824-C034-4EF9-A59F-94D66E86226E}" destId="{72431C50-A8ED-459C-804C-3188AFC2F992}" srcOrd="0" destOrd="0" presId="urn:microsoft.com/office/officeart/2005/8/layout/hierarchy2"/>
    <dgm:cxn modelId="{A1DF3FDC-6DBF-41E7-B8CF-2365581837B3}" type="presOf" srcId="{69B40974-FBF1-4A0C-9284-89C2D058BB06}" destId="{0DE6671B-CEB0-4A17-A33F-E2D8A29E4917}" srcOrd="0" destOrd="0" presId="urn:microsoft.com/office/officeart/2005/8/layout/hierarchy2"/>
    <dgm:cxn modelId="{DE76AFB0-2260-457E-A8BC-177F88E3C9A7}" type="presOf" srcId="{2FA08B91-17D5-4E8E-BF74-2238EBB96ABC}" destId="{533C94B5-0AFD-44F6-81DA-5005841A3D15}" srcOrd="0" destOrd="0" presId="urn:microsoft.com/office/officeart/2005/8/layout/hierarchy2"/>
    <dgm:cxn modelId="{B61ACABD-A0D4-4FBB-BE8E-D2D6FFF6F5B8}" type="presOf" srcId="{B1F2F6FA-9CD3-4D03-8DB6-7ECE8E9407F3}" destId="{F2D893AA-C96D-4504-AC67-257EC55C9505}" srcOrd="0" destOrd="0" presId="urn:microsoft.com/office/officeart/2005/8/layout/hierarchy2"/>
    <dgm:cxn modelId="{2C7161A1-0B73-47ED-9142-7D60C9E0326D}" type="presOf" srcId="{B3CD3864-65C1-45F0-861F-F0047397E23B}" destId="{F8782EE0-B643-4A06-9535-8747B62AEC79}" srcOrd="0" destOrd="0" presId="urn:microsoft.com/office/officeart/2005/8/layout/hierarchy2"/>
    <dgm:cxn modelId="{B7BF307B-1385-4C74-A368-712A4696607C}" type="presOf" srcId="{0BDD52EA-4E45-4562-9EC0-30D92091BF41}" destId="{2BCA1DF5-B533-4F72-A6F5-1260FF916AB9}" srcOrd="1" destOrd="0" presId="urn:microsoft.com/office/officeart/2005/8/layout/hierarchy2"/>
    <dgm:cxn modelId="{0469324E-66B7-45BA-96BD-93A5EF3BF484}" type="presOf" srcId="{B0E622CD-6066-4C92-9280-533800B2920C}" destId="{22E0B9F8-E26C-4353-9CB1-A6028645383E}" srcOrd="0" destOrd="0" presId="urn:microsoft.com/office/officeart/2005/8/layout/hierarchy2"/>
    <dgm:cxn modelId="{DE79B506-F979-4A28-B6CA-6A3B56F17DD2}" srcId="{53299AEF-871D-483A-A7E0-D2D543F2BB31}" destId="{41FA3C0B-0129-46F8-BDAC-86BDC7FBDF31}" srcOrd="2" destOrd="0" parTransId="{9EDAFD49-278A-446A-A047-67926C79A2FE}" sibTransId="{522BFCB8-B0AA-4018-9046-0DF7687934D2}"/>
    <dgm:cxn modelId="{45394F5A-88DF-4374-8A15-86BCA21851A4}" type="presOf" srcId="{257A14E6-CC63-4A57-97FC-E0B2C7FD76FD}" destId="{D8422955-1746-4792-887C-85B2ABC89FF9}" srcOrd="1" destOrd="0" presId="urn:microsoft.com/office/officeart/2005/8/layout/hierarchy2"/>
    <dgm:cxn modelId="{E97EF228-5625-4054-9C97-438960EF29A7}" type="presOf" srcId="{70304C17-F43B-4899-940E-6241B3D551B2}" destId="{53ACB5CD-3716-4C17-BC2A-04E4634515D4}" srcOrd="0" destOrd="0" presId="urn:microsoft.com/office/officeart/2005/8/layout/hierarchy2"/>
    <dgm:cxn modelId="{F59D6100-1F47-4DB9-8BE2-D96D660382DD}" type="presOf" srcId="{737F4446-D75B-4F8B-9BB9-2BC25B0B5791}" destId="{252F7610-B491-4B13-929E-8FC495A990C9}" srcOrd="0" destOrd="0" presId="urn:microsoft.com/office/officeart/2005/8/layout/hierarchy2"/>
    <dgm:cxn modelId="{F3A6F445-0F21-4391-8E03-220307CBE746}" type="presOf" srcId="{20DDDAB1-BACF-4824-96FE-4C3A4D32752D}" destId="{3ED1D23B-703C-4278-8812-83071A15C9D2}" srcOrd="0" destOrd="0" presId="urn:microsoft.com/office/officeart/2005/8/layout/hierarchy2"/>
    <dgm:cxn modelId="{FDCC72DB-A067-4FB7-A1D4-35A90B639645}" srcId="{2FA08B91-17D5-4E8E-BF74-2238EBB96ABC}" destId="{69B40974-FBF1-4A0C-9284-89C2D058BB06}" srcOrd="0" destOrd="0" parTransId="{20DDDAB1-BACF-4824-96FE-4C3A4D32752D}" sibTransId="{F27D3E30-C2CE-4462-A46D-B3AD1632F80D}"/>
    <dgm:cxn modelId="{8D337356-5644-4BBE-AC65-E4F5F76C5A56}" srcId="{5BEE497B-CC41-4865-840C-356660513968}" destId="{47A71824-C034-4EF9-A59F-94D66E86226E}" srcOrd="1" destOrd="0" parTransId="{006036D8-B6B6-4D20-B441-518B56949714}" sibTransId="{692CFA43-CCD2-415B-93BC-29DB7D55A1D4}"/>
    <dgm:cxn modelId="{1201C9E5-3457-4BC9-9613-627A63DA5742}" type="presOf" srcId="{CBE8E85F-1E9E-4DBD-A6A0-F4F345B307F7}" destId="{7BB6DA82-336D-413D-BB81-A77F6188C84B}" srcOrd="0" destOrd="0" presId="urn:microsoft.com/office/officeart/2005/8/layout/hierarchy2"/>
    <dgm:cxn modelId="{AC6961C8-C1A7-43A1-B8BE-F571C1B61691}" srcId="{99832D86-795E-489C-83E8-737F5545CDCE}" destId="{EBD8534A-4354-4B10-A2D4-8CED8BE69DA0}" srcOrd="0" destOrd="0" parTransId="{76ABBAC5-D161-458B-A851-6B670ED53AEB}" sibTransId="{F46CF408-2B10-41F4-A27B-327A7244967E}"/>
    <dgm:cxn modelId="{FA686476-75FF-47F4-B483-0469C26912B8}" type="presOf" srcId="{9924E5BA-092A-4160-B933-B861F864DE07}" destId="{0A9F0A3A-E372-448A-98A7-B0E88BB070F8}" srcOrd="1" destOrd="0" presId="urn:microsoft.com/office/officeart/2005/8/layout/hierarchy2"/>
    <dgm:cxn modelId="{783995AB-EACE-4C66-A015-CE87E15FB951}" type="presOf" srcId="{9A3DE31C-742C-45EA-BB17-5D01C8409DF0}" destId="{FF219837-D0FC-470D-85A3-4F5014917AAD}" srcOrd="0" destOrd="0" presId="urn:microsoft.com/office/officeart/2005/8/layout/hierarchy2"/>
    <dgm:cxn modelId="{D2D872BA-1A7C-4F52-A4FC-1AFD59B0FC30}" type="presOf" srcId="{EA11C877-63EF-41FC-9A58-86ECC8350328}" destId="{66C00605-8D17-49EA-96EC-7F5C353D16A3}" srcOrd="0" destOrd="0" presId="urn:microsoft.com/office/officeart/2005/8/layout/hierarchy2"/>
    <dgm:cxn modelId="{8915D67B-600E-41E9-9B67-BDFC8E9CDFE8}" type="presOf" srcId="{006036D8-B6B6-4D20-B441-518B56949714}" destId="{9911797B-1BF1-48D3-8111-416353D04FAD}" srcOrd="1" destOrd="0" presId="urn:microsoft.com/office/officeart/2005/8/layout/hierarchy2"/>
    <dgm:cxn modelId="{9A43FE72-8BDB-4389-8262-ABBD34BAA868}" type="presOf" srcId="{9EDAFD49-278A-446A-A047-67926C79A2FE}" destId="{C15632DB-5367-4726-91F2-047606C02E6A}" srcOrd="1" destOrd="0" presId="urn:microsoft.com/office/officeart/2005/8/layout/hierarchy2"/>
    <dgm:cxn modelId="{5AEE43E8-978E-4CF9-BC6B-E76D050BE504}" type="presOf" srcId="{EBD8534A-4354-4B10-A2D4-8CED8BE69DA0}" destId="{E62712E1-C8FF-43C8-9C30-D01ED4EABB35}" srcOrd="0" destOrd="0" presId="urn:microsoft.com/office/officeart/2005/8/layout/hierarchy2"/>
    <dgm:cxn modelId="{7D8572EF-A55A-422D-B0A7-702629F3E1F3}" type="presOf" srcId="{687EA8A4-E279-471A-AA0F-8B01649F02EF}" destId="{9CAC47AE-04F0-4437-A5C0-7135DAD27BE9}" srcOrd="0" destOrd="0" presId="urn:microsoft.com/office/officeart/2005/8/layout/hierarchy2"/>
    <dgm:cxn modelId="{56A0F669-0846-43B0-AC34-F137EC26A241}" type="presOf" srcId="{0A03DFCC-204E-44A5-A275-007308376C16}" destId="{5AD38754-18D0-4F40-89E6-274B3A4AFE87}" srcOrd="1" destOrd="0" presId="urn:microsoft.com/office/officeart/2005/8/layout/hierarchy2"/>
    <dgm:cxn modelId="{44BD5CDA-8083-4979-8321-F72C16BA048E}" srcId="{53299AEF-871D-483A-A7E0-D2D543F2BB31}" destId="{737F4446-D75B-4F8B-9BB9-2BC25B0B5791}" srcOrd="0" destOrd="0" parTransId="{9924E5BA-092A-4160-B933-B861F864DE07}" sibTransId="{4699EF99-D0CE-4365-9171-C219F1C8E509}"/>
    <dgm:cxn modelId="{C48270C7-B828-4543-A5B4-11AAF36F8164}" type="presOf" srcId="{006036D8-B6B6-4D20-B441-518B56949714}" destId="{D3868D8B-57CB-476F-A6E1-AA071D9E112F}" srcOrd="0" destOrd="0" presId="urn:microsoft.com/office/officeart/2005/8/layout/hierarchy2"/>
    <dgm:cxn modelId="{DB14A16D-1A34-43AE-9DDF-6653D3C1F4A2}" type="presOf" srcId="{20DDDAB1-BACF-4824-96FE-4C3A4D32752D}" destId="{02AA871D-F722-48FE-8619-1BD287B01B11}" srcOrd="1" destOrd="0" presId="urn:microsoft.com/office/officeart/2005/8/layout/hierarchy2"/>
    <dgm:cxn modelId="{CC82FDAF-218A-45E4-8F19-394F78704006}" type="presOf" srcId="{9B5827ED-A1C8-4F59-B8C3-EA5D086EECEF}" destId="{ABBBEC68-97FA-4AE6-A150-FDAC57184DE5}" srcOrd="1" destOrd="0" presId="urn:microsoft.com/office/officeart/2005/8/layout/hierarchy2"/>
    <dgm:cxn modelId="{8504E19E-9469-45D6-8A5A-9DCD6FADDC95}" srcId="{70304C17-F43B-4899-940E-6241B3D551B2}" destId="{9A3DE31C-742C-45EA-BB17-5D01C8409DF0}" srcOrd="2" destOrd="0" parTransId="{32ACF3BB-9CFE-4F99-BDFE-76F63E869918}" sibTransId="{85CFFE72-C9B4-4F97-999D-3290FC9A980F}"/>
    <dgm:cxn modelId="{85EE2988-D05F-4AAA-B1EB-063B7A7993BA}" type="presOf" srcId="{EA11C877-63EF-41FC-9A58-86ECC8350328}" destId="{AEFB5657-6106-4109-B75D-B0A554B7F7B3}" srcOrd="1" destOrd="0" presId="urn:microsoft.com/office/officeart/2005/8/layout/hierarchy2"/>
    <dgm:cxn modelId="{AE72F85A-DB40-4AE9-85FF-35C0BFAF817D}" type="presOf" srcId="{53299AEF-871D-483A-A7E0-D2D543F2BB31}" destId="{DC6AD531-A1CD-4E34-8382-03F7E1F93073}" srcOrd="0" destOrd="0" presId="urn:microsoft.com/office/officeart/2005/8/layout/hierarchy2"/>
    <dgm:cxn modelId="{030072AA-7C9B-4D4C-B202-93D050F49BCA}" type="presOf" srcId="{8C19606B-4103-4368-97C5-BE0F225BE651}" destId="{7D832453-4BF1-4982-939B-08F77179C51B}" srcOrd="0" destOrd="0" presId="urn:microsoft.com/office/officeart/2005/8/layout/hierarchy2"/>
    <dgm:cxn modelId="{74CE86CF-71E8-4BFF-91F2-378E6072F243}" type="presOf" srcId="{32ACF3BB-9CFE-4F99-BDFE-76F63E869918}" destId="{41084930-A96F-41D6-88C8-070E017093A9}" srcOrd="1" destOrd="0" presId="urn:microsoft.com/office/officeart/2005/8/layout/hierarchy2"/>
    <dgm:cxn modelId="{21B23679-F2C2-4B2F-B125-6DB55A36FB8B}" type="presOf" srcId="{0A03DFCC-204E-44A5-A275-007308376C16}" destId="{BA6010C8-1D00-426C-A00B-475D01109C6C}" srcOrd="0" destOrd="0" presId="urn:microsoft.com/office/officeart/2005/8/layout/hierarchy2"/>
    <dgm:cxn modelId="{EAEFF690-BA74-4A47-96AC-D0E9E62E74F6}" type="presOf" srcId="{687EA8A4-E279-471A-AA0F-8B01649F02EF}" destId="{3A7936F4-ADDD-4420-A022-937F779F38C6}" srcOrd="1" destOrd="0" presId="urn:microsoft.com/office/officeart/2005/8/layout/hierarchy2"/>
    <dgm:cxn modelId="{6F8E2A18-982B-484C-8438-41EC3DA63C40}" srcId="{53299AEF-871D-483A-A7E0-D2D543F2BB31}" destId="{8C19606B-4103-4368-97C5-BE0F225BE651}" srcOrd="1" destOrd="0" parTransId="{002FF57B-B18D-4DA9-AC67-63FA10514FB1}" sibTransId="{E7CC183A-5A7F-4F64-A76A-0FB0BC33D6FE}"/>
    <dgm:cxn modelId="{8F8B9F35-A916-4B76-A99D-7EA2C1E65C40}" srcId="{5BEE497B-CC41-4865-840C-356660513968}" destId="{53299AEF-871D-483A-A7E0-D2D543F2BB31}" srcOrd="0" destOrd="0" parTransId="{0BDD52EA-4E45-4562-9EC0-30D92091BF41}" sibTransId="{1C3030C2-7F06-49F3-BA3E-02C2A110D072}"/>
    <dgm:cxn modelId="{04E04AFB-0540-4269-99BF-94A2957BC753}" srcId="{70304C17-F43B-4899-940E-6241B3D551B2}" destId="{5BEE497B-CC41-4865-840C-356660513968}" srcOrd="1" destOrd="0" parTransId="{257A14E6-CC63-4A57-97FC-E0B2C7FD76FD}" sibTransId="{2D8FCBDF-2664-4646-B06F-2E70DBF02F2D}"/>
    <dgm:cxn modelId="{06BB25A7-C930-4DB5-B624-3D2C3E3EE410}" srcId="{99832D86-795E-489C-83E8-737F5545CDCE}" destId="{88640327-01C4-4E68-9A94-19BD1000F587}" srcOrd="1" destOrd="0" parTransId="{B1F2F6FA-9CD3-4D03-8DB6-7ECE8E9407F3}" sibTransId="{D7D3F364-CF02-40A9-9A68-5FFF766734CB}"/>
    <dgm:cxn modelId="{F731DD80-B2C3-4F2D-831B-C5EA136D8A72}" type="presOf" srcId="{B1F2F6FA-9CD3-4D03-8DB6-7ECE8E9407F3}" destId="{C168F3D9-AFDC-47E9-874A-F883339BB23A}" srcOrd="1" destOrd="0" presId="urn:microsoft.com/office/officeart/2005/8/layout/hierarchy2"/>
    <dgm:cxn modelId="{49E1CB08-A704-4F8A-856C-B3E5DADA37A4}" type="presOf" srcId="{257A14E6-CC63-4A57-97FC-E0B2C7FD76FD}" destId="{B1A2CBEB-C1C5-4EF9-B7B2-83921907E6C9}" srcOrd="0" destOrd="0" presId="urn:microsoft.com/office/officeart/2005/8/layout/hierarchy2"/>
    <dgm:cxn modelId="{9865C0E2-ABAE-4515-8002-63A4B55A76FD}" srcId="{EBD8534A-4354-4B10-A2D4-8CED8BE69DA0}" destId="{2FA08B91-17D5-4E8E-BF74-2238EBB96ABC}" srcOrd="0" destOrd="0" parTransId="{EA11C877-63EF-41FC-9A58-86ECC8350328}" sibTransId="{E3EE4868-D9C9-472D-BAA3-6ED2B6ACACBA}"/>
    <dgm:cxn modelId="{9EAA86ED-31BF-4D6C-8354-A2FAFE401880}" type="presOf" srcId="{C8B788F7-0C51-402C-A59C-314530A0CCFB}" destId="{ADD74B0D-460E-4843-A86A-E5C9006A4DE8}" srcOrd="0" destOrd="0" presId="urn:microsoft.com/office/officeart/2005/8/layout/hierarchy2"/>
    <dgm:cxn modelId="{C768554F-543D-4708-B736-CBA60E6432FB}" type="presOf" srcId="{88640327-01C4-4E68-9A94-19BD1000F587}" destId="{A56B6DAE-1F87-4D05-A88B-C8248832C623}" srcOrd="0" destOrd="0" presId="urn:microsoft.com/office/officeart/2005/8/layout/hierarchy2"/>
    <dgm:cxn modelId="{B797A1C6-0CFB-4E2A-98A1-28B60C45D1EC}" srcId="{B3CD3864-65C1-45F0-861F-F0047397E23B}" destId="{70304C17-F43B-4899-940E-6241B3D551B2}" srcOrd="0" destOrd="0" parTransId="{43F39F61-FC68-4C9F-882A-6D7505658952}" sibTransId="{6E4D038F-D484-4711-8931-6A8A9697B5FD}"/>
    <dgm:cxn modelId="{8D3CD995-4E06-4D79-A317-3EA39D14DD13}" type="presOf" srcId="{5BEE497B-CC41-4865-840C-356660513968}" destId="{902B1ABA-6527-45AE-A018-A80489E8A083}" srcOrd="0" destOrd="0" presId="urn:microsoft.com/office/officeart/2005/8/layout/hierarchy2"/>
    <dgm:cxn modelId="{E15CD131-BFC6-457E-880E-8C5589BFD962}" type="presOf" srcId="{76ABBAC5-D161-458B-A851-6B670ED53AEB}" destId="{D539D8DA-96B4-44FA-BAFA-4A7C7FAA17A0}" srcOrd="0" destOrd="0" presId="urn:microsoft.com/office/officeart/2005/8/layout/hierarchy2"/>
    <dgm:cxn modelId="{0B958341-ABAA-4A12-8D9C-ED6F6662E9F9}" type="presOf" srcId="{9924E5BA-092A-4160-B933-B861F864DE07}" destId="{9DA2CA4B-0A39-40B7-9345-3384A2B0B208}" srcOrd="0" destOrd="0" presId="urn:microsoft.com/office/officeart/2005/8/layout/hierarchy2"/>
    <dgm:cxn modelId="{62BEF97F-3121-437B-B2C2-1C1F7A8ED983}" type="presOf" srcId="{76ABBAC5-D161-458B-A851-6B670ED53AEB}" destId="{A785B02E-F1F9-49CE-A72F-C0931FBECB9E}" srcOrd="1" destOrd="0" presId="urn:microsoft.com/office/officeart/2005/8/layout/hierarchy2"/>
    <dgm:cxn modelId="{62EAA7C4-5E22-4DA4-8DB3-5973BE1BAF59}" type="presOf" srcId="{002FF57B-B18D-4DA9-AC67-63FA10514FB1}" destId="{28178961-4624-4CAB-AA7D-663645A92A38}" srcOrd="1" destOrd="0" presId="urn:microsoft.com/office/officeart/2005/8/layout/hierarchy2"/>
    <dgm:cxn modelId="{CDEFA4E4-3CC6-4397-BFE2-EE8D7C6EE902}" type="presOf" srcId="{0B39B984-BBE5-4CA8-96D6-B09B69FBB60C}" destId="{B5013896-0646-4EF5-8D08-9BDFBD79F723}" srcOrd="0" destOrd="0" presId="urn:microsoft.com/office/officeart/2005/8/layout/hierarchy2"/>
    <dgm:cxn modelId="{F1304AEB-5CD6-47DA-859E-7BF1590B1786}" type="presOf" srcId="{9EDAFD49-278A-446A-A047-67926C79A2FE}" destId="{FB735694-F639-49FE-B2E6-12BA3F80DDDB}" srcOrd="0" destOrd="0" presId="urn:microsoft.com/office/officeart/2005/8/layout/hierarchy2"/>
    <dgm:cxn modelId="{9B139702-9D97-4238-82E2-9F2A2C94E0DD}" srcId="{5BEE497B-CC41-4865-840C-356660513968}" destId="{B0E622CD-6066-4C92-9280-533800B2920C}" srcOrd="2" destOrd="0" parTransId="{687EA8A4-E279-471A-AA0F-8B01649F02EF}" sibTransId="{8EC8801D-BE26-454E-A082-4DAB5D15BAB9}"/>
    <dgm:cxn modelId="{FD148C40-7EBA-43DE-9D66-8C07F649718D}" srcId="{99832D86-795E-489C-83E8-737F5545CDCE}" destId="{0B39B984-BBE5-4CA8-96D6-B09B69FBB60C}" srcOrd="2" destOrd="0" parTransId="{CBE8E85F-1E9E-4DBD-A6A0-F4F345B307F7}" sibTransId="{E45F68A7-1150-457C-9045-317DE984A5CB}"/>
    <dgm:cxn modelId="{9F95ACB6-2D97-4A1F-9A2E-FF71CDAAA32D}" type="presOf" srcId="{0BDD52EA-4E45-4562-9EC0-30D92091BF41}" destId="{23F3507D-3DF4-4295-9912-83703E666B80}" srcOrd="0" destOrd="0" presId="urn:microsoft.com/office/officeart/2005/8/layout/hierarchy2"/>
    <dgm:cxn modelId="{0AB3637B-7EA4-433A-8230-7AD6B5A2D7D0}" type="presOf" srcId="{99832D86-795E-489C-83E8-737F5545CDCE}" destId="{DC3B78B5-A91A-42F7-9562-D2802EB6CA96}" srcOrd="0" destOrd="0" presId="urn:microsoft.com/office/officeart/2005/8/layout/hierarchy2"/>
    <dgm:cxn modelId="{296F2EE0-3417-4546-8333-982A937469D4}" type="presOf" srcId="{002FF57B-B18D-4DA9-AC67-63FA10514FB1}" destId="{04CC22DB-D025-42FB-A85C-DD4F2A2613AD}" srcOrd="0" destOrd="0" presId="urn:microsoft.com/office/officeart/2005/8/layout/hierarchy2"/>
    <dgm:cxn modelId="{7CDA3AC8-00FA-436D-876C-8285E1BA656C}" srcId="{70304C17-F43B-4899-940E-6241B3D551B2}" destId="{C8B788F7-0C51-402C-A59C-314530A0CCFB}" srcOrd="0" destOrd="0" parTransId="{0A03DFCC-204E-44A5-A275-007308376C16}" sibTransId="{1710AC80-0328-46BA-948F-963909371960}"/>
    <dgm:cxn modelId="{3B339435-3665-4703-8B93-F487648A47AF}" type="presParOf" srcId="{F8782EE0-B643-4A06-9535-8747B62AEC79}" destId="{0B95B0DB-7FBE-4972-826B-8DCE579C416D}" srcOrd="0" destOrd="0" presId="urn:microsoft.com/office/officeart/2005/8/layout/hierarchy2"/>
    <dgm:cxn modelId="{117D3456-7B3F-4081-B6C2-39E03BAB2D80}" type="presParOf" srcId="{0B95B0DB-7FBE-4972-826B-8DCE579C416D}" destId="{53ACB5CD-3716-4C17-BC2A-04E4634515D4}" srcOrd="0" destOrd="0" presId="urn:microsoft.com/office/officeart/2005/8/layout/hierarchy2"/>
    <dgm:cxn modelId="{98AD3E53-723C-4712-987B-FAABB2EB45C7}" type="presParOf" srcId="{0B95B0DB-7FBE-4972-826B-8DCE579C416D}" destId="{2C53EECC-91E8-477C-88A2-FD8CF631A61A}" srcOrd="1" destOrd="0" presId="urn:microsoft.com/office/officeart/2005/8/layout/hierarchy2"/>
    <dgm:cxn modelId="{3AF3AA20-223F-43E0-BBB5-71F0AB29650A}" type="presParOf" srcId="{2C53EECC-91E8-477C-88A2-FD8CF631A61A}" destId="{BA6010C8-1D00-426C-A00B-475D01109C6C}" srcOrd="0" destOrd="0" presId="urn:microsoft.com/office/officeart/2005/8/layout/hierarchy2"/>
    <dgm:cxn modelId="{FA00EAE5-3A4B-4D84-B1D9-CD1E530A4767}" type="presParOf" srcId="{BA6010C8-1D00-426C-A00B-475D01109C6C}" destId="{5AD38754-18D0-4F40-89E6-274B3A4AFE87}" srcOrd="0" destOrd="0" presId="urn:microsoft.com/office/officeart/2005/8/layout/hierarchy2"/>
    <dgm:cxn modelId="{D20219A0-5A50-45BF-A120-75342F3B3386}" type="presParOf" srcId="{2C53EECC-91E8-477C-88A2-FD8CF631A61A}" destId="{3F13E5D4-D034-425A-A001-8EC35C08E19F}" srcOrd="1" destOrd="0" presId="urn:microsoft.com/office/officeart/2005/8/layout/hierarchy2"/>
    <dgm:cxn modelId="{1290AB0D-CF2A-4CBC-965A-F10F20044ECD}" type="presParOf" srcId="{3F13E5D4-D034-425A-A001-8EC35C08E19F}" destId="{ADD74B0D-460E-4843-A86A-E5C9006A4DE8}" srcOrd="0" destOrd="0" presId="urn:microsoft.com/office/officeart/2005/8/layout/hierarchy2"/>
    <dgm:cxn modelId="{DE87A43F-BCB7-4A8E-A9DD-FA84DEFFF69A}" type="presParOf" srcId="{3F13E5D4-D034-425A-A001-8EC35C08E19F}" destId="{70A90EE2-FC5A-430C-96CA-4B1D52C11C79}" srcOrd="1" destOrd="0" presId="urn:microsoft.com/office/officeart/2005/8/layout/hierarchy2"/>
    <dgm:cxn modelId="{AE42DC0E-AFFF-4EE1-BF3C-4E6E5206FD11}" type="presParOf" srcId="{70A90EE2-FC5A-430C-96CA-4B1D52C11C79}" destId="{E27930E7-AAED-439D-B119-119EDEBD5909}" srcOrd="0" destOrd="0" presId="urn:microsoft.com/office/officeart/2005/8/layout/hierarchy2"/>
    <dgm:cxn modelId="{23BA5CD9-E0B2-481C-9E66-7AC625D09FA4}" type="presParOf" srcId="{E27930E7-AAED-439D-B119-119EDEBD5909}" destId="{ABBBEC68-97FA-4AE6-A150-FDAC57184DE5}" srcOrd="0" destOrd="0" presId="urn:microsoft.com/office/officeart/2005/8/layout/hierarchy2"/>
    <dgm:cxn modelId="{2683EAD5-1E6B-4F32-95EA-60730CBE3EDF}" type="presParOf" srcId="{70A90EE2-FC5A-430C-96CA-4B1D52C11C79}" destId="{8380207D-4002-4FCA-B631-75C2AF8B50B8}" srcOrd="1" destOrd="0" presId="urn:microsoft.com/office/officeart/2005/8/layout/hierarchy2"/>
    <dgm:cxn modelId="{486749EB-5E56-4CFA-B44A-87430096A1C5}" type="presParOf" srcId="{8380207D-4002-4FCA-B631-75C2AF8B50B8}" destId="{DC3B78B5-A91A-42F7-9562-D2802EB6CA96}" srcOrd="0" destOrd="0" presId="urn:microsoft.com/office/officeart/2005/8/layout/hierarchy2"/>
    <dgm:cxn modelId="{BF37090C-236A-4E74-8B5F-CE5C4D30AE03}" type="presParOf" srcId="{8380207D-4002-4FCA-B631-75C2AF8B50B8}" destId="{86E2F8E1-2366-40F3-A989-D78685F511FB}" srcOrd="1" destOrd="0" presId="urn:microsoft.com/office/officeart/2005/8/layout/hierarchy2"/>
    <dgm:cxn modelId="{BE7E7D38-30D1-47B3-A1B7-A17DAC8A9724}" type="presParOf" srcId="{86E2F8E1-2366-40F3-A989-D78685F511FB}" destId="{D539D8DA-96B4-44FA-BAFA-4A7C7FAA17A0}" srcOrd="0" destOrd="0" presId="urn:microsoft.com/office/officeart/2005/8/layout/hierarchy2"/>
    <dgm:cxn modelId="{05A3D1AA-4C96-4C94-A9CC-42A4DA7285EB}" type="presParOf" srcId="{D539D8DA-96B4-44FA-BAFA-4A7C7FAA17A0}" destId="{A785B02E-F1F9-49CE-A72F-C0931FBECB9E}" srcOrd="0" destOrd="0" presId="urn:microsoft.com/office/officeart/2005/8/layout/hierarchy2"/>
    <dgm:cxn modelId="{219D4202-379E-4B89-9D77-4EC4C2679934}" type="presParOf" srcId="{86E2F8E1-2366-40F3-A989-D78685F511FB}" destId="{D6481523-8FD3-4D2A-8A23-336E44394CC8}" srcOrd="1" destOrd="0" presId="urn:microsoft.com/office/officeart/2005/8/layout/hierarchy2"/>
    <dgm:cxn modelId="{768B9E7F-60B2-427E-ADB1-72B5704A1E78}" type="presParOf" srcId="{D6481523-8FD3-4D2A-8A23-336E44394CC8}" destId="{E62712E1-C8FF-43C8-9C30-D01ED4EABB35}" srcOrd="0" destOrd="0" presId="urn:microsoft.com/office/officeart/2005/8/layout/hierarchy2"/>
    <dgm:cxn modelId="{7E9A4FFF-C07D-46D5-8A35-F21CE135053E}" type="presParOf" srcId="{D6481523-8FD3-4D2A-8A23-336E44394CC8}" destId="{62E440BD-7751-4143-B749-1C209E25B252}" srcOrd="1" destOrd="0" presId="urn:microsoft.com/office/officeart/2005/8/layout/hierarchy2"/>
    <dgm:cxn modelId="{803F19EC-8400-4AFC-B8FE-33582DE9B2BF}" type="presParOf" srcId="{62E440BD-7751-4143-B749-1C209E25B252}" destId="{66C00605-8D17-49EA-96EC-7F5C353D16A3}" srcOrd="0" destOrd="0" presId="urn:microsoft.com/office/officeart/2005/8/layout/hierarchy2"/>
    <dgm:cxn modelId="{F75F2979-DF2B-4C1F-B307-5AA7DCC8AC60}" type="presParOf" srcId="{66C00605-8D17-49EA-96EC-7F5C353D16A3}" destId="{AEFB5657-6106-4109-B75D-B0A554B7F7B3}" srcOrd="0" destOrd="0" presId="urn:microsoft.com/office/officeart/2005/8/layout/hierarchy2"/>
    <dgm:cxn modelId="{DDB79282-2AAA-4330-833D-21ECB7579774}" type="presParOf" srcId="{62E440BD-7751-4143-B749-1C209E25B252}" destId="{9B4B7804-545C-42D6-B847-571FAE1948D0}" srcOrd="1" destOrd="0" presId="urn:microsoft.com/office/officeart/2005/8/layout/hierarchy2"/>
    <dgm:cxn modelId="{D2193205-FF47-4E5A-A26E-C5B7937A5BA0}" type="presParOf" srcId="{9B4B7804-545C-42D6-B847-571FAE1948D0}" destId="{533C94B5-0AFD-44F6-81DA-5005841A3D15}" srcOrd="0" destOrd="0" presId="urn:microsoft.com/office/officeart/2005/8/layout/hierarchy2"/>
    <dgm:cxn modelId="{9F7915EF-543E-4AC3-8C49-394F76DB4A89}" type="presParOf" srcId="{9B4B7804-545C-42D6-B847-571FAE1948D0}" destId="{E3A3ED31-DB2A-48EB-A85D-507E003684D7}" srcOrd="1" destOrd="0" presId="urn:microsoft.com/office/officeart/2005/8/layout/hierarchy2"/>
    <dgm:cxn modelId="{80439994-9A09-4865-A847-00649B46D2E1}" type="presParOf" srcId="{E3A3ED31-DB2A-48EB-A85D-507E003684D7}" destId="{3ED1D23B-703C-4278-8812-83071A15C9D2}" srcOrd="0" destOrd="0" presId="urn:microsoft.com/office/officeart/2005/8/layout/hierarchy2"/>
    <dgm:cxn modelId="{5E51EEB1-119F-4748-BA17-FA183980126D}" type="presParOf" srcId="{3ED1D23B-703C-4278-8812-83071A15C9D2}" destId="{02AA871D-F722-48FE-8619-1BD287B01B11}" srcOrd="0" destOrd="0" presId="urn:microsoft.com/office/officeart/2005/8/layout/hierarchy2"/>
    <dgm:cxn modelId="{D331CCB2-3794-42A9-8A96-11A8F079A3AC}" type="presParOf" srcId="{E3A3ED31-DB2A-48EB-A85D-507E003684D7}" destId="{34B0E86A-1024-45F5-ACDF-26A7142A7624}" srcOrd="1" destOrd="0" presId="urn:microsoft.com/office/officeart/2005/8/layout/hierarchy2"/>
    <dgm:cxn modelId="{7E6ACA27-9E33-4F5D-A08C-0A42D2C2B1CB}" type="presParOf" srcId="{34B0E86A-1024-45F5-ACDF-26A7142A7624}" destId="{0DE6671B-CEB0-4A17-A33F-E2D8A29E4917}" srcOrd="0" destOrd="0" presId="urn:microsoft.com/office/officeart/2005/8/layout/hierarchy2"/>
    <dgm:cxn modelId="{1D528D7A-7202-45F1-9536-3C4B58598F5D}" type="presParOf" srcId="{34B0E86A-1024-45F5-ACDF-26A7142A7624}" destId="{064ABF48-F696-48EA-914E-4177D3D97C95}" srcOrd="1" destOrd="0" presId="urn:microsoft.com/office/officeart/2005/8/layout/hierarchy2"/>
    <dgm:cxn modelId="{9FA8EED5-5480-47A2-8A6A-08E6BDA94DD2}" type="presParOf" srcId="{86E2F8E1-2366-40F3-A989-D78685F511FB}" destId="{F2D893AA-C96D-4504-AC67-257EC55C9505}" srcOrd="2" destOrd="0" presId="urn:microsoft.com/office/officeart/2005/8/layout/hierarchy2"/>
    <dgm:cxn modelId="{509746CE-79CC-47FA-A3E1-1BCBF7EB4F1C}" type="presParOf" srcId="{F2D893AA-C96D-4504-AC67-257EC55C9505}" destId="{C168F3D9-AFDC-47E9-874A-F883339BB23A}" srcOrd="0" destOrd="0" presId="urn:microsoft.com/office/officeart/2005/8/layout/hierarchy2"/>
    <dgm:cxn modelId="{98969159-7CAF-43B9-8A7C-ACDC8E68FD14}" type="presParOf" srcId="{86E2F8E1-2366-40F3-A989-D78685F511FB}" destId="{16C3A5C7-030A-4A55-B3A3-9A98416A0275}" srcOrd="3" destOrd="0" presId="urn:microsoft.com/office/officeart/2005/8/layout/hierarchy2"/>
    <dgm:cxn modelId="{F6ADE97A-A57E-4754-BE18-0991511183A6}" type="presParOf" srcId="{16C3A5C7-030A-4A55-B3A3-9A98416A0275}" destId="{A56B6DAE-1F87-4D05-A88B-C8248832C623}" srcOrd="0" destOrd="0" presId="urn:microsoft.com/office/officeart/2005/8/layout/hierarchy2"/>
    <dgm:cxn modelId="{FEB4AA39-2D83-404D-B81E-A2C11839DEB0}" type="presParOf" srcId="{16C3A5C7-030A-4A55-B3A3-9A98416A0275}" destId="{A5624E12-DA81-4D87-A0C0-1971A5BF7935}" srcOrd="1" destOrd="0" presId="urn:microsoft.com/office/officeart/2005/8/layout/hierarchy2"/>
    <dgm:cxn modelId="{C8C0A43F-0673-4081-B1E0-C16118D42187}" type="presParOf" srcId="{86E2F8E1-2366-40F3-A989-D78685F511FB}" destId="{7BB6DA82-336D-413D-BB81-A77F6188C84B}" srcOrd="4" destOrd="0" presId="urn:microsoft.com/office/officeart/2005/8/layout/hierarchy2"/>
    <dgm:cxn modelId="{589DC0B3-065E-453E-A4FB-20BFA3C97765}" type="presParOf" srcId="{7BB6DA82-336D-413D-BB81-A77F6188C84B}" destId="{D676F896-1703-4E01-B5BC-3B4813E76341}" srcOrd="0" destOrd="0" presId="urn:microsoft.com/office/officeart/2005/8/layout/hierarchy2"/>
    <dgm:cxn modelId="{ED84B400-0538-4D88-9F87-FFB7B88CC64B}" type="presParOf" srcId="{86E2F8E1-2366-40F3-A989-D78685F511FB}" destId="{0EFCB2C0-4CE0-4AC0-A527-C07F309C6436}" srcOrd="5" destOrd="0" presId="urn:microsoft.com/office/officeart/2005/8/layout/hierarchy2"/>
    <dgm:cxn modelId="{ADF90C2B-F0C2-4927-BF6A-C52273A70826}" type="presParOf" srcId="{0EFCB2C0-4CE0-4AC0-A527-C07F309C6436}" destId="{B5013896-0646-4EF5-8D08-9BDFBD79F723}" srcOrd="0" destOrd="0" presId="urn:microsoft.com/office/officeart/2005/8/layout/hierarchy2"/>
    <dgm:cxn modelId="{F1B32771-6D01-4072-AFC9-641C8327FCD1}" type="presParOf" srcId="{0EFCB2C0-4CE0-4AC0-A527-C07F309C6436}" destId="{599F0F9C-001C-4F1B-A934-14A4C16AD3B6}" srcOrd="1" destOrd="0" presId="urn:microsoft.com/office/officeart/2005/8/layout/hierarchy2"/>
    <dgm:cxn modelId="{88E8D4BE-5564-40AC-8286-4BF563AE3CA4}" type="presParOf" srcId="{2C53EECC-91E8-477C-88A2-FD8CF631A61A}" destId="{B1A2CBEB-C1C5-4EF9-B7B2-83921907E6C9}" srcOrd="2" destOrd="0" presId="urn:microsoft.com/office/officeart/2005/8/layout/hierarchy2"/>
    <dgm:cxn modelId="{D9BA4A81-F23B-4D30-B9BD-4193BD572BBD}" type="presParOf" srcId="{B1A2CBEB-C1C5-4EF9-B7B2-83921907E6C9}" destId="{D8422955-1746-4792-887C-85B2ABC89FF9}" srcOrd="0" destOrd="0" presId="urn:microsoft.com/office/officeart/2005/8/layout/hierarchy2"/>
    <dgm:cxn modelId="{CBECF072-66AE-43ED-B0F5-9B4B93F78017}" type="presParOf" srcId="{2C53EECC-91E8-477C-88A2-FD8CF631A61A}" destId="{B18E5BAD-8F61-45ED-880C-B0E05C0FF552}" srcOrd="3" destOrd="0" presId="urn:microsoft.com/office/officeart/2005/8/layout/hierarchy2"/>
    <dgm:cxn modelId="{EA730CAB-BED2-4C83-908C-D2A091B3E4E5}" type="presParOf" srcId="{B18E5BAD-8F61-45ED-880C-B0E05C0FF552}" destId="{902B1ABA-6527-45AE-A018-A80489E8A083}" srcOrd="0" destOrd="0" presId="urn:microsoft.com/office/officeart/2005/8/layout/hierarchy2"/>
    <dgm:cxn modelId="{23F20E87-2BA6-43A2-8965-A79EB27C56E9}" type="presParOf" srcId="{B18E5BAD-8F61-45ED-880C-B0E05C0FF552}" destId="{D4E4AB32-F0A1-4147-910E-7AC2786BF677}" srcOrd="1" destOrd="0" presId="urn:microsoft.com/office/officeart/2005/8/layout/hierarchy2"/>
    <dgm:cxn modelId="{4BCBDE2F-9C97-4F02-B920-9F0CE943E68E}" type="presParOf" srcId="{D4E4AB32-F0A1-4147-910E-7AC2786BF677}" destId="{23F3507D-3DF4-4295-9912-83703E666B80}" srcOrd="0" destOrd="0" presId="urn:microsoft.com/office/officeart/2005/8/layout/hierarchy2"/>
    <dgm:cxn modelId="{37FE0C9B-186E-45E3-BCA6-D46FD19E15A8}" type="presParOf" srcId="{23F3507D-3DF4-4295-9912-83703E666B80}" destId="{2BCA1DF5-B533-4F72-A6F5-1260FF916AB9}" srcOrd="0" destOrd="0" presId="urn:microsoft.com/office/officeart/2005/8/layout/hierarchy2"/>
    <dgm:cxn modelId="{1FA5F1E5-FB6C-4B84-AB36-E5E03F61BE44}" type="presParOf" srcId="{D4E4AB32-F0A1-4147-910E-7AC2786BF677}" destId="{5888F206-46C8-4957-AD97-22E963448BE2}" srcOrd="1" destOrd="0" presId="urn:microsoft.com/office/officeart/2005/8/layout/hierarchy2"/>
    <dgm:cxn modelId="{9355EF8C-10D5-4AF6-9EC4-CD896BB6E479}" type="presParOf" srcId="{5888F206-46C8-4957-AD97-22E963448BE2}" destId="{DC6AD531-A1CD-4E34-8382-03F7E1F93073}" srcOrd="0" destOrd="0" presId="urn:microsoft.com/office/officeart/2005/8/layout/hierarchy2"/>
    <dgm:cxn modelId="{3AC141E5-5098-40CE-A638-39B7C18FDDA5}" type="presParOf" srcId="{5888F206-46C8-4957-AD97-22E963448BE2}" destId="{B050660F-D785-42CD-8B34-78301E363388}" srcOrd="1" destOrd="0" presId="urn:microsoft.com/office/officeart/2005/8/layout/hierarchy2"/>
    <dgm:cxn modelId="{351B004D-C91D-4E1C-8125-F2686DDDEC7B}" type="presParOf" srcId="{B050660F-D785-42CD-8B34-78301E363388}" destId="{9DA2CA4B-0A39-40B7-9345-3384A2B0B208}" srcOrd="0" destOrd="0" presId="urn:microsoft.com/office/officeart/2005/8/layout/hierarchy2"/>
    <dgm:cxn modelId="{9C3CC06C-23D8-43C6-8A7C-68424CEA8E6C}" type="presParOf" srcId="{9DA2CA4B-0A39-40B7-9345-3384A2B0B208}" destId="{0A9F0A3A-E372-448A-98A7-B0E88BB070F8}" srcOrd="0" destOrd="0" presId="urn:microsoft.com/office/officeart/2005/8/layout/hierarchy2"/>
    <dgm:cxn modelId="{3DCC566F-6A94-4A80-8969-90DAD8A28743}" type="presParOf" srcId="{B050660F-D785-42CD-8B34-78301E363388}" destId="{280BCB96-DAAC-427C-A388-1EC38402A8C7}" srcOrd="1" destOrd="0" presId="urn:microsoft.com/office/officeart/2005/8/layout/hierarchy2"/>
    <dgm:cxn modelId="{DF439311-680F-4BB9-9FB3-A392F34B89A8}" type="presParOf" srcId="{280BCB96-DAAC-427C-A388-1EC38402A8C7}" destId="{252F7610-B491-4B13-929E-8FC495A990C9}" srcOrd="0" destOrd="0" presId="urn:microsoft.com/office/officeart/2005/8/layout/hierarchy2"/>
    <dgm:cxn modelId="{3C921D89-CCC0-45FF-85B9-C2471D006BB2}" type="presParOf" srcId="{280BCB96-DAAC-427C-A388-1EC38402A8C7}" destId="{18FF5AF2-F758-4A80-A677-677AA53AD077}" srcOrd="1" destOrd="0" presId="urn:microsoft.com/office/officeart/2005/8/layout/hierarchy2"/>
    <dgm:cxn modelId="{029A53E1-BB64-46D4-83B7-C668655EACEC}" type="presParOf" srcId="{B050660F-D785-42CD-8B34-78301E363388}" destId="{04CC22DB-D025-42FB-A85C-DD4F2A2613AD}" srcOrd="2" destOrd="0" presId="urn:microsoft.com/office/officeart/2005/8/layout/hierarchy2"/>
    <dgm:cxn modelId="{742DDBAD-C267-428C-8B47-7BE5CA46EC9F}" type="presParOf" srcId="{04CC22DB-D025-42FB-A85C-DD4F2A2613AD}" destId="{28178961-4624-4CAB-AA7D-663645A92A38}" srcOrd="0" destOrd="0" presId="urn:microsoft.com/office/officeart/2005/8/layout/hierarchy2"/>
    <dgm:cxn modelId="{64773033-3BD8-4E5C-962D-6940872D779D}" type="presParOf" srcId="{B050660F-D785-42CD-8B34-78301E363388}" destId="{3BE1046B-2772-4657-8E8A-11B24CF62A23}" srcOrd="3" destOrd="0" presId="urn:microsoft.com/office/officeart/2005/8/layout/hierarchy2"/>
    <dgm:cxn modelId="{43BB85E6-6256-46AA-AFBB-6AFDA0B3C6D5}" type="presParOf" srcId="{3BE1046B-2772-4657-8E8A-11B24CF62A23}" destId="{7D832453-4BF1-4982-939B-08F77179C51B}" srcOrd="0" destOrd="0" presId="urn:microsoft.com/office/officeart/2005/8/layout/hierarchy2"/>
    <dgm:cxn modelId="{CD4A4987-7DEA-4940-BE2D-179A7687FCF8}" type="presParOf" srcId="{3BE1046B-2772-4657-8E8A-11B24CF62A23}" destId="{38BD5104-5840-4128-AE57-C44ED0C2975C}" srcOrd="1" destOrd="0" presId="urn:microsoft.com/office/officeart/2005/8/layout/hierarchy2"/>
    <dgm:cxn modelId="{DB7A5CB6-8D2E-4A78-866D-36ED76B0E145}" type="presParOf" srcId="{B050660F-D785-42CD-8B34-78301E363388}" destId="{FB735694-F639-49FE-B2E6-12BA3F80DDDB}" srcOrd="4" destOrd="0" presId="urn:microsoft.com/office/officeart/2005/8/layout/hierarchy2"/>
    <dgm:cxn modelId="{44547DB1-B417-4299-8C2C-D1AB9305247C}" type="presParOf" srcId="{FB735694-F639-49FE-B2E6-12BA3F80DDDB}" destId="{C15632DB-5367-4726-91F2-047606C02E6A}" srcOrd="0" destOrd="0" presId="urn:microsoft.com/office/officeart/2005/8/layout/hierarchy2"/>
    <dgm:cxn modelId="{34E67072-A3F3-495E-9F7F-39CE5E1DAA1E}" type="presParOf" srcId="{B050660F-D785-42CD-8B34-78301E363388}" destId="{D32FEEED-EF2C-4029-8CFF-4E90590E3AD5}" srcOrd="5" destOrd="0" presId="urn:microsoft.com/office/officeart/2005/8/layout/hierarchy2"/>
    <dgm:cxn modelId="{42BC60DC-B88A-44DE-A2BD-20C957AE43CF}" type="presParOf" srcId="{D32FEEED-EF2C-4029-8CFF-4E90590E3AD5}" destId="{1EE46AE4-82AD-4943-A3C3-C1021ABE02D1}" srcOrd="0" destOrd="0" presId="urn:microsoft.com/office/officeart/2005/8/layout/hierarchy2"/>
    <dgm:cxn modelId="{000D12CB-8765-4A25-8DC9-19A7AFDEAAF4}" type="presParOf" srcId="{D32FEEED-EF2C-4029-8CFF-4E90590E3AD5}" destId="{25728B70-F8DA-4385-B7B5-D2ECCE17F355}" srcOrd="1" destOrd="0" presId="urn:microsoft.com/office/officeart/2005/8/layout/hierarchy2"/>
    <dgm:cxn modelId="{7BD787F6-F634-42C8-94C0-CA616C30BBB8}" type="presParOf" srcId="{D4E4AB32-F0A1-4147-910E-7AC2786BF677}" destId="{D3868D8B-57CB-476F-A6E1-AA071D9E112F}" srcOrd="2" destOrd="0" presId="urn:microsoft.com/office/officeart/2005/8/layout/hierarchy2"/>
    <dgm:cxn modelId="{D9D1FC94-7176-4019-91CB-7E9674C03440}" type="presParOf" srcId="{D3868D8B-57CB-476F-A6E1-AA071D9E112F}" destId="{9911797B-1BF1-48D3-8111-416353D04FAD}" srcOrd="0" destOrd="0" presId="urn:microsoft.com/office/officeart/2005/8/layout/hierarchy2"/>
    <dgm:cxn modelId="{A58CF996-69A0-4B35-BF71-295EF422149B}" type="presParOf" srcId="{D4E4AB32-F0A1-4147-910E-7AC2786BF677}" destId="{30684E63-C805-44E3-9DF2-478E49B9F891}" srcOrd="3" destOrd="0" presId="urn:microsoft.com/office/officeart/2005/8/layout/hierarchy2"/>
    <dgm:cxn modelId="{B53F273B-313E-4AEF-BD64-8FBACE8FB743}" type="presParOf" srcId="{30684E63-C805-44E3-9DF2-478E49B9F891}" destId="{72431C50-A8ED-459C-804C-3188AFC2F992}" srcOrd="0" destOrd="0" presId="urn:microsoft.com/office/officeart/2005/8/layout/hierarchy2"/>
    <dgm:cxn modelId="{732BC3B2-AC94-4505-879C-82EACC3A3C86}" type="presParOf" srcId="{30684E63-C805-44E3-9DF2-478E49B9F891}" destId="{523745C4-B035-4C75-A077-7136225D4FCA}" srcOrd="1" destOrd="0" presId="urn:microsoft.com/office/officeart/2005/8/layout/hierarchy2"/>
    <dgm:cxn modelId="{569602E9-4A64-4C52-9ED4-7CBDFE24F3A1}" type="presParOf" srcId="{D4E4AB32-F0A1-4147-910E-7AC2786BF677}" destId="{9CAC47AE-04F0-4437-A5C0-7135DAD27BE9}" srcOrd="4" destOrd="0" presId="urn:microsoft.com/office/officeart/2005/8/layout/hierarchy2"/>
    <dgm:cxn modelId="{D12CE16C-1543-4579-8EF8-6A9C7BE3CCE2}" type="presParOf" srcId="{9CAC47AE-04F0-4437-A5C0-7135DAD27BE9}" destId="{3A7936F4-ADDD-4420-A022-937F779F38C6}" srcOrd="0" destOrd="0" presId="urn:microsoft.com/office/officeart/2005/8/layout/hierarchy2"/>
    <dgm:cxn modelId="{76291ADA-04B8-45BE-9CE5-89F81C05977C}" type="presParOf" srcId="{D4E4AB32-F0A1-4147-910E-7AC2786BF677}" destId="{9078B018-71CC-497B-9680-ABE4C7ED7224}" srcOrd="5" destOrd="0" presId="urn:microsoft.com/office/officeart/2005/8/layout/hierarchy2"/>
    <dgm:cxn modelId="{2C7F8686-9E03-443E-9EFC-B6063EF916C3}" type="presParOf" srcId="{9078B018-71CC-497B-9680-ABE4C7ED7224}" destId="{22E0B9F8-E26C-4353-9CB1-A6028645383E}" srcOrd="0" destOrd="0" presId="urn:microsoft.com/office/officeart/2005/8/layout/hierarchy2"/>
    <dgm:cxn modelId="{6BBF860B-30DD-4B47-A615-140721A162B1}" type="presParOf" srcId="{9078B018-71CC-497B-9680-ABE4C7ED7224}" destId="{DFA1BABA-3334-4458-91DA-AF951011CBAC}" srcOrd="1" destOrd="0" presId="urn:microsoft.com/office/officeart/2005/8/layout/hierarchy2"/>
    <dgm:cxn modelId="{D1B41FBB-2036-4D84-9485-F1104AFF9409}" type="presParOf" srcId="{2C53EECC-91E8-477C-88A2-FD8CF631A61A}" destId="{8484629B-D72B-48D2-9458-13EB475561AA}" srcOrd="4" destOrd="0" presId="urn:microsoft.com/office/officeart/2005/8/layout/hierarchy2"/>
    <dgm:cxn modelId="{0A055F98-7F75-4378-A040-DF94E8AA2B24}" type="presParOf" srcId="{8484629B-D72B-48D2-9458-13EB475561AA}" destId="{41084930-A96F-41D6-88C8-070E017093A9}" srcOrd="0" destOrd="0" presId="urn:microsoft.com/office/officeart/2005/8/layout/hierarchy2"/>
    <dgm:cxn modelId="{BBE294E5-9811-4B1E-A539-466CEF9D65B2}" type="presParOf" srcId="{2C53EECC-91E8-477C-88A2-FD8CF631A61A}" destId="{A8BB7DD5-E752-4264-8210-2E83FE542911}" srcOrd="5" destOrd="0" presId="urn:microsoft.com/office/officeart/2005/8/layout/hierarchy2"/>
    <dgm:cxn modelId="{C1FDE92E-C6D6-4873-B37B-ED5BDB5F29E3}" type="presParOf" srcId="{A8BB7DD5-E752-4264-8210-2E83FE542911}" destId="{FF219837-D0FC-470D-85A3-4F5014917AAD}" srcOrd="0" destOrd="0" presId="urn:microsoft.com/office/officeart/2005/8/layout/hierarchy2"/>
    <dgm:cxn modelId="{D7A75489-8144-4863-9D0C-3AD23111A4AE}" type="presParOf" srcId="{A8BB7DD5-E752-4264-8210-2E83FE542911}" destId="{49F42B41-1E93-491E-AB4B-36837BFF406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2DF475-FBF3-428F-A98D-E44C64C27349}" type="datetimeFigureOut">
              <a:rPr lang="nl-NL" smtClean="0"/>
              <a:t>23-8-2019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92813C-7ED6-43BF-98D6-9A7920D57A5F}" type="slidenum">
              <a:rPr lang="nl-NL" smtClean="0"/>
              <a:t>‹nr.›</a:t>
            </a:fld>
            <a:endParaRPr lang="nl-NL"/>
          </a:p>
        </p:txBody>
      </p:sp>
    </p:spTree>
    <p:extLst>
      <p:ext uri="{BB962C8B-B14F-4D97-AF65-F5344CB8AC3E}">
        <p14:creationId xmlns:p14="http://schemas.microsoft.com/office/powerpoint/2010/main" val="98084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Waw-consecutiv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992813C-7ED6-43BF-98D6-9A7920D57A5F}" type="slidenum">
              <a:rPr lang="nl-NL" smtClean="0"/>
              <a:t>7</a:t>
            </a:fld>
            <a:endParaRPr lang="nl-NL"/>
          </a:p>
        </p:txBody>
      </p:sp>
    </p:spTree>
    <p:extLst>
      <p:ext uri="{BB962C8B-B14F-4D97-AF65-F5344CB8AC3E}">
        <p14:creationId xmlns:p14="http://schemas.microsoft.com/office/powerpoint/2010/main" val="3513239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992813C-7ED6-43BF-98D6-9A7920D57A5F}" type="slidenum">
              <a:rPr lang="nl-NL" smtClean="0"/>
              <a:t>8</a:t>
            </a:fld>
            <a:endParaRPr lang="nl-NL"/>
          </a:p>
        </p:txBody>
      </p:sp>
    </p:spTree>
    <p:extLst>
      <p:ext uri="{BB962C8B-B14F-4D97-AF65-F5344CB8AC3E}">
        <p14:creationId xmlns:p14="http://schemas.microsoft.com/office/powerpoint/2010/main" val="3513239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Arial"/>
              <a:buChar char="•"/>
            </a:pPr>
            <a:r>
              <a:rPr lang="en-US" i="1" dirty="0" err="1" smtClean="0">
                <a:effectLst/>
                <a:hlinkClick r:id="rId3" tooltip="Waw-consecutive"/>
              </a:rPr>
              <a:t>Vav</a:t>
            </a:r>
            <a:r>
              <a:rPr lang="en-US" i="1" dirty="0" smtClean="0">
                <a:effectLst/>
                <a:hlinkClick r:id="rId3" tooltip="Waw-consecutive"/>
              </a:rPr>
              <a:t> Consecutive</a:t>
            </a:r>
            <a:r>
              <a:rPr lang="en-US" dirty="0" smtClean="0">
                <a:effectLst/>
              </a:rPr>
              <a:t> (</a:t>
            </a:r>
            <a:r>
              <a:rPr lang="en-US" dirty="0" err="1" smtClean="0">
                <a:effectLst/>
              </a:rPr>
              <a:t>Vav</a:t>
            </a:r>
            <a:r>
              <a:rPr lang="en-US" dirty="0" smtClean="0">
                <a:effectLst/>
              </a:rPr>
              <a:t> </a:t>
            </a:r>
            <a:r>
              <a:rPr lang="en-US" dirty="0" err="1" smtClean="0">
                <a:effectLst/>
              </a:rPr>
              <a:t>Hahipuch</a:t>
            </a:r>
            <a:r>
              <a:rPr lang="en-US" dirty="0" smtClean="0">
                <a:effectLst/>
              </a:rPr>
              <a:t>, literally "the </a:t>
            </a:r>
            <a:r>
              <a:rPr lang="en-US" dirty="0" err="1" smtClean="0">
                <a:effectLst/>
              </a:rPr>
              <a:t>Vav</a:t>
            </a:r>
            <a:r>
              <a:rPr lang="en-US" dirty="0" smtClean="0">
                <a:effectLst/>
              </a:rPr>
              <a:t> of Reversal"—</a:t>
            </a:r>
            <a:r>
              <a:rPr lang="en-US" dirty="0" err="1" smtClean="0">
                <a:effectLst/>
              </a:rPr>
              <a:t>hipuch</a:t>
            </a:r>
            <a:r>
              <a:rPr lang="en-US" dirty="0" smtClean="0">
                <a:effectLst/>
              </a:rPr>
              <a:t> means "inversion"), mainly biblical, commonly mistaken for the previous type of </a:t>
            </a:r>
            <a:r>
              <a:rPr lang="en-US" dirty="0" err="1" smtClean="0">
                <a:effectLst/>
              </a:rPr>
              <a:t>vav</a:t>
            </a:r>
            <a:r>
              <a:rPr lang="en-US" dirty="0" smtClean="0">
                <a:effectLst/>
              </a:rPr>
              <a:t>; it indicates consequence of actions and reverses the tense of the verb following it: </a:t>
            </a:r>
          </a:p>
          <a:p>
            <a:pPr marL="742950" lvl="1" indent="-285750">
              <a:buFont typeface="Arial"/>
              <a:buChar char="•"/>
            </a:pPr>
            <a:r>
              <a:rPr lang="en-US" dirty="0" smtClean="0">
                <a:effectLst/>
              </a:rPr>
              <a:t>when placed in front of a verb in the imperfect tense, it changes the verb to the perfect tense. For example, </a:t>
            </a:r>
            <a:r>
              <a:rPr lang="en-US" i="1" dirty="0" err="1" smtClean="0">
                <a:effectLst/>
              </a:rPr>
              <a:t>yomar</a:t>
            </a:r>
            <a:r>
              <a:rPr lang="en-US" dirty="0" smtClean="0">
                <a:effectLst/>
              </a:rPr>
              <a:t> means 'he will say' and </a:t>
            </a:r>
            <a:r>
              <a:rPr lang="en-US" i="1" dirty="0" err="1" smtClean="0">
                <a:effectLst/>
              </a:rPr>
              <a:t>vayomar</a:t>
            </a:r>
            <a:r>
              <a:rPr lang="en-US" dirty="0" smtClean="0">
                <a:effectLst/>
              </a:rPr>
              <a:t> means 'he said';</a:t>
            </a:r>
          </a:p>
          <a:p>
            <a:pPr marL="742950" lvl="1" indent="-285750">
              <a:buFont typeface="Arial"/>
              <a:buChar char="•"/>
            </a:pPr>
            <a:r>
              <a:rPr lang="en-US" dirty="0" smtClean="0">
                <a:effectLst/>
              </a:rPr>
              <a:t>when placed in front of a verb in the perfect, it changes the verb to the imperfect tense. For example, </a:t>
            </a:r>
            <a:r>
              <a:rPr lang="en-US" i="1" dirty="0" err="1" smtClean="0">
                <a:effectLst/>
              </a:rPr>
              <a:t>ahavtah</a:t>
            </a:r>
            <a:r>
              <a:rPr lang="en-US" dirty="0" smtClean="0">
                <a:effectLst/>
              </a:rPr>
              <a:t> means 'you loved', and </a:t>
            </a:r>
            <a:r>
              <a:rPr lang="en-US" i="1" dirty="0" err="1" smtClean="0">
                <a:effectLst/>
              </a:rPr>
              <a:t>ve'ahavtah</a:t>
            </a:r>
            <a:r>
              <a:rPr lang="en-US" dirty="0" smtClean="0">
                <a:effectLst/>
              </a:rPr>
              <a:t> means 'you will love'.</a:t>
            </a:r>
            <a:endParaRPr lang="en-US" dirty="0">
              <a:effectLst/>
            </a:endParaRPr>
          </a:p>
        </p:txBody>
      </p:sp>
      <p:sp>
        <p:nvSpPr>
          <p:cNvPr id="4" name="Tijdelijke aanduiding voor dianummer 3"/>
          <p:cNvSpPr>
            <a:spLocks noGrp="1"/>
          </p:cNvSpPr>
          <p:nvPr>
            <p:ph type="sldNum" sz="quarter" idx="10"/>
          </p:nvPr>
        </p:nvSpPr>
        <p:spPr/>
        <p:txBody>
          <a:bodyPr/>
          <a:lstStyle/>
          <a:p>
            <a:fld id="{A992813C-7ED6-43BF-98D6-9A7920D57A5F}" type="slidenum">
              <a:rPr lang="nl-NL" smtClean="0"/>
              <a:t>9</a:t>
            </a:fld>
            <a:endParaRPr lang="nl-NL"/>
          </a:p>
        </p:txBody>
      </p:sp>
    </p:spTree>
    <p:extLst>
      <p:ext uri="{BB962C8B-B14F-4D97-AF65-F5344CB8AC3E}">
        <p14:creationId xmlns:p14="http://schemas.microsoft.com/office/powerpoint/2010/main" val="351323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Sittim</a:t>
            </a:r>
            <a:r>
              <a:rPr lang="nl-NL" dirty="0" smtClean="0"/>
              <a:t> – dal van de </a:t>
            </a:r>
            <a:r>
              <a:rPr lang="nl-NL" dirty="0" err="1" smtClean="0"/>
              <a:t>acacias</a:t>
            </a:r>
            <a:endParaRPr lang="nl-NL" dirty="0"/>
          </a:p>
        </p:txBody>
      </p:sp>
      <p:sp>
        <p:nvSpPr>
          <p:cNvPr id="4" name="Tijdelijke aanduiding voor dianummer 3"/>
          <p:cNvSpPr>
            <a:spLocks noGrp="1"/>
          </p:cNvSpPr>
          <p:nvPr>
            <p:ph type="sldNum" sz="quarter" idx="10"/>
          </p:nvPr>
        </p:nvSpPr>
        <p:spPr/>
        <p:txBody>
          <a:bodyPr/>
          <a:lstStyle/>
          <a:p>
            <a:fld id="{A992813C-7ED6-43BF-98D6-9A7920D57A5F}" type="slidenum">
              <a:rPr lang="nl-NL" smtClean="0"/>
              <a:t>10</a:t>
            </a:fld>
            <a:endParaRPr lang="nl-NL"/>
          </a:p>
        </p:txBody>
      </p:sp>
    </p:spTree>
    <p:extLst>
      <p:ext uri="{BB962C8B-B14F-4D97-AF65-F5344CB8AC3E}">
        <p14:creationId xmlns:p14="http://schemas.microsoft.com/office/powerpoint/2010/main" val="3513239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800" i="1" dirty="0" smtClean="0">
                <a:latin typeface="Verdana" panose="020B0604030504040204" pitchFamily="34" charset="0"/>
                <a:ea typeface="Verdana" panose="020B0604030504040204" pitchFamily="34" charset="0"/>
              </a:rPr>
              <a:t>Hand.12:4 “</a:t>
            </a:r>
            <a:r>
              <a:rPr lang="en-US" sz="800" b="0" i="1" kern="1200" dirty="0" smtClean="0">
                <a:solidFill>
                  <a:schemeClr val="tx1"/>
                </a:solidFill>
                <a:effectLst/>
                <a:latin typeface="Verdana" panose="020B0604030504040204" pitchFamily="34" charset="0"/>
                <a:ea typeface="Verdana" panose="020B0604030504040204" pitchFamily="34" charset="0"/>
                <a:cs typeface="+mn-cs"/>
              </a:rPr>
              <a:t>And when he had apprehended him, he put him in prison, and delivered him to four quaternions of soldiers to keep him; intending after </a:t>
            </a:r>
            <a:r>
              <a:rPr lang="en-US" sz="800" b="1" i="1" kern="1200" dirty="0" smtClean="0">
                <a:solidFill>
                  <a:schemeClr val="tx1"/>
                </a:solidFill>
                <a:effectLst/>
                <a:latin typeface="Verdana" panose="020B0604030504040204" pitchFamily="34" charset="0"/>
                <a:ea typeface="Verdana" panose="020B0604030504040204" pitchFamily="34" charset="0"/>
                <a:cs typeface="+mn-cs"/>
              </a:rPr>
              <a:t>Easter</a:t>
            </a:r>
            <a:r>
              <a:rPr lang="en-US" sz="800" b="0" i="1" kern="1200" dirty="0" smtClean="0">
                <a:solidFill>
                  <a:schemeClr val="tx1"/>
                </a:solidFill>
                <a:effectLst/>
                <a:latin typeface="Verdana" panose="020B0604030504040204" pitchFamily="34" charset="0"/>
                <a:ea typeface="Verdana" panose="020B0604030504040204" pitchFamily="34" charset="0"/>
                <a:cs typeface="+mn-cs"/>
              </a:rPr>
              <a:t> to bring him forth to the people.  De </a:t>
            </a:r>
            <a:r>
              <a:rPr lang="en-US" sz="800" b="0" i="1" kern="1200" dirty="0" err="1" smtClean="0">
                <a:solidFill>
                  <a:schemeClr val="tx1"/>
                </a:solidFill>
                <a:effectLst/>
                <a:latin typeface="Verdana" panose="020B0604030504040204" pitchFamily="34" charset="0"/>
                <a:ea typeface="Verdana" panose="020B0604030504040204" pitchFamily="34" charset="0"/>
                <a:cs typeface="+mn-cs"/>
              </a:rPr>
              <a:t>Germanen</a:t>
            </a:r>
            <a:r>
              <a:rPr lang="en-US" sz="800" b="0" i="1" kern="1200" dirty="0" smtClean="0">
                <a:solidFill>
                  <a:schemeClr val="tx1"/>
                </a:solidFill>
                <a:effectLst/>
                <a:latin typeface="Verdana" panose="020B0604030504040204" pitchFamily="34" charset="0"/>
                <a:ea typeface="Verdana" panose="020B0604030504040204" pitchFamily="34" charset="0"/>
                <a:cs typeface="+mn-cs"/>
              </a:rPr>
              <a:t> </a:t>
            </a:r>
            <a:r>
              <a:rPr lang="en-US" sz="800" b="0" i="1" kern="1200" dirty="0" err="1" smtClean="0">
                <a:solidFill>
                  <a:schemeClr val="tx1"/>
                </a:solidFill>
                <a:effectLst/>
                <a:latin typeface="Verdana" panose="020B0604030504040204" pitchFamily="34" charset="0"/>
                <a:ea typeface="Verdana" panose="020B0604030504040204" pitchFamily="34" charset="0"/>
                <a:cs typeface="+mn-cs"/>
              </a:rPr>
              <a:t>noemden</a:t>
            </a:r>
            <a:r>
              <a:rPr lang="en-US" sz="800" b="0" i="1" kern="1200" dirty="0" smtClean="0">
                <a:solidFill>
                  <a:schemeClr val="tx1"/>
                </a:solidFill>
                <a:effectLst/>
                <a:latin typeface="Verdana" panose="020B0604030504040204" pitchFamily="34" charset="0"/>
                <a:ea typeface="Verdana" panose="020B0604030504040204" pitchFamily="34" charset="0"/>
                <a:cs typeface="+mn-cs"/>
              </a:rPr>
              <a:t> </a:t>
            </a:r>
            <a:r>
              <a:rPr lang="en-US" sz="800" b="0" i="1" kern="1200" dirty="0" err="1" smtClean="0">
                <a:solidFill>
                  <a:schemeClr val="tx1"/>
                </a:solidFill>
                <a:effectLst/>
                <a:latin typeface="Verdana" panose="020B0604030504040204" pitchFamily="34" charset="0"/>
                <a:ea typeface="Verdana" panose="020B0604030504040204" pitchFamily="34" charset="0"/>
                <a:cs typeface="+mn-cs"/>
              </a:rPr>
              <a:t>haar</a:t>
            </a:r>
            <a:r>
              <a:rPr lang="en-US" sz="800" b="0" i="1" kern="1200" dirty="0" smtClean="0">
                <a:solidFill>
                  <a:schemeClr val="tx1"/>
                </a:solidFill>
                <a:effectLst/>
                <a:latin typeface="Verdana" panose="020B0604030504040204" pitchFamily="34" charset="0"/>
                <a:ea typeface="Verdana" panose="020B0604030504040204" pitchFamily="34" charset="0"/>
                <a:cs typeface="+mn-cs"/>
              </a:rPr>
              <a:t> Ostara (</a:t>
            </a:r>
            <a:r>
              <a:rPr lang="en-US" sz="800" b="0" i="1" kern="1200" dirty="0" err="1" smtClean="0">
                <a:solidFill>
                  <a:schemeClr val="tx1"/>
                </a:solidFill>
                <a:effectLst/>
                <a:latin typeface="Verdana" panose="020B0604030504040204" pitchFamily="34" charset="0"/>
                <a:ea typeface="Verdana" panose="020B0604030504040204" pitchFamily="34" charset="0"/>
                <a:cs typeface="+mn-cs"/>
              </a:rPr>
              <a:t>Ostern</a:t>
            </a:r>
            <a:r>
              <a:rPr lang="en-US" sz="800" b="0" i="1" kern="1200" dirty="0" smtClean="0">
                <a:solidFill>
                  <a:schemeClr val="tx1"/>
                </a:solidFill>
                <a:effectLst/>
                <a:latin typeface="Verdana" panose="020B0604030504040204" pitchFamily="34" charset="0"/>
                <a:ea typeface="Verdana" panose="020B0604030504040204" pitchFamily="34" charset="0"/>
                <a:cs typeface="+mn-cs"/>
              </a:rPr>
              <a:t>). “</a:t>
            </a:r>
            <a:r>
              <a:rPr lang="de-DE" sz="800" b="0" i="1" kern="1200" dirty="0" smtClean="0">
                <a:solidFill>
                  <a:schemeClr val="tx1"/>
                </a:solidFill>
                <a:effectLst/>
                <a:latin typeface="Verdana" panose="020B0604030504040204" pitchFamily="34" charset="0"/>
                <a:ea typeface="Verdana" panose="020B0604030504040204" pitchFamily="34" charset="0"/>
                <a:cs typeface="+mn-cs"/>
              </a:rPr>
              <a:t>Da er ihn nun griff, legte er ihn ins Gefängnis und überantwortete ihn vier Rotten, je von vier Kriegsknechten, ihn zu bewahren, und gedachte, ihn nach </a:t>
            </a:r>
            <a:r>
              <a:rPr lang="de-DE" sz="800" b="1" i="1" kern="1200" dirty="0" smtClean="0">
                <a:solidFill>
                  <a:schemeClr val="tx1"/>
                </a:solidFill>
                <a:effectLst/>
                <a:latin typeface="Verdana" panose="020B0604030504040204" pitchFamily="34" charset="0"/>
                <a:ea typeface="Verdana" panose="020B0604030504040204" pitchFamily="34" charset="0"/>
                <a:cs typeface="+mn-cs"/>
              </a:rPr>
              <a:t>Ostern</a:t>
            </a:r>
            <a:r>
              <a:rPr lang="de-DE" sz="800" b="0" i="1" kern="1200" dirty="0" smtClean="0">
                <a:solidFill>
                  <a:schemeClr val="tx1"/>
                </a:solidFill>
                <a:effectLst/>
                <a:latin typeface="Verdana" panose="020B0604030504040204" pitchFamily="34" charset="0"/>
                <a:ea typeface="Verdana" panose="020B0604030504040204" pitchFamily="34" charset="0"/>
                <a:cs typeface="+mn-cs"/>
              </a:rPr>
              <a:t> dem Volk vorzustellen.“</a:t>
            </a:r>
            <a:endParaRPr lang="nl-NL" sz="800" i="1" dirty="0">
              <a:latin typeface="Verdana" panose="020B0604030504040204" pitchFamily="34" charset="0"/>
              <a:ea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A992813C-7ED6-43BF-98D6-9A7920D57A5F}" type="slidenum">
              <a:rPr lang="nl-NL" smtClean="0"/>
              <a:t>11</a:t>
            </a:fld>
            <a:endParaRPr lang="nl-NL"/>
          </a:p>
        </p:txBody>
      </p:sp>
    </p:spTree>
    <p:extLst>
      <p:ext uri="{BB962C8B-B14F-4D97-AF65-F5344CB8AC3E}">
        <p14:creationId xmlns:p14="http://schemas.microsoft.com/office/powerpoint/2010/main" val="171497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itel 1"/>
          <p:cNvSpPr>
            <a:spLocks noGrp="1"/>
          </p:cNvSpPr>
          <p:nvPr>
            <p:ph type="title"/>
          </p:nvPr>
        </p:nvSpPr>
        <p:spPr>
          <a:xfrm>
            <a:off x="30935" y="6120680"/>
            <a:ext cx="9144000" cy="764704"/>
          </a:xfrm>
          <a:prstGeom prst="rect">
            <a:avLst/>
          </a:prstGeom>
          <a:solidFill>
            <a:srgbClr val="2A1500"/>
          </a:solidFill>
        </p:spPr>
        <p:style>
          <a:lnRef idx="0">
            <a:schemeClr val="accent2"/>
          </a:lnRef>
          <a:fillRef idx="3">
            <a:schemeClr val="accent2"/>
          </a:fillRef>
          <a:effectRef idx="3">
            <a:schemeClr val="accent2"/>
          </a:effectRef>
          <a:fontRef idx="none"/>
        </p:style>
        <p:txBody>
          <a:bodyPr vert="horz" lIns="91440" tIns="45720" rIns="91440" bIns="45720" rtlCol="0" anchor="ctr">
            <a:normAutofit/>
          </a:bodyPr>
          <a:lstStyle/>
          <a:p>
            <a:r>
              <a:rPr lang="nl-NL" dirty="0" err="1" smtClean="0"/>
              <a:t>Pinchas</a:t>
            </a:r>
            <a:r>
              <a:rPr lang="nl-NL" dirty="0" smtClean="0"/>
              <a:t> – Num.25:10-30:1</a:t>
            </a:r>
            <a:endParaRPr lang="nl-NL" dirty="0"/>
          </a:p>
        </p:txBody>
      </p:sp>
      <p:sp>
        <p:nvSpPr>
          <p:cNvPr id="6" name="Tijdelijke aanduiding voor dianummer 5"/>
          <p:cNvSpPr>
            <a:spLocks noGrp="1"/>
          </p:cNvSpPr>
          <p:nvPr>
            <p:ph type="sldNum" sz="quarter" idx="12"/>
          </p:nvPr>
        </p:nvSpPr>
        <p:spPr/>
        <p:txBody>
          <a:bodyPr/>
          <a:lstStyle/>
          <a:p>
            <a:fld id="{6C5F9D7D-DB7B-4D86-8B43-4E0C67CB24B9}" type="slidenum">
              <a:rPr lang="nl-NL" smtClean="0"/>
              <a:t>‹nr.›</a:t>
            </a:fld>
            <a:endParaRPr lang="nl-NL"/>
          </a:p>
        </p:txBody>
      </p:sp>
    </p:spTree>
    <p:extLst>
      <p:ext uri="{BB962C8B-B14F-4D97-AF65-F5344CB8AC3E}">
        <p14:creationId xmlns:p14="http://schemas.microsoft.com/office/powerpoint/2010/main" val="1638201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64704"/>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C5F9D7D-DB7B-4D86-8B43-4E0C67CB24B9}" type="slidenum">
              <a:rPr lang="nl-NL" smtClean="0"/>
              <a:t>‹nr.›</a:t>
            </a:fld>
            <a:endParaRPr lang="nl-NL"/>
          </a:p>
        </p:txBody>
      </p:sp>
    </p:spTree>
    <p:extLst>
      <p:ext uri="{BB962C8B-B14F-4D97-AF65-F5344CB8AC3E}">
        <p14:creationId xmlns:p14="http://schemas.microsoft.com/office/powerpoint/2010/main" val="4115509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C5F9D7D-DB7B-4D86-8B43-4E0C67CB24B9}" type="slidenum">
              <a:rPr lang="nl-NL" smtClean="0"/>
              <a:t>‹nr.›</a:t>
            </a:fld>
            <a:endParaRPr lang="nl-NL"/>
          </a:p>
        </p:txBody>
      </p:sp>
    </p:spTree>
    <p:extLst>
      <p:ext uri="{BB962C8B-B14F-4D97-AF65-F5344CB8AC3E}">
        <p14:creationId xmlns:p14="http://schemas.microsoft.com/office/powerpoint/2010/main" val="323712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64704"/>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C5F9D7D-DB7B-4D86-8B43-4E0C67CB24B9}" type="slidenum">
              <a:rPr lang="nl-NL" smtClean="0"/>
              <a:t>‹nr.›</a:t>
            </a:fld>
            <a:endParaRPr lang="nl-NL"/>
          </a:p>
        </p:txBody>
      </p:sp>
    </p:spTree>
    <p:extLst>
      <p:ext uri="{BB962C8B-B14F-4D97-AF65-F5344CB8AC3E}">
        <p14:creationId xmlns:p14="http://schemas.microsoft.com/office/powerpoint/2010/main" val="222624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C5F9D7D-DB7B-4D86-8B43-4E0C67CB24B9}" type="slidenum">
              <a:rPr lang="nl-NL" smtClean="0"/>
              <a:t>‹nr.›</a:t>
            </a:fld>
            <a:endParaRPr lang="nl-NL"/>
          </a:p>
        </p:txBody>
      </p:sp>
    </p:spTree>
    <p:extLst>
      <p:ext uri="{BB962C8B-B14F-4D97-AF65-F5344CB8AC3E}">
        <p14:creationId xmlns:p14="http://schemas.microsoft.com/office/powerpoint/2010/main" val="205925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64704"/>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6C5F9D7D-DB7B-4D86-8B43-4E0C67CB24B9}" type="slidenum">
              <a:rPr lang="nl-NL" smtClean="0"/>
              <a:t>‹nr.›</a:t>
            </a:fld>
            <a:endParaRPr lang="nl-NL"/>
          </a:p>
        </p:txBody>
      </p:sp>
    </p:spTree>
    <p:extLst>
      <p:ext uri="{BB962C8B-B14F-4D97-AF65-F5344CB8AC3E}">
        <p14:creationId xmlns:p14="http://schemas.microsoft.com/office/powerpoint/2010/main" val="289438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64704"/>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p:txBody>
          <a:bodyPr/>
          <a:lstStyle/>
          <a:p>
            <a:fld id="{6C5F9D7D-DB7B-4D86-8B43-4E0C67CB24B9}" type="slidenum">
              <a:rPr lang="nl-NL" smtClean="0"/>
              <a:t>‹nr.›</a:t>
            </a:fld>
            <a:endParaRPr lang="nl-NL"/>
          </a:p>
        </p:txBody>
      </p:sp>
    </p:spTree>
    <p:extLst>
      <p:ext uri="{BB962C8B-B14F-4D97-AF65-F5344CB8AC3E}">
        <p14:creationId xmlns:p14="http://schemas.microsoft.com/office/powerpoint/2010/main" val="317105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64704"/>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endParaRPr 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p:txBody>
          <a:bodyPr/>
          <a:lstStyle/>
          <a:p>
            <a:fld id="{6C5F9D7D-DB7B-4D86-8B43-4E0C67CB24B9}" type="slidenum">
              <a:rPr lang="nl-NL" smtClean="0"/>
              <a:t>‹nr.›</a:t>
            </a:fld>
            <a:endParaRPr lang="nl-NL"/>
          </a:p>
        </p:txBody>
      </p:sp>
    </p:spTree>
    <p:extLst>
      <p:ext uri="{BB962C8B-B14F-4D97-AF65-F5344CB8AC3E}">
        <p14:creationId xmlns:p14="http://schemas.microsoft.com/office/powerpoint/2010/main" val="327544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endParaRPr 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p:txBody>
          <a:bodyPr/>
          <a:lstStyle/>
          <a:p>
            <a:fld id="{6C5F9D7D-DB7B-4D86-8B43-4E0C67CB24B9}" type="slidenum">
              <a:rPr lang="nl-NL" smtClean="0"/>
              <a:t>‹nr.›</a:t>
            </a:fld>
            <a:endParaRPr lang="nl-NL"/>
          </a:p>
        </p:txBody>
      </p:sp>
    </p:spTree>
    <p:extLst>
      <p:ext uri="{BB962C8B-B14F-4D97-AF65-F5344CB8AC3E}">
        <p14:creationId xmlns:p14="http://schemas.microsoft.com/office/powerpoint/2010/main" val="333519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6C5F9D7D-DB7B-4D86-8B43-4E0C67CB24B9}" type="slidenum">
              <a:rPr lang="nl-NL" smtClean="0"/>
              <a:t>‹nr.›</a:t>
            </a:fld>
            <a:endParaRPr lang="nl-NL"/>
          </a:p>
        </p:txBody>
      </p:sp>
    </p:spTree>
    <p:extLst>
      <p:ext uri="{BB962C8B-B14F-4D97-AF65-F5344CB8AC3E}">
        <p14:creationId xmlns:p14="http://schemas.microsoft.com/office/powerpoint/2010/main" val="410142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6C5F9D7D-DB7B-4D86-8B43-4E0C67CB24B9}" type="slidenum">
              <a:rPr lang="nl-NL" smtClean="0"/>
              <a:t>‹nr.›</a:t>
            </a:fld>
            <a:endParaRPr lang="nl-NL"/>
          </a:p>
        </p:txBody>
      </p:sp>
    </p:spTree>
    <p:extLst>
      <p:ext uri="{BB962C8B-B14F-4D97-AF65-F5344CB8AC3E}">
        <p14:creationId xmlns:p14="http://schemas.microsoft.com/office/powerpoint/2010/main" val="240360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r="-7000"/>
          </a:stretch>
        </a:blipFill>
        <a:effectLst/>
      </p:bgPr>
    </p:bg>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4"/>
          </p:nvPr>
        </p:nvSpPr>
        <p:spPr>
          <a:xfrm>
            <a:off x="6876256" y="63093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F9D7D-DB7B-4D86-8B43-4E0C67CB24B9}" type="slidenum">
              <a:rPr lang="nl-NL" smtClean="0"/>
              <a:t>‹nr.›</a:t>
            </a:fld>
            <a:endParaRPr lang="nl-NL"/>
          </a:p>
        </p:txBody>
      </p:sp>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563" y="5633308"/>
            <a:ext cx="9255126"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033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rgbClr val="FFCF89"/>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nl/url?sa=i&amp;rct=j&amp;q=&amp;esrc=s&amp;source=images&amp;cd=&amp;cad=rja&amp;uact=8&amp;docid=85PE1NNFbIGJgM&amp;tbnid=SVtNE6HbUQP1kM:&amp;ved=0CAUQjRw&amp;url=https://parishableitems.wordpress.com/category/salvation-history/exodus/&amp;ei=43y9U77yOaXiywOFwoHwDQ&amp;bvm=bv.70138588,d.d2k&amp;psig=AFQjCNF7Smypvcxod4r1Cr4tSiVbom2tTA&amp;ust=1405013589108296" TargetMode="Externa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ncient-hebrew.org/3_yad.html" TargetMode="External"/><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827584" y="1052736"/>
            <a:ext cx="7117846" cy="3170099"/>
          </a:xfrm>
          <a:prstGeom prst="rect">
            <a:avLst/>
          </a:prstGeom>
          <a:noFill/>
        </p:spPr>
        <p:txBody>
          <a:bodyPr wrap="none" lIns="91440" tIns="45720" rIns="91440" bIns="45720">
            <a:spAutoFit/>
          </a:bodyPr>
          <a:lstStyle/>
          <a:p>
            <a:pPr algn="ctr"/>
            <a:r>
              <a:rPr lang="nl-NL" sz="20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MOAB</a:t>
            </a:r>
            <a:endParaRPr lang="nl-NL" sz="20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4" name="Tabel 3"/>
          <p:cNvGraphicFramePr>
            <a:graphicFrameLocks noGrp="1"/>
          </p:cNvGraphicFramePr>
          <p:nvPr>
            <p:extLst>
              <p:ext uri="{D42A27DB-BD31-4B8C-83A1-F6EECF244321}">
                <p14:modId xmlns:p14="http://schemas.microsoft.com/office/powerpoint/2010/main" val="561760800"/>
              </p:ext>
            </p:extLst>
          </p:nvPr>
        </p:nvGraphicFramePr>
        <p:xfrm>
          <a:off x="864448" y="4761248"/>
          <a:ext cx="7740000" cy="900000"/>
        </p:xfrm>
        <a:graphic>
          <a:graphicData uri="http://schemas.openxmlformats.org/drawingml/2006/table">
            <a:tbl>
              <a:tblPr firstRow="1" bandRow="1">
                <a:tableStyleId>{5C22544A-7EE6-4342-B048-85BDC9FD1C3A}</a:tableStyleId>
              </a:tblPr>
              <a:tblGrid>
                <a:gridCol w="653053"/>
                <a:gridCol w="7086947"/>
              </a:tblGrid>
              <a:tr h="900000">
                <a:tc>
                  <a:txBody>
                    <a:bodyPr/>
                    <a:lstStyle/>
                    <a:p>
                      <a:pPr algn="ctr"/>
                      <a:r>
                        <a:rPr lang="nl-NL"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0</a:t>
                      </a:r>
                      <a:endParaRPr lang="nl-NL"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B330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VOORGESCHIEDENIS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Balak</a:t>
                      </a:r>
                      <a:r>
                        <a:rPr lang="en-US" sz="1800" b="1"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Bileam</a:t>
                      </a:r>
                      <a:r>
                        <a:rPr lang="en-US" sz="1800" b="1"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en</a:t>
                      </a:r>
                      <a:r>
                        <a:rPr lang="en-US" sz="1800" b="1"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baseline="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Israël</a:t>
                      </a:r>
                      <a:endParaRPr lang="en-US" sz="1800" b="1"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B3305"/>
                    </a:solidFill>
                  </a:tcPr>
                </a:tc>
              </a:tr>
            </a:tbl>
          </a:graphicData>
        </a:graphic>
      </p:graphicFrame>
    </p:spTree>
    <p:extLst>
      <p:ext uri="{BB962C8B-B14F-4D97-AF65-F5344CB8AC3E}">
        <p14:creationId xmlns:p14="http://schemas.microsoft.com/office/powerpoint/2010/main" val="31461473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23528" y="260648"/>
            <a:ext cx="8604000" cy="3477875"/>
          </a:xfrm>
          <a:prstGeom prst="rect">
            <a:avLst/>
          </a:prstGeom>
          <a:solidFill>
            <a:schemeClr val="tx2">
              <a:lumMod val="50000"/>
            </a:schemeClr>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Num.25:1 Terwijl Israël in</a:t>
            </a:r>
            <a:r>
              <a:rPr lang="nl-NL" sz="2000" b="1" dirty="0" smtClean="0">
                <a:latin typeface="Verdana" panose="020B0604030504040204" pitchFamily="34" charset="0"/>
                <a:ea typeface="Verdana" panose="020B0604030504040204" pitchFamily="34" charset="0"/>
                <a:cs typeface="Verdana" panose="020B0604030504040204" pitchFamily="34" charset="0"/>
              </a:rPr>
              <a:t> </a:t>
            </a:r>
            <a:r>
              <a:rPr lang="nl-NL" sz="2000" b="1" dirty="0" err="1" smtClean="0">
                <a:latin typeface="Verdana" panose="020B0604030504040204" pitchFamily="34" charset="0"/>
                <a:ea typeface="Verdana" panose="020B0604030504040204" pitchFamily="34" charset="0"/>
                <a:cs typeface="Verdana" panose="020B0604030504040204" pitchFamily="34" charset="0"/>
              </a:rPr>
              <a:t>Sittim</a:t>
            </a:r>
            <a:r>
              <a:rPr lang="nl-NL" sz="2000" b="1" dirty="0" smtClean="0">
                <a:latin typeface="Verdana" panose="020B0604030504040204" pitchFamily="34" charset="0"/>
                <a:ea typeface="Verdana" panose="020B0604030504040204" pitchFamily="34" charset="0"/>
                <a:cs typeface="Verdana" panose="020B0604030504040204" pitchFamily="34" charset="0"/>
              </a:rPr>
              <a:t> </a:t>
            </a:r>
            <a:r>
              <a:rPr lang="nl-NL" sz="2000" dirty="0" smtClean="0">
                <a:latin typeface="Verdana" panose="020B0604030504040204" pitchFamily="34" charset="0"/>
                <a:ea typeface="Verdana" panose="020B0604030504040204" pitchFamily="34" charset="0"/>
                <a:cs typeface="Verdana" panose="020B0604030504040204" pitchFamily="34" charset="0"/>
              </a:rPr>
              <a:t>verbleef, begon het volk ontucht te plegen met de dochters van </a:t>
            </a:r>
            <a:r>
              <a:rPr lang="nl-NL" sz="2000" dirty="0" err="1" smtClean="0">
                <a:latin typeface="Verdana" panose="020B0604030504040204" pitchFamily="34" charset="0"/>
                <a:ea typeface="Verdana" panose="020B0604030504040204" pitchFamily="34" charset="0"/>
                <a:cs typeface="Verdana" panose="020B0604030504040204" pitchFamily="34" charset="0"/>
              </a:rPr>
              <a:t>Moab</a:t>
            </a:r>
            <a:r>
              <a:rPr lang="nl-NL" sz="2000" dirty="0" smtClean="0">
                <a:latin typeface="Verdana" panose="020B0604030504040204" pitchFamily="34" charset="0"/>
                <a:ea typeface="Verdana" panose="020B0604030504040204" pitchFamily="34" charset="0"/>
                <a:cs typeface="Verdana" panose="020B0604030504040204" pitchFamily="34" charset="0"/>
              </a:rPr>
              <a:t>. 2 Dezen nodigden het volk tot de slachtoffers van haar goden en het volk at daarvan en boog zich neer voor haar goden. 3 Toen Israël zich aan </a:t>
            </a:r>
            <a:r>
              <a:rPr lang="nl-NL" sz="2000" b="1" dirty="0" smtClean="0">
                <a:latin typeface="Verdana" panose="020B0604030504040204" pitchFamily="34" charset="0"/>
                <a:ea typeface="Verdana" panose="020B0604030504040204" pitchFamily="34" charset="0"/>
                <a:cs typeface="Verdana" panose="020B0604030504040204" pitchFamily="34" charset="0"/>
              </a:rPr>
              <a:t>Baäl-</a:t>
            </a:r>
            <a:r>
              <a:rPr lang="nl-NL" sz="2000" b="1" dirty="0" err="1" smtClean="0">
                <a:latin typeface="Verdana" panose="020B0604030504040204" pitchFamily="34" charset="0"/>
                <a:ea typeface="Verdana" panose="020B0604030504040204" pitchFamily="34" charset="0"/>
                <a:cs typeface="Verdana" panose="020B0604030504040204" pitchFamily="34" charset="0"/>
              </a:rPr>
              <a:t>Peor</a:t>
            </a:r>
            <a:r>
              <a:rPr lang="nl-NL" sz="2000" b="1" dirty="0" smtClean="0">
                <a:latin typeface="Verdana" panose="020B0604030504040204" pitchFamily="34" charset="0"/>
                <a:ea typeface="Verdana" panose="020B0604030504040204" pitchFamily="34" charset="0"/>
                <a:cs typeface="Verdana" panose="020B0604030504040204" pitchFamily="34" charset="0"/>
              </a:rPr>
              <a:t> </a:t>
            </a:r>
            <a:r>
              <a:rPr lang="nl-NL" sz="2000" dirty="0" smtClean="0">
                <a:latin typeface="Verdana" panose="020B0604030504040204" pitchFamily="34" charset="0"/>
                <a:ea typeface="Verdana" panose="020B0604030504040204" pitchFamily="34" charset="0"/>
                <a:cs typeface="Verdana" panose="020B0604030504040204" pitchFamily="34" charset="0"/>
              </a:rPr>
              <a:t>gekoppeld had, ontbrandde de toorn des HEREN tegen Israël 4 en de HERE </a:t>
            </a:r>
            <a:r>
              <a:rPr lang="nl-NL" sz="2000" dirty="0" err="1" smtClean="0">
                <a:latin typeface="Verdana" panose="020B0604030504040204" pitchFamily="34" charset="0"/>
                <a:ea typeface="Verdana" panose="020B0604030504040204" pitchFamily="34" charset="0"/>
                <a:cs typeface="Verdana" panose="020B0604030504040204" pitchFamily="34" charset="0"/>
              </a:rPr>
              <a:t>zeide</a:t>
            </a:r>
            <a:r>
              <a:rPr lang="nl-NL" sz="2000" dirty="0" smtClean="0">
                <a:latin typeface="Verdana" panose="020B0604030504040204" pitchFamily="34" charset="0"/>
                <a:ea typeface="Verdana" panose="020B0604030504040204" pitchFamily="34" charset="0"/>
                <a:cs typeface="Verdana" panose="020B0604030504040204" pitchFamily="34" charset="0"/>
              </a:rPr>
              <a:t> tot Mozes: Neem al de oversten van het volk en hang hen in het openbaar op voor de HERE, opdat de brandende toorn des HEREN zich van Israël afwende. 5 Toen </a:t>
            </a:r>
            <a:r>
              <a:rPr lang="nl-NL" sz="2000" dirty="0" err="1" smtClean="0">
                <a:latin typeface="Verdana" panose="020B0604030504040204" pitchFamily="34" charset="0"/>
                <a:ea typeface="Verdana" panose="020B0604030504040204" pitchFamily="34" charset="0"/>
                <a:cs typeface="Verdana" panose="020B0604030504040204" pitchFamily="34" charset="0"/>
              </a:rPr>
              <a:t>zeide</a:t>
            </a:r>
            <a:r>
              <a:rPr lang="nl-NL" sz="2000" dirty="0" smtClean="0">
                <a:latin typeface="Verdana" panose="020B0604030504040204" pitchFamily="34" charset="0"/>
                <a:ea typeface="Verdana" panose="020B0604030504040204" pitchFamily="34" charset="0"/>
                <a:cs typeface="Verdana" panose="020B0604030504040204" pitchFamily="34" charset="0"/>
              </a:rPr>
              <a:t> Mozes tot de richters van Israël: Ieder dode diegenen onder zijn mannen, die zich aan Baäl-</a:t>
            </a:r>
            <a:r>
              <a:rPr lang="nl-NL" sz="2000" dirty="0" err="1" smtClean="0">
                <a:latin typeface="Verdana" panose="020B0604030504040204" pitchFamily="34" charset="0"/>
                <a:ea typeface="Verdana" panose="020B0604030504040204" pitchFamily="34" charset="0"/>
                <a:cs typeface="Verdana" panose="020B0604030504040204" pitchFamily="34" charset="0"/>
              </a:rPr>
              <a:t>Peor</a:t>
            </a:r>
            <a:r>
              <a:rPr lang="nl-NL" sz="2000" dirty="0" smtClean="0">
                <a:latin typeface="Verdana" panose="020B0604030504040204" pitchFamily="34" charset="0"/>
                <a:ea typeface="Verdana" panose="020B0604030504040204" pitchFamily="34" charset="0"/>
                <a:cs typeface="Verdana" panose="020B0604030504040204" pitchFamily="34" charset="0"/>
              </a:rPr>
              <a:t> gekoppeld hebben. </a:t>
            </a:r>
          </a:p>
        </p:txBody>
      </p:sp>
      <p:sp>
        <p:nvSpPr>
          <p:cNvPr id="5" name="Rechthoekige toelichting 4"/>
          <p:cNvSpPr/>
          <p:nvPr/>
        </p:nvSpPr>
        <p:spPr>
          <a:xfrm>
            <a:off x="347119" y="4553833"/>
            <a:ext cx="3600400" cy="1323439"/>
          </a:xfrm>
          <a:prstGeom prst="wedgeRectCallout">
            <a:avLst>
              <a:gd name="adj1" fmla="val -5530"/>
              <a:gd name="adj2" fmla="val -137692"/>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Num23: 28 Toen nam </a:t>
            </a:r>
            <a:r>
              <a:rPr lang="nl-NL" sz="2000" dirty="0" err="1" smtClean="0">
                <a:latin typeface="Verdana" panose="020B0604030504040204" pitchFamily="34" charset="0"/>
                <a:ea typeface="Verdana" panose="020B0604030504040204" pitchFamily="34" charset="0"/>
                <a:cs typeface="Verdana" panose="020B0604030504040204" pitchFamily="34" charset="0"/>
              </a:rPr>
              <a:t>Balak</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Bileam</a:t>
            </a:r>
            <a:r>
              <a:rPr lang="nl-NL" sz="2000" dirty="0" smtClean="0">
                <a:latin typeface="Verdana" panose="020B0604030504040204" pitchFamily="34" charset="0"/>
                <a:ea typeface="Verdana" panose="020B0604030504040204" pitchFamily="34" charset="0"/>
                <a:cs typeface="Verdana" panose="020B0604030504040204" pitchFamily="34" charset="0"/>
              </a:rPr>
              <a:t> mee naar de </a:t>
            </a:r>
            <a:r>
              <a:rPr lang="nl-NL" sz="2000" b="1" dirty="0" smtClean="0">
                <a:latin typeface="Verdana" panose="020B0604030504040204" pitchFamily="34" charset="0"/>
                <a:ea typeface="Verdana" panose="020B0604030504040204" pitchFamily="34" charset="0"/>
                <a:cs typeface="Verdana" panose="020B0604030504040204" pitchFamily="34" charset="0"/>
              </a:rPr>
              <a:t>top van de </a:t>
            </a:r>
            <a:r>
              <a:rPr lang="nl-NL" sz="2000" b="1" dirty="0" err="1" smtClean="0">
                <a:latin typeface="Verdana" panose="020B0604030504040204" pitchFamily="34" charset="0"/>
                <a:ea typeface="Verdana" panose="020B0604030504040204" pitchFamily="34" charset="0"/>
                <a:cs typeface="Verdana" panose="020B0604030504040204" pitchFamily="34" charset="0"/>
              </a:rPr>
              <a:t>Peor</a:t>
            </a:r>
            <a:r>
              <a:rPr lang="nl-NL" sz="2000" dirty="0" smtClean="0">
                <a:latin typeface="Verdana" panose="020B0604030504040204" pitchFamily="34" charset="0"/>
                <a:ea typeface="Verdana" panose="020B0604030504040204" pitchFamily="34" charset="0"/>
                <a:cs typeface="Verdana" panose="020B0604030504040204" pitchFamily="34" charset="0"/>
              </a:rPr>
              <a:t>, die uitziet over de Wildernis.</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4139952" y="3933056"/>
            <a:ext cx="4787576" cy="193899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Deut.12: 2</a:t>
            </a:r>
            <a:r>
              <a:rPr lang="nl-NL" sz="2000" dirty="0">
                <a:latin typeface="Verdana" panose="020B0604030504040204" pitchFamily="34" charset="0"/>
                <a:ea typeface="Verdana" panose="020B0604030504040204" pitchFamily="34" charset="0"/>
                <a:cs typeface="Verdana" panose="020B0604030504040204" pitchFamily="34" charset="0"/>
              </a:rPr>
              <a:t> Gij zult alle plaatsen volkomen vernietigen, waar de volken, wier gebied gij in bezit neemt, hun goden gediend hebben, </a:t>
            </a:r>
            <a:r>
              <a:rPr lang="nl-NL" sz="2000" b="1" dirty="0">
                <a:latin typeface="Verdana" panose="020B0604030504040204" pitchFamily="34" charset="0"/>
                <a:ea typeface="Verdana" panose="020B0604030504040204" pitchFamily="34" charset="0"/>
                <a:cs typeface="Verdana" panose="020B0604030504040204" pitchFamily="34" charset="0"/>
              </a:rPr>
              <a:t>op hoge bergen en op heuvels </a:t>
            </a:r>
            <a:r>
              <a:rPr lang="nl-NL" sz="2000" dirty="0">
                <a:latin typeface="Verdana" panose="020B0604030504040204" pitchFamily="34" charset="0"/>
                <a:ea typeface="Verdana" panose="020B0604030504040204" pitchFamily="34" charset="0"/>
                <a:cs typeface="Verdana" panose="020B0604030504040204" pitchFamily="34" charset="0"/>
              </a:rPr>
              <a:t>en onder elke groene boom. </a:t>
            </a:r>
          </a:p>
        </p:txBody>
      </p:sp>
    </p:spTree>
    <p:extLst>
      <p:ext uri="{BB962C8B-B14F-4D97-AF65-F5344CB8AC3E}">
        <p14:creationId xmlns:p14="http://schemas.microsoft.com/office/powerpoint/2010/main" val="16918631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Afbeeldingsresultaat voor good ju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Afbeeldingsresultaat voor good ju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108"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b="2052"/>
          <a:stretch/>
        </p:blipFill>
        <p:spPr bwMode="auto">
          <a:xfrm>
            <a:off x="4372198" y="476672"/>
            <a:ext cx="2432050" cy="509393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b="4089"/>
          <a:stretch/>
        </p:blipFill>
        <p:spPr bwMode="auto">
          <a:xfrm>
            <a:off x="6507038" y="2204864"/>
            <a:ext cx="2457450" cy="268432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228821"/>
            <a:ext cx="4389437"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hoek 9"/>
          <p:cNvSpPr/>
          <p:nvPr/>
        </p:nvSpPr>
        <p:spPr>
          <a:xfrm>
            <a:off x="282614" y="4005064"/>
            <a:ext cx="3857338" cy="1569660"/>
          </a:xfrm>
          <a:prstGeom prst="rect">
            <a:avLst/>
          </a:prstGeom>
          <a:solidFill>
            <a:schemeClr val="bg2">
              <a:lumMod val="10000"/>
            </a:schemeClr>
          </a:solidFill>
        </p:spPr>
        <p:txBody>
          <a:bodyPr wrap="none">
            <a:spAutoFit/>
          </a:bodyPr>
          <a:lstStyle/>
          <a:p>
            <a:pPr algn="ctr"/>
            <a:r>
              <a:rPr lang="nl-NL" sz="2400" b="1" dirty="0">
                <a:solidFill>
                  <a:schemeClr val="bg1"/>
                </a:solidFill>
                <a:latin typeface="Verdana" panose="020B0604030504040204" pitchFamily="34" charset="0"/>
                <a:ea typeface="Verdana" panose="020B0604030504040204" pitchFamily="34" charset="0"/>
              </a:rPr>
              <a:t>k</a:t>
            </a:r>
            <a:r>
              <a:rPr lang="nl-NL" sz="2400" b="1" dirty="0" smtClean="0">
                <a:solidFill>
                  <a:schemeClr val="bg1"/>
                </a:solidFill>
                <a:latin typeface="Verdana" panose="020B0604030504040204" pitchFamily="34" charset="0"/>
                <a:ea typeface="Verdana" panose="020B0604030504040204" pitchFamily="34" charset="0"/>
              </a:rPr>
              <a:t>erstenen:</a:t>
            </a:r>
          </a:p>
          <a:p>
            <a:pPr algn="ctr"/>
            <a:r>
              <a:rPr lang="nl-NL" sz="2400" dirty="0">
                <a:solidFill>
                  <a:schemeClr val="bg1"/>
                </a:solidFill>
                <a:latin typeface="Verdana" panose="020B0604030504040204" pitchFamily="34" charset="0"/>
                <a:ea typeface="Verdana" panose="020B0604030504040204" pitchFamily="34" charset="0"/>
              </a:rPr>
              <a:t>v</a:t>
            </a:r>
            <a:r>
              <a:rPr lang="nl-NL" sz="2400" dirty="0" smtClean="0">
                <a:solidFill>
                  <a:schemeClr val="bg1"/>
                </a:solidFill>
                <a:latin typeface="Verdana" panose="020B0604030504040204" pitchFamily="34" charset="0"/>
                <a:ea typeface="Verdana" panose="020B0604030504040204" pitchFamily="34" charset="0"/>
              </a:rPr>
              <a:t>erchristelijken</a:t>
            </a:r>
          </a:p>
          <a:p>
            <a:pPr algn="ctr"/>
            <a:r>
              <a:rPr lang="nl-NL" sz="2400" i="1" dirty="0">
                <a:solidFill>
                  <a:schemeClr val="bg1"/>
                </a:solidFill>
                <a:latin typeface="Verdana" panose="020B0604030504040204" pitchFamily="34" charset="0"/>
                <a:ea typeface="Verdana" panose="020B0604030504040204" pitchFamily="34" charset="0"/>
              </a:rPr>
              <a:t>s</a:t>
            </a:r>
            <a:r>
              <a:rPr lang="nl-NL" sz="2400" i="1" dirty="0" smtClean="0">
                <a:solidFill>
                  <a:schemeClr val="bg1"/>
                </a:solidFill>
                <a:latin typeface="Verdana" panose="020B0604030504040204" pitchFamily="34" charset="0"/>
                <a:ea typeface="Verdana" panose="020B0604030504040204" pitchFamily="34" charset="0"/>
              </a:rPr>
              <a:t>taat haaks </a:t>
            </a:r>
          </a:p>
          <a:p>
            <a:pPr algn="ctr"/>
            <a:r>
              <a:rPr lang="nl-NL" sz="2400" i="1" dirty="0" smtClean="0">
                <a:solidFill>
                  <a:schemeClr val="bg1"/>
                </a:solidFill>
                <a:latin typeface="Verdana" panose="020B0604030504040204" pitchFamily="34" charset="0"/>
                <a:ea typeface="Verdana" panose="020B0604030504040204" pitchFamily="34" charset="0"/>
              </a:rPr>
              <a:t>op wat de Eeuwige wil.</a:t>
            </a:r>
            <a:r>
              <a:rPr lang="nl-NL" sz="2400" i="1" dirty="0">
                <a:solidFill>
                  <a:schemeClr val="bg1"/>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9218538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8"/>
                                        </p:tgtEl>
                                        <p:attrNameLst>
                                          <p:attrName>style.visibility</p:attrName>
                                        </p:attrNameLst>
                                      </p:cBhvr>
                                      <p:to>
                                        <p:strVal val="visible"/>
                                      </p:to>
                                    </p:set>
                                    <p:anim calcmode="lin" valueType="num">
                                      <p:cBhvr additive="base">
                                        <p:cTn id="7" dur="500" fill="hold"/>
                                        <p:tgtEl>
                                          <p:spTgt spid="4108"/>
                                        </p:tgtEl>
                                        <p:attrNameLst>
                                          <p:attrName>ppt_x</p:attrName>
                                        </p:attrNameLst>
                                      </p:cBhvr>
                                      <p:tavLst>
                                        <p:tav tm="0">
                                          <p:val>
                                            <p:strVal val="#ppt_x"/>
                                          </p:val>
                                        </p:tav>
                                        <p:tav tm="100000">
                                          <p:val>
                                            <p:strVal val="#ppt_x"/>
                                          </p:val>
                                        </p:tav>
                                      </p:tavLst>
                                    </p:anim>
                                    <p:anim calcmode="lin" valueType="num">
                                      <p:cBhvr additive="base">
                                        <p:cTn id="8" dur="500" fill="hold"/>
                                        <p:tgtEl>
                                          <p:spTgt spid="41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5"/>
                                        </p:tgtEl>
                                        <p:attrNameLst>
                                          <p:attrName>style.visibility</p:attrName>
                                        </p:attrNameLst>
                                      </p:cBhvr>
                                      <p:to>
                                        <p:strVal val="visible"/>
                                      </p:to>
                                    </p:set>
                                    <p:anim calcmode="lin" valueType="num">
                                      <p:cBhvr additive="base">
                                        <p:cTn id="13" dur="500" fill="hold"/>
                                        <p:tgtEl>
                                          <p:spTgt spid="4105"/>
                                        </p:tgtEl>
                                        <p:attrNameLst>
                                          <p:attrName>ppt_x</p:attrName>
                                        </p:attrNameLst>
                                      </p:cBhvr>
                                      <p:tavLst>
                                        <p:tav tm="0">
                                          <p:val>
                                            <p:strVal val="#ppt_x"/>
                                          </p:val>
                                        </p:tav>
                                        <p:tav tm="100000">
                                          <p:val>
                                            <p:strVal val="#ppt_x"/>
                                          </p:val>
                                        </p:tav>
                                      </p:tavLst>
                                    </p:anim>
                                    <p:anim calcmode="lin" valueType="num">
                                      <p:cBhvr additive="base">
                                        <p:cTn id="14"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4"/>
                                        </p:tgtEl>
                                        <p:attrNameLst>
                                          <p:attrName>style.visibility</p:attrName>
                                        </p:attrNameLst>
                                      </p:cBhvr>
                                      <p:to>
                                        <p:strVal val="visible"/>
                                      </p:to>
                                    </p:set>
                                    <p:anim calcmode="lin" valueType="num">
                                      <p:cBhvr additive="base">
                                        <p:cTn id="19" dur="500" fill="hold"/>
                                        <p:tgtEl>
                                          <p:spTgt spid="4104"/>
                                        </p:tgtEl>
                                        <p:attrNameLst>
                                          <p:attrName>ppt_x</p:attrName>
                                        </p:attrNameLst>
                                      </p:cBhvr>
                                      <p:tavLst>
                                        <p:tav tm="0">
                                          <p:val>
                                            <p:strVal val="#ppt_x"/>
                                          </p:val>
                                        </p:tav>
                                        <p:tav tm="100000">
                                          <p:val>
                                            <p:strVal val="#ppt_x"/>
                                          </p:val>
                                        </p:tav>
                                      </p:tavLst>
                                    </p:anim>
                                    <p:anim calcmode="lin" valueType="num">
                                      <p:cBhvr additive="base">
                                        <p:cTn id="20"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9254"/>
            <a:ext cx="5724128" cy="5724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3665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23528" y="404664"/>
            <a:ext cx="8568952" cy="1323439"/>
          </a:xfrm>
          <a:prstGeom prst="rect">
            <a:avLst/>
          </a:prstGeom>
          <a:solidFill>
            <a:schemeClr val="tx2">
              <a:lumMod val="50000"/>
            </a:schemeClr>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Num.25:6 En zie, een der Israëlieten kwam een </a:t>
            </a:r>
            <a:r>
              <a:rPr lang="nl-NL" sz="2000" dirty="0" err="1" smtClean="0">
                <a:latin typeface="Verdana" panose="020B0604030504040204" pitchFamily="34" charset="0"/>
                <a:ea typeface="Verdana" panose="020B0604030504040204" pitchFamily="34" charset="0"/>
                <a:cs typeface="Verdana" panose="020B0604030504040204" pitchFamily="34" charset="0"/>
              </a:rPr>
              <a:t>Midjanitische</a:t>
            </a:r>
            <a:r>
              <a:rPr lang="nl-NL" sz="2000" dirty="0" smtClean="0">
                <a:latin typeface="Verdana" panose="020B0604030504040204" pitchFamily="34" charset="0"/>
                <a:ea typeface="Verdana" panose="020B0604030504040204" pitchFamily="34" charset="0"/>
                <a:cs typeface="Verdana" panose="020B0604030504040204" pitchFamily="34" charset="0"/>
              </a:rPr>
              <a:t> bij zijn broeders brengen ten aanschouwen van Mozes en van de gehele vergadering der Israëlieten, terwijl </a:t>
            </a:r>
            <a:r>
              <a:rPr lang="nl-NL" sz="2000" b="1" dirty="0" smtClean="0">
                <a:latin typeface="Verdana" panose="020B0604030504040204" pitchFamily="34" charset="0"/>
                <a:ea typeface="Verdana" panose="020B0604030504040204" pitchFamily="34" charset="0"/>
                <a:cs typeface="Verdana" panose="020B0604030504040204" pitchFamily="34" charset="0"/>
              </a:rPr>
              <a:t>dezen weenden </a:t>
            </a:r>
            <a:r>
              <a:rPr lang="nl-NL" sz="2000" dirty="0" smtClean="0">
                <a:latin typeface="Verdana" panose="020B0604030504040204" pitchFamily="34" charset="0"/>
                <a:ea typeface="Verdana" panose="020B0604030504040204" pitchFamily="34" charset="0"/>
                <a:cs typeface="Verdana" panose="020B0604030504040204" pitchFamily="34" charset="0"/>
              </a:rPr>
              <a:t>aan de ingang van de tent der samenkomst. </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8" name="Rechthoek 7"/>
          <p:cNvSpPr/>
          <p:nvPr/>
        </p:nvSpPr>
        <p:spPr>
          <a:xfrm>
            <a:off x="358806" y="1844824"/>
            <a:ext cx="5149298" cy="58477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3200" b="1" dirty="0" smtClean="0">
                <a:latin typeface="Verdana" panose="020B0604030504040204" pitchFamily="34" charset="0"/>
                <a:ea typeface="Verdana" panose="020B0604030504040204" pitchFamily="34" charset="0"/>
                <a:cs typeface="Verdana" panose="020B0604030504040204" pitchFamily="34" charset="0"/>
              </a:rPr>
              <a:t>Wat beweenden ze?</a:t>
            </a:r>
            <a:endParaRPr lang="nl-NL" sz="3200" dirty="0">
              <a:latin typeface="Verdana" panose="020B0604030504040204" pitchFamily="34" charset="0"/>
              <a:ea typeface="Verdana" panose="020B0604030504040204" pitchFamily="34" charset="0"/>
              <a:cs typeface="Verdana" panose="020B0604030504040204" pitchFamily="34" charset="0"/>
            </a:endParaRPr>
          </a:p>
        </p:txBody>
      </p:sp>
      <p:sp>
        <p:nvSpPr>
          <p:cNvPr id="10" name="Rechthoek 9"/>
          <p:cNvSpPr/>
          <p:nvPr/>
        </p:nvSpPr>
        <p:spPr>
          <a:xfrm>
            <a:off x="358697" y="2564904"/>
            <a:ext cx="5941496" cy="1015663"/>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457200" indent="-457200">
              <a:buFont typeface="+mj-lt"/>
              <a:buAutoNum type="arabicPeriod"/>
            </a:pPr>
            <a:r>
              <a:rPr lang="nl-NL" sz="2000" b="1" dirty="0" smtClean="0">
                <a:latin typeface="Verdana" panose="020B0604030504040204" pitchFamily="34" charset="0"/>
                <a:ea typeface="Verdana" panose="020B0604030504040204" pitchFamily="34" charset="0"/>
                <a:cs typeface="Verdana" panose="020B0604030504040204" pitchFamily="34" charset="0"/>
              </a:rPr>
              <a:t>De ontucht</a:t>
            </a:r>
          </a:p>
          <a:p>
            <a:pPr marL="457200" indent="-457200">
              <a:buFont typeface="+mj-lt"/>
              <a:buAutoNum type="arabicPeriod"/>
            </a:pPr>
            <a:r>
              <a:rPr lang="nl-NL" sz="2000" b="1" dirty="0" smtClean="0">
                <a:latin typeface="Verdana" panose="020B0604030504040204" pitchFamily="34" charset="0"/>
                <a:ea typeface="Verdana" panose="020B0604030504040204" pitchFamily="34" charset="0"/>
                <a:cs typeface="Verdana" panose="020B0604030504040204" pitchFamily="34" charset="0"/>
              </a:rPr>
              <a:t>De afgoderij</a:t>
            </a:r>
          </a:p>
          <a:p>
            <a:pPr marL="457200" indent="-457200">
              <a:buFont typeface="+mj-lt"/>
              <a:buAutoNum type="arabicPeriod"/>
            </a:pPr>
            <a:r>
              <a:rPr lang="nl-NL" sz="2000" b="1" dirty="0" smtClean="0">
                <a:latin typeface="Verdana" panose="020B0604030504040204" pitchFamily="34" charset="0"/>
                <a:ea typeface="Verdana" panose="020B0604030504040204" pitchFamily="34" charset="0"/>
                <a:cs typeface="Verdana" panose="020B0604030504040204" pitchFamily="34" charset="0"/>
              </a:rPr>
              <a:t>De toorn van JHWH tegen Israël</a:t>
            </a:r>
          </a:p>
        </p:txBody>
      </p:sp>
      <p:sp>
        <p:nvSpPr>
          <p:cNvPr id="11" name="Rechthoek 10"/>
          <p:cNvSpPr/>
          <p:nvPr/>
        </p:nvSpPr>
        <p:spPr>
          <a:xfrm>
            <a:off x="361628" y="2566318"/>
            <a:ext cx="5941496" cy="193899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457200" indent="-457200">
              <a:buFont typeface="+mj-lt"/>
              <a:buAutoNum type="arabicPeriod"/>
            </a:pPr>
            <a:r>
              <a:rPr lang="nl-NL" sz="2000" b="1" dirty="0" smtClean="0">
                <a:latin typeface="Verdana" panose="020B0604030504040204" pitchFamily="34" charset="0"/>
                <a:ea typeface="Verdana" panose="020B0604030504040204" pitchFamily="34" charset="0"/>
                <a:cs typeface="Verdana" panose="020B0604030504040204" pitchFamily="34" charset="0"/>
              </a:rPr>
              <a:t>De ontucht</a:t>
            </a:r>
          </a:p>
          <a:p>
            <a:pPr marL="457200" indent="-457200">
              <a:buFont typeface="+mj-lt"/>
              <a:buAutoNum type="arabicPeriod"/>
            </a:pPr>
            <a:r>
              <a:rPr lang="nl-NL" sz="2000" b="1" dirty="0" smtClean="0">
                <a:latin typeface="Verdana" panose="020B0604030504040204" pitchFamily="34" charset="0"/>
                <a:ea typeface="Verdana" panose="020B0604030504040204" pitchFamily="34" charset="0"/>
                <a:cs typeface="Verdana" panose="020B0604030504040204" pitchFamily="34" charset="0"/>
              </a:rPr>
              <a:t>De afgoderij</a:t>
            </a:r>
          </a:p>
          <a:p>
            <a:pPr marL="457200" indent="-457200">
              <a:buFont typeface="+mj-lt"/>
              <a:buAutoNum type="arabicPeriod"/>
            </a:pPr>
            <a:r>
              <a:rPr lang="nl-NL" sz="2000" b="1" dirty="0" smtClean="0">
                <a:latin typeface="Verdana" panose="020B0604030504040204" pitchFamily="34" charset="0"/>
                <a:ea typeface="Verdana" panose="020B0604030504040204" pitchFamily="34" charset="0"/>
                <a:cs typeface="Verdana" panose="020B0604030504040204" pitchFamily="34" charset="0"/>
              </a:rPr>
              <a:t>De toorn van JHWH tegen Israël</a:t>
            </a:r>
          </a:p>
          <a:p>
            <a:pPr marL="457200" indent="-457200">
              <a:buFont typeface="+mj-lt"/>
              <a:buAutoNum type="arabicPeriod"/>
            </a:pPr>
            <a:r>
              <a:rPr lang="nl-NL" sz="2000" b="1" dirty="0" smtClean="0">
                <a:latin typeface="Verdana" panose="020B0604030504040204" pitchFamily="34" charset="0"/>
                <a:ea typeface="Verdana" panose="020B0604030504040204" pitchFamily="34" charset="0"/>
                <a:cs typeface="Verdana" panose="020B0604030504040204" pitchFamily="34" charset="0"/>
              </a:rPr>
              <a:t>Het ophangen van de oversten</a:t>
            </a:r>
          </a:p>
          <a:p>
            <a:pPr marL="457200" indent="-457200">
              <a:buFont typeface="+mj-lt"/>
              <a:buAutoNum type="arabicPeriod"/>
            </a:pPr>
            <a:r>
              <a:rPr lang="nl-NL" sz="2000" b="1" dirty="0" smtClean="0">
                <a:latin typeface="Verdana" panose="020B0604030504040204" pitchFamily="34" charset="0"/>
                <a:ea typeface="Verdana" panose="020B0604030504040204" pitchFamily="34" charset="0"/>
                <a:cs typeface="Verdana" panose="020B0604030504040204" pitchFamily="34" charset="0"/>
              </a:rPr>
              <a:t>24.000 doden (gouden kalf 3.000!)</a:t>
            </a:r>
          </a:p>
          <a:p>
            <a:pPr marL="457200" indent="-457200">
              <a:buFont typeface="+mj-lt"/>
              <a:buAutoNum type="arabicPeriod"/>
            </a:pPr>
            <a:r>
              <a:rPr lang="nl-NL" sz="2000" b="1" dirty="0" smtClean="0">
                <a:latin typeface="Verdana" panose="020B0604030504040204" pitchFamily="34" charset="0"/>
                <a:ea typeface="Verdana" panose="020B0604030504040204" pitchFamily="34" charset="0"/>
                <a:cs typeface="Verdana" panose="020B0604030504040204" pitchFamily="34" charset="0"/>
              </a:rPr>
              <a:t>Heel het gebeuren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908" y="3377367"/>
            <a:ext cx="6731000"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043" y="1340768"/>
            <a:ext cx="2103437" cy="2578100"/>
          </a:xfrm>
          <a:prstGeom prst="rect">
            <a:avLst/>
          </a:prstGeom>
          <a:noFill/>
          <a:ln>
            <a:noFill/>
          </a:ln>
          <a:effectLst/>
        </p:spPr>
      </p:pic>
    </p:spTree>
    <p:extLst>
      <p:ext uri="{BB962C8B-B14F-4D97-AF65-F5344CB8AC3E}">
        <p14:creationId xmlns:p14="http://schemas.microsoft.com/office/powerpoint/2010/main" val="15946980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additive="base">
                                        <p:cTn id="12" dur="500" fill="hold"/>
                                        <p:tgtEl>
                                          <p:spTgt spid="7171"/>
                                        </p:tgtEl>
                                        <p:attrNameLst>
                                          <p:attrName>ppt_x</p:attrName>
                                        </p:attrNameLst>
                                      </p:cBhvr>
                                      <p:tavLst>
                                        <p:tav tm="0">
                                          <p:val>
                                            <p:strVal val="#ppt_x"/>
                                          </p:val>
                                        </p:tav>
                                        <p:tav tm="100000">
                                          <p:val>
                                            <p:strVal val="#ppt_x"/>
                                          </p:val>
                                        </p:tav>
                                      </p:tavLst>
                                    </p:anim>
                                    <p:anim calcmode="lin" valueType="num">
                                      <p:cBhvr additive="base">
                                        <p:cTn id="13"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7170"/>
                                        </p:tgtEl>
                                        <p:attrNameLst>
                                          <p:attrName>style.visibility</p:attrName>
                                        </p:attrNameLst>
                                      </p:cBhvr>
                                      <p:to>
                                        <p:strVal val="visible"/>
                                      </p:to>
                                    </p:set>
                                    <p:anim calcmode="lin" valueType="num">
                                      <p:cBhvr additive="base">
                                        <p:cTn id="33" dur="500" fill="hold"/>
                                        <p:tgtEl>
                                          <p:spTgt spid="7170"/>
                                        </p:tgtEl>
                                        <p:attrNameLst>
                                          <p:attrName>ppt_x</p:attrName>
                                        </p:attrNameLst>
                                      </p:cBhvr>
                                      <p:tavLst>
                                        <p:tav tm="0">
                                          <p:val>
                                            <p:strVal val="1+#ppt_w/2"/>
                                          </p:val>
                                        </p:tav>
                                        <p:tav tm="100000">
                                          <p:val>
                                            <p:strVal val="#ppt_x"/>
                                          </p:val>
                                        </p:tav>
                                      </p:tavLst>
                                    </p:anim>
                                    <p:anim calcmode="lin" valueType="num">
                                      <p:cBhvr additive="base">
                                        <p:cTn id="34"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23528" y="404664"/>
            <a:ext cx="8568952" cy="1323439"/>
          </a:xfrm>
          <a:prstGeom prst="rect">
            <a:avLst/>
          </a:prstGeom>
          <a:solidFill>
            <a:schemeClr val="tx2">
              <a:lumMod val="50000"/>
            </a:schemeClr>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Num.25:6 En zie, een der Israëlieten kwam een </a:t>
            </a:r>
            <a:r>
              <a:rPr lang="nl-NL" sz="2000" dirty="0" err="1" smtClean="0">
                <a:latin typeface="Verdana" panose="020B0604030504040204" pitchFamily="34" charset="0"/>
                <a:ea typeface="Verdana" panose="020B0604030504040204" pitchFamily="34" charset="0"/>
                <a:cs typeface="Verdana" panose="020B0604030504040204" pitchFamily="34" charset="0"/>
              </a:rPr>
              <a:t>Midjanitische</a:t>
            </a:r>
            <a:r>
              <a:rPr lang="nl-NL" sz="2000" dirty="0" smtClean="0">
                <a:latin typeface="Verdana" panose="020B0604030504040204" pitchFamily="34" charset="0"/>
                <a:ea typeface="Verdana" panose="020B0604030504040204" pitchFamily="34" charset="0"/>
                <a:cs typeface="Verdana" panose="020B0604030504040204" pitchFamily="34" charset="0"/>
              </a:rPr>
              <a:t> bij zijn broeders brengen ten aanschouwen van Mozes en van de gehele vergadering der Israëlieten, terwijl dezen weenden aan de ingang (</a:t>
            </a:r>
            <a:r>
              <a:rPr lang="he-IL" sz="2000" b="1" dirty="0">
                <a:latin typeface="Verdana" panose="020B0604030504040204" pitchFamily="34" charset="0"/>
                <a:ea typeface="Verdana" panose="020B0604030504040204" pitchFamily="34" charset="0"/>
                <a:cs typeface="+mj-cs"/>
              </a:rPr>
              <a:t>פֶּתַח</a:t>
            </a:r>
            <a:r>
              <a:rPr lang="nl-NL" sz="2000" dirty="0" smtClean="0">
                <a:latin typeface="Verdana" panose="020B0604030504040204" pitchFamily="34" charset="0"/>
                <a:ea typeface="Verdana" panose="020B0604030504040204" pitchFamily="34" charset="0"/>
                <a:cs typeface="Verdana" panose="020B0604030504040204" pitchFamily="34" charset="0"/>
              </a:rPr>
              <a:t>) van de </a:t>
            </a:r>
            <a:r>
              <a:rPr lang="nl-NL" sz="2000" b="1" dirty="0" smtClean="0">
                <a:latin typeface="Verdana" panose="020B0604030504040204" pitchFamily="34" charset="0"/>
                <a:ea typeface="Verdana" panose="020B0604030504040204" pitchFamily="34" charset="0"/>
                <a:cs typeface="Verdana" panose="020B0604030504040204" pitchFamily="34" charset="0"/>
              </a:rPr>
              <a:t>tent der samenkomst</a:t>
            </a:r>
            <a:r>
              <a:rPr lang="nl-NL" sz="2000" dirty="0" smtClean="0">
                <a:latin typeface="Verdana" panose="020B0604030504040204" pitchFamily="34" charset="0"/>
                <a:ea typeface="Verdana" panose="020B0604030504040204" pitchFamily="34" charset="0"/>
                <a:cs typeface="Verdana" panose="020B0604030504040204" pitchFamily="34" charset="0"/>
              </a:rPr>
              <a:t>. </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pic>
        <p:nvPicPr>
          <p:cNvPr id="7170" name="Picture 2" descr="https://parishableitems.files.wordpress.com/2011/07/the-desert-tabernacle-the-tent-of-meeti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07" y="1916832"/>
            <a:ext cx="5236405" cy="392730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553" y="1551621"/>
            <a:ext cx="3713163"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308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500" fill="hold"/>
                                        <p:tgtEl>
                                          <p:spTgt spid="5122"/>
                                        </p:tgtEl>
                                        <p:attrNameLst>
                                          <p:attrName>ppt_x</p:attrName>
                                        </p:attrNameLst>
                                      </p:cBhvr>
                                      <p:tavLst>
                                        <p:tav tm="0">
                                          <p:val>
                                            <p:strVal val="1+#ppt_w/2"/>
                                          </p:val>
                                        </p:tav>
                                        <p:tav tm="100000">
                                          <p:val>
                                            <p:strVal val="#ppt_x"/>
                                          </p:val>
                                        </p:tav>
                                      </p:tavLst>
                                    </p:anim>
                                    <p:anim calcmode="lin" valueType="num">
                                      <p:cBhvr additive="base">
                                        <p:cTn id="12"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368458111"/>
              </p:ext>
            </p:extLst>
          </p:nvPr>
        </p:nvGraphicFramePr>
        <p:xfrm>
          <a:off x="-540568" y="603448"/>
          <a:ext cx="946854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hthoek 7"/>
          <p:cNvSpPr/>
          <p:nvPr/>
        </p:nvSpPr>
        <p:spPr>
          <a:xfrm>
            <a:off x="5868144" y="2564904"/>
            <a:ext cx="3119084" cy="2862322"/>
          </a:xfrm>
          <a:prstGeom prst="rect">
            <a:avLst/>
          </a:prstGeom>
          <a:solidFill>
            <a:schemeClr val="tx2">
              <a:lumMod val="50000"/>
            </a:schemeClr>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zowel de Israëlitische man, als de vrouw, in het onderlijf. Toen hield de plaag over de Israëlieten op. 9 Het getal van hen die aan de plaag gestorven waren, bedroeg vierentwintigduizend. </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179512" y="188640"/>
            <a:ext cx="8784000" cy="1323439"/>
          </a:xfrm>
          <a:prstGeom prst="rect">
            <a:avLst/>
          </a:prstGeom>
          <a:solidFill>
            <a:schemeClr val="tx2">
              <a:lumMod val="50000"/>
            </a:schemeClr>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Num.25:7 Toen </a:t>
            </a:r>
            <a:r>
              <a:rPr lang="nl-NL" sz="2000" b="1" dirty="0" err="1" smtClean="0">
                <a:latin typeface="Verdana" panose="020B0604030504040204" pitchFamily="34" charset="0"/>
                <a:ea typeface="Verdana" panose="020B0604030504040204" pitchFamily="34" charset="0"/>
                <a:cs typeface="Verdana" panose="020B0604030504040204" pitchFamily="34" charset="0"/>
              </a:rPr>
              <a:t>Pinechas</a:t>
            </a:r>
            <a:r>
              <a:rPr lang="nl-NL" sz="2000" b="1" dirty="0" smtClean="0">
                <a:latin typeface="Verdana" panose="020B0604030504040204" pitchFamily="34" charset="0"/>
                <a:ea typeface="Verdana" panose="020B0604030504040204" pitchFamily="34" charset="0"/>
                <a:cs typeface="Verdana" panose="020B0604030504040204" pitchFamily="34" charset="0"/>
              </a:rPr>
              <a:t>, de zoon van </a:t>
            </a:r>
            <a:r>
              <a:rPr lang="nl-NL" sz="2000" b="1" dirty="0" err="1" smtClean="0">
                <a:latin typeface="Verdana" panose="020B0604030504040204" pitchFamily="34" charset="0"/>
                <a:ea typeface="Verdana" panose="020B0604030504040204" pitchFamily="34" charset="0"/>
                <a:cs typeface="Verdana" panose="020B0604030504040204" pitchFamily="34" charset="0"/>
              </a:rPr>
              <a:t>Eleazar</a:t>
            </a:r>
            <a:r>
              <a:rPr lang="nl-NL" sz="2000" b="1" dirty="0" smtClean="0">
                <a:latin typeface="Verdana" panose="020B0604030504040204" pitchFamily="34" charset="0"/>
                <a:ea typeface="Verdana" panose="020B0604030504040204" pitchFamily="34" charset="0"/>
                <a:cs typeface="Verdana" panose="020B0604030504040204" pitchFamily="34" charset="0"/>
              </a:rPr>
              <a:t>, de zoon van de priester </a:t>
            </a:r>
            <a:r>
              <a:rPr lang="nl-NL" sz="2000" b="1" dirty="0" err="1" smtClean="0">
                <a:latin typeface="Verdana" panose="020B0604030504040204" pitchFamily="34" charset="0"/>
                <a:ea typeface="Verdana" panose="020B0604030504040204" pitchFamily="34" charset="0"/>
                <a:cs typeface="Verdana" panose="020B0604030504040204" pitchFamily="34" charset="0"/>
              </a:rPr>
              <a:t>Aäron</a:t>
            </a:r>
            <a:r>
              <a:rPr lang="nl-NL" sz="2000" dirty="0" smtClean="0">
                <a:latin typeface="Verdana" panose="020B0604030504040204" pitchFamily="34" charset="0"/>
                <a:ea typeface="Verdana" panose="020B0604030504040204" pitchFamily="34" charset="0"/>
                <a:cs typeface="Verdana" panose="020B0604030504040204" pitchFamily="34" charset="0"/>
              </a:rPr>
              <a:t>, dat zag, stond hij midden uit de vergadering op en nam een speer in zijn hand; 8 toen hij de Israëlitische man tot in het vertrek achterhaald had, doorstak hij hen beiden, </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287320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23528" y="404664"/>
            <a:ext cx="8568952" cy="1631216"/>
          </a:xfrm>
          <a:prstGeom prst="rect">
            <a:avLst/>
          </a:prstGeom>
          <a:solidFill>
            <a:schemeClr val="tx2">
              <a:lumMod val="50000"/>
            </a:schemeClr>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Num.25:10 De HERE nu </a:t>
            </a:r>
            <a:r>
              <a:rPr lang="nl-NL" sz="2000" dirty="0" err="1" smtClean="0">
                <a:latin typeface="Verdana" panose="020B0604030504040204" pitchFamily="34" charset="0"/>
                <a:ea typeface="Verdana" panose="020B0604030504040204" pitchFamily="34" charset="0"/>
                <a:cs typeface="Verdana" panose="020B0604030504040204" pitchFamily="34" charset="0"/>
              </a:rPr>
              <a:t>zeide</a:t>
            </a:r>
            <a:r>
              <a:rPr lang="nl-NL" sz="2000" dirty="0" smtClean="0">
                <a:latin typeface="Verdana" panose="020B0604030504040204" pitchFamily="34" charset="0"/>
                <a:ea typeface="Verdana" panose="020B0604030504040204" pitchFamily="34" charset="0"/>
                <a:cs typeface="Verdana" panose="020B0604030504040204" pitchFamily="34" charset="0"/>
              </a:rPr>
              <a:t> tot Mozes: 11 </a:t>
            </a:r>
            <a:r>
              <a:rPr lang="nl-NL" sz="2000" dirty="0" err="1" smtClean="0">
                <a:latin typeface="Verdana" panose="020B0604030504040204" pitchFamily="34" charset="0"/>
                <a:ea typeface="Verdana" panose="020B0604030504040204" pitchFamily="34" charset="0"/>
                <a:cs typeface="Verdana" panose="020B0604030504040204" pitchFamily="34" charset="0"/>
              </a:rPr>
              <a:t>Pinechas</a:t>
            </a:r>
            <a:r>
              <a:rPr lang="nl-NL" sz="2000" dirty="0" smtClean="0">
                <a:latin typeface="Verdana" panose="020B0604030504040204" pitchFamily="34" charset="0"/>
                <a:ea typeface="Verdana" panose="020B0604030504040204" pitchFamily="34" charset="0"/>
                <a:cs typeface="Verdana" panose="020B0604030504040204" pitchFamily="34" charset="0"/>
              </a:rPr>
              <a:t>, de zoon van </a:t>
            </a:r>
            <a:r>
              <a:rPr lang="nl-NL" sz="2000" dirty="0" err="1" smtClean="0">
                <a:latin typeface="Verdana" panose="020B0604030504040204" pitchFamily="34" charset="0"/>
                <a:ea typeface="Verdana" panose="020B0604030504040204" pitchFamily="34" charset="0"/>
                <a:cs typeface="Verdana" panose="020B0604030504040204" pitchFamily="34" charset="0"/>
              </a:rPr>
              <a:t>Eleazar</a:t>
            </a:r>
            <a:r>
              <a:rPr lang="nl-NL" sz="2000" dirty="0" smtClean="0">
                <a:latin typeface="Verdana" panose="020B0604030504040204" pitchFamily="34" charset="0"/>
                <a:ea typeface="Verdana" panose="020B0604030504040204" pitchFamily="34" charset="0"/>
                <a:cs typeface="Verdana" panose="020B0604030504040204" pitchFamily="34" charset="0"/>
              </a:rPr>
              <a:t>, de zoon van de priester </a:t>
            </a:r>
            <a:r>
              <a:rPr lang="nl-NL" sz="2000" dirty="0" err="1" smtClean="0">
                <a:latin typeface="Verdana" panose="020B0604030504040204" pitchFamily="34" charset="0"/>
                <a:ea typeface="Verdana" panose="020B0604030504040204" pitchFamily="34" charset="0"/>
                <a:cs typeface="Verdana" panose="020B0604030504040204" pitchFamily="34" charset="0"/>
              </a:rPr>
              <a:t>Aäron</a:t>
            </a:r>
            <a:r>
              <a:rPr lang="nl-NL" sz="2000" dirty="0" smtClean="0">
                <a:latin typeface="Verdana" panose="020B0604030504040204" pitchFamily="34" charset="0"/>
                <a:ea typeface="Verdana" panose="020B0604030504040204" pitchFamily="34" charset="0"/>
                <a:cs typeface="Verdana" panose="020B0604030504040204" pitchFamily="34" charset="0"/>
              </a:rPr>
              <a:t>, heeft mijn toorn van de Israëlieten afgewend, </a:t>
            </a:r>
            <a:r>
              <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doordat hij met een </a:t>
            </a:r>
            <a:r>
              <a:rPr lang="nl-NL" sz="2000" b="1" u="sng" dirty="0" smtClean="0">
                <a:solidFill>
                  <a:srgbClr val="FFFF00"/>
                </a:solidFill>
                <a:latin typeface="Verdana" panose="020B0604030504040204" pitchFamily="34" charset="0"/>
                <a:ea typeface="Verdana" panose="020B0604030504040204" pitchFamily="34" charset="0"/>
                <a:cs typeface="Verdana" panose="020B0604030504040204" pitchFamily="34" charset="0"/>
              </a:rPr>
              <a:t>ijver</a:t>
            </a:r>
            <a:r>
              <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voor Mij in hun midden heeft </a:t>
            </a:r>
            <a:r>
              <a:rPr lang="nl-NL" sz="2000" b="1" u="sng" dirty="0" smtClean="0">
                <a:solidFill>
                  <a:srgbClr val="FFFF00"/>
                </a:solidFill>
                <a:latin typeface="Verdana" panose="020B0604030504040204" pitchFamily="34" charset="0"/>
                <a:ea typeface="Verdana" panose="020B0604030504040204" pitchFamily="34" charset="0"/>
                <a:cs typeface="Verdana" panose="020B0604030504040204" pitchFamily="34" charset="0"/>
              </a:rPr>
              <a:t>geijverd</a:t>
            </a:r>
            <a:r>
              <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zodat Ik de Israëlieten in mijn </a:t>
            </a:r>
            <a:r>
              <a:rPr lang="nl-NL" sz="2000" b="1" u="sng" dirty="0" smtClean="0">
                <a:solidFill>
                  <a:srgbClr val="FFFF00"/>
                </a:solidFill>
                <a:latin typeface="Verdana" panose="020B0604030504040204" pitchFamily="34" charset="0"/>
                <a:ea typeface="Verdana" panose="020B0604030504040204" pitchFamily="34" charset="0"/>
                <a:cs typeface="Verdana" panose="020B0604030504040204" pitchFamily="34" charset="0"/>
              </a:rPr>
              <a:t>ijver</a:t>
            </a:r>
            <a:r>
              <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niet heb verdelgd. </a:t>
            </a:r>
            <a:endPar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hthoek 9"/>
          <p:cNvSpPr/>
          <p:nvPr/>
        </p:nvSpPr>
        <p:spPr>
          <a:xfrm>
            <a:off x="0" y="5373216"/>
            <a:ext cx="9144000" cy="71169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nl-NL" sz="2000" b="1" dirty="0" smtClean="0">
                <a:solidFill>
                  <a:schemeClr val="bg1"/>
                </a:solidFill>
                <a:latin typeface="Verdana" panose="020B0604030504040204" pitchFamily="34" charset="0"/>
                <a:ea typeface="Verdana" panose="020B0604030504040204" pitchFamily="34" charset="0"/>
              </a:rPr>
              <a:t>Dus: de ijver van </a:t>
            </a:r>
            <a:r>
              <a:rPr lang="nl-NL" sz="2000" b="1" dirty="0" err="1" smtClean="0">
                <a:solidFill>
                  <a:schemeClr val="bg1"/>
                </a:solidFill>
                <a:latin typeface="Verdana" panose="020B0604030504040204" pitchFamily="34" charset="0"/>
                <a:ea typeface="Verdana" panose="020B0604030504040204" pitchFamily="34" charset="0"/>
              </a:rPr>
              <a:t>Pinchas</a:t>
            </a:r>
            <a:r>
              <a:rPr lang="nl-NL" sz="2000" b="1" dirty="0" smtClean="0">
                <a:solidFill>
                  <a:schemeClr val="bg1"/>
                </a:solidFill>
                <a:latin typeface="Verdana" panose="020B0604030504040204" pitchFamily="34" charset="0"/>
                <a:ea typeface="Verdana" panose="020B0604030504040204" pitchFamily="34" charset="0"/>
              </a:rPr>
              <a:t> verzoent de zonde van het volk.</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275" y="1646211"/>
            <a:ext cx="6943725" cy="38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68511"/>
            <a:ext cx="228600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0715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147"/>
                                        </p:tgtEl>
                                        <p:attrNameLst>
                                          <p:attrName>style.visibility</p:attrName>
                                        </p:attrNameLst>
                                      </p:cBhvr>
                                      <p:to>
                                        <p:strVal val="visible"/>
                                      </p:to>
                                    </p:set>
                                    <p:anim calcmode="lin" valueType="num">
                                      <p:cBhvr additive="base">
                                        <p:cTn id="12" dur="500" fill="hold"/>
                                        <p:tgtEl>
                                          <p:spTgt spid="6147"/>
                                        </p:tgtEl>
                                        <p:attrNameLst>
                                          <p:attrName>ppt_x</p:attrName>
                                        </p:attrNameLst>
                                      </p:cBhvr>
                                      <p:tavLst>
                                        <p:tav tm="0">
                                          <p:val>
                                            <p:strVal val="0-#ppt_w/2"/>
                                          </p:val>
                                        </p:tav>
                                        <p:tav tm="100000">
                                          <p:val>
                                            <p:strVal val="#ppt_x"/>
                                          </p:val>
                                        </p:tav>
                                      </p:tavLst>
                                    </p:anim>
                                    <p:anim calcmode="lin" valueType="num">
                                      <p:cBhvr additive="base">
                                        <p:cTn id="13" dur="500" fill="hold"/>
                                        <p:tgtEl>
                                          <p:spTgt spid="614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95536" y="248980"/>
            <a:ext cx="5040560" cy="1631216"/>
          </a:xfrm>
          <a:prstGeom prst="rect">
            <a:avLst/>
          </a:prstGeom>
          <a:solidFill>
            <a:srgbClr val="C00000"/>
          </a:solidFill>
          <a:scene3d>
            <a:camera prst="orthographicFront"/>
            <a:lightRig rig="threePt" dir="t"/>
          </a:scene3d>
          <a:sp3d>
            <a:bevelT/>
          </a:sp3d>
        </p:spPr>
        <p:txBody>
          <a:bodyPr wrap="square">
            <a:spAutoFit/>
          </a:bodyPr>
          <a:lstStyle/>
          <a:p>
            <a:r>
              <a:rPr lang="nl-NL" sz="2000" i="1" dirty="0" smtClean="0">
                <a:solidFill>
                  <a:schemeClr val="bg1"/>
                </a:solidFill>
                <a:latin typeface="Verdana" panose="020B0604030504040204" pitchFamily="34" charset="0"/>
                <a:ea typeface="Verdana" panose="020B0604030504040204" pitchFamily="34" charset="0"/>
              </a:rPr>
              <a:t>2 Kor.6:14 “</a:t>
            </a:r>
            <a:r>
              <a:rPr lang="nl-NL" sz="2000" b="1" i="1" dirty="0" smtClean="0">
                <a:solidFill>
                  <a:schemeClr val="bg1"/>
                </a:solidFill>
                <a:latin typeface="Verdana" panose="020B0604030504040204" pitchFamily="34" charset="0"/>
                <a:ea typeface="Verdana" panose="020B0604030504040204" pitchFamily="34" charset="0"/>
              </a:rPr>
              <a:t>Vormt </a:t>
            </a:r>
            <a:r>
              <a:rPr lang="nl-NL" sz="2000" b="1" i="1" dirty="0">
                <a:solidFill>
                  <a:schemeClr val="bg1"/>
                </a:solidFill>
                <a:latin typeface="Verdana" panose="020B0604030504040204" pitchFamily="34" charset="0"/>
                <a:ea typeface="Verdana" panose="020B0604030504040204" pitchFamily="34" charset="0"/>
              </a:rPr>
              <a:t>geen ongelijk span</a:t>
            </a:r>
            <a:r>
              <a:rPr lang="nl-NL" sz="2000" i="1" dirty="0">
                <a:solidFill>
                  <a:schemeClr val="bg1"/>
                </a:solidFill>
                <a:latin typeface="Verdana" panose="020B0604030504040204" pitchFamily="34" charset="0"/>
                <a:ea typeface="Verdana" panose="020B0604030504040204" pitchFamily="34" charset="0"/>
              </a:rPr>
              <a:t> met ongelovigen, want wat heeft gerechtigheid gemeen met wetteloosheid, of welke gemeenschap heeft het licht met de duisternis</a:t>
            </a:r>
            <a:r>
              <a:rPr lang="nl-NL" sz="2000" i="1" dirty="0" smtClean="0">
                <a:solidFill>
                  <a:schemeClr val="bg1"/>
                </a:solidFill>
                <a:latin typeface="Verdana" panose="020B0604030504040204" pitchFamily="34" charset="0"/>
                <a:ea typeface="Verdana" panose="020B0604030504040204" pitchFamily="34" charset="0"/>
              </a:rPr>
              <a:t>?”</a:t>
            </a:r>
            <a:endParaRPr lang="nl-NL" sz="2000" i="1" dirty="0">
              <a:solidFill>
                <a:schemeClr val="bg1"/>
              </a:solidFill>
              <a:latin typeface="Verdana" panose="020B0604030504040204" pitchFamily="34" charset="0"/>
              <a:ea typeface="Verdana" panose="020B0604030504040204" pitchFamily="34" charset="0"/>
            </a:endParaRPr>
          </a:p>
        </p:txBody>
      </p:sp>
      <p:sp>
        <p:nvSpPr>
          <p:cNvPr id="7" name="Ondertitel 2"/>
          <p:cNvSpPr txBox="1">
            <a:spLocks/>
          </p:cNvSpPr>
          <p:nvPr/>
        </p:nvSpPr>
        <p:spPr>
          <a:xfrm>
            <a:off x="395536" y="2276872"/>
            <a:ext cx="6264696" cy="3384376"/>
          </a:xfrm>
          <a:prstGeom prst="rect">
            <a:avLst/>
          </a:prstGeom>
          <a:solidFill>
            <a:srgbClr val="2A1500"/>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Psalm 106:28</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zij zich aan Baäl-</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Peor</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koppelden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0" indent="0">
              <a:buNone/>
            </a:pP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en dodenoffers aten, </a:t>
            </a:r>
          </a:p>
          <a:p>
            <a:pPr marL="0" indent="0">
              <a:buNone/>
            </a:pP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29 en Hem tergden door hun daden, </a:t>
            </a:r>
          </a:p>
          <a:p>
            <a:pPr marL="0" indent="0">
              <a:buNone/>
            </a:pP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brak een plaag onder hen uit. </a:t>
            </a:r>
          </a:p>
          <a:p>
            <a:pPr marL="0" indent="0">
              <a:buNone/>
            </a:pP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30 Maar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Pinechas</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trad op en hield gericht; </a:t>
            </a:r>
          </a:p>
          <a:p>
            <a:pPr marL="0" indent="0">
              <a:buNone/>
            </a:pP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toen werd de plaag afgewend. </a:t>
            </a:r>
          </a:p>
          <a:p>
            <a:pPr marL="0" indent="0">
              <a:buNone/>
            </a:pP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31 Dat werd hem tot gerechtigheid gerekend, </a:t>
            </a:r>
          </a:p>
          <a:p>
            <a:pPr marL="0" indent="0">
              <a:buNone/>
            </a:pP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van geslacht tot geslacht, voor altoos. </a:t>
            </a:r>
          </a:p>
          <a:p>
            <a:pPr marL="0" indent="0">
              <a:buNone/>
            </a:pP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188640"/>
            <a:ext cx="3786187"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2691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1+#ppt_w/2"/>
                                          </p:val>
                                        </p:tav>
                                        <p:tav tm="100000">
                                          <p:val>
                                            <p:strVal val="#ppt_x"/>
                                          </p:val>
                                        </p:tav>
                                      </p:tavLst>
                                    </p:anim>
                                    <p:anim calcmode="lin" valueType="num">
                                      <p:cBhvr additive="base">
                                        <p:cTn id="8" dur="500" fill="hold"/>
                                        <p:tgtEl>
                                          <p:spTgt spid="81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0"/>
            <a:ext cx="9144000" cy="2862322"/>
          </a:xfrm>
          <a:prstGeom prst="rect">
            <a:avLst/>
          </a:prstGeom>
          <a:solidFill>
            <a:schemeClr val="tx1"/>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square" lIns="180000">
            <a:spAutoFit/>
          </a:bodyPr>
          <a:lstStyle/>
          <a:p>
            <a:endParaRPr lang="nl-NL" sz="2000" dirty="0" smtClean="0">
              <a:latin typeface="Verdana" panose="020B0604030504040204" pitchFamily="34" charset="0"/>
              <a:ea typeface="Verdana" panose="020B0604030504040204" pitchFamily="34" charset="0"/>
              <a:cs typeface="Verdana" panose="020B0604030504040204" pitchFamily="34" charset="0"/>
            </a:endParaRPr>
          </a:p>
          <a:p>
            <a:r>
              <a:rPr lang="nl-NL" sz="2000" dirty="0" smtClean="0">
                <a:latin typeface="Verdana" panose="020B0604030504040204" pitchFamily="34" charset="0"/>
                <a:ea typeface="Verdana" panose="020B0604030504040204" pitchFamily="34" charset="0"/>
                <a:cs typeface="Verdana" panose="020B0604030504040204" pitchFamily="34" charset="0"/>
              </a:rPr>
              <a:t>Num.25:12 Zeg daarom: </a:t>
            </a:r>
            <a:r>
              <a:rPr lang="nl-NL" sz="2000" b="1" dirty="0" smtClean="0">
                <a:latin typeface="Verdana" panose="020B0604030504040204" pitchFamily="34" charset="0"/>
                <a:ea typeface="Verdana" panose="020B0604030504040204" pitchFamily="34" charset="0"/>
                <a:cs typeface="Verdana" panose="020B0604030504040204" pitchFamily="34" charset="0"/>
              </a:rPr>
              <a:t>Zie, Ik geef hem mijn </a:t>
            </a:r>
            <a:r>
              <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verbond des vredes</a:t>
            </a:r>
            <a:r>
              <a:rPr lang="nl-NL" sz="2000" dirty="0" smtClean="0">
                <a:latin typeface="Verdana" panose="020B0604030504040204" pitchFamily="34" charset="0"/>
                <a:ea typeface="Verdana" panose="020B0604030504040204" pitchFamily="34" charset="0"/>
                <a:cs typeface="Verdana" panose="020B0604030504040204" pitchFamily="34" charset="0"/>
              </a:rPr>
              <a:t>, 13 opdat het voor hem en zijn nakomelingen tot een verbond van een altoosdurend priesterschap zij, omdat hij voor zijn God geijverd en over de Israëlieten verzoening gedaan heeft. 14 De Israëliet die tegelijk met de </a:t>
            </a:r>
            <a:r>
              <a:rPr lang="nl-NL" sz="2000" dirty="0" err="1" smtClean="0">
                <a:latin typeface="Verdana" panose="020B0604030504040204" pitchFamily="34" charset="0"/>
                <a:ea typeface="Verdana" panose="020B0604030504040204" pitchFamily="34" charset="0"/>
                <a:cs typeface="Verdana" panose="020B0604030504040204" pitchFamily="34" charset="0"/>
              </a:rPr>
              <a:t>Midjanitische</a:t>
            </a:r>
            <a:r>
              <a:rPr lang="nl-NL" sz="2000" dirty="0" smtClean="0">
                <a:latin typeface="Verdana" panose="020B0604030504040204" pitchFamily="34" charset="0"/>
                <a:ea typeface="Verdana" panose="020B0604030504040204" pitchFamily="34" charset="0"/>
                <a:cs typeface="Verdana" panose="020B0604030504040204" pitchFamily="34" charset="0"/>
              </a:rPr>
              <a:t> gedood werd, heette </a:t>
            </a:r>
            <a:r>
              <a:rPr lang="nl-NL" sz="2000" dirty="0" err="1" smtClean="0">
                <a:latin typeface="Verdana" panose="020B0604030504040204" pitchFamily="34" charset="0"/>
                <a:ea typeface="Verdana" panose="020B0604030504040204" pitchFamily="34" charset="0"/>
                <a:cs typeface="Verdana" panose="020B0604030504040204" pitchFamily="34" charset="0"/>
              </a:rPr>
              <a:t>Zimri</a:t>
            </a:r>
            <a:r>
              <a:rPr lang="nl-NL" sz="2000" dirty="0" smtClean="0">
                <a:latin typeface="Verdana" panose="020B0604030504040204" pitchFamily="34" charset="0"/>
                <a:ea typeface="Verdana" panose="020B0604030504040204" pitchFamily="34" charset="0"/>
                <a:cs typeface="Verdana" panose="020B0604030504040204" pitchFamily="34" charset="0"/>
              </a:rPr>
              <a:t> en was de zoon van </a:t>
            </a:r>
            <a:r>
              <a:rPr lang="nl-NL" sz="2000" dirty="0" err="1" smtClean="0">
                <a:latin typeface="Verdana" panose="020B0604030504040204" pitchFamily="34" charset="0"/>
                <a:ea typeface="Verdana" panose="020B0604030504040204" pitchFamily="34" charset="0"/>
                <a:cs typeface="Verdana" panose="020B0604030504040204" pitchFamily="34" charset="0"/>
              </a:rPr>
              <a:t>Salu</a:t>
            </a:r>
            <a:r>
              <a:rPr lang="nl-NL" sz="2000" dirty="0" smtClean="0">
                <a:latin typeface="Verdana" panose="020B0604030504040204" pitchFamily="34" charset="0"/>
                <a:ea typeface="Verdana" panose="020B0604030504040204" pitchFamily="34" charset="0"/>
                <a:cs typeface="Verdana" panose="020B0604030504040204" pitchFamily="34" charset="0"/>
              </a:rPr>
              <a:t>, een familievorst der </a:t>
            </a:r>
            <a:r>
              <a:rPr lang="nl-NL" sz="2000" dirty="0" err="1" smtClean="0">
                <a:latin typeface="Verdana" panose="020B0604030504040204" pitchFamily="34" charset="0"/>
                <a:ea typeface="Verdana" panose="020B0604030504040204" pitchFamily="34" charset="0"/>
                <a:cs typeface="Verdana" panose="020B0604030504040204" pitchFamily="34" charset="0"/>
              </a:rPr>
              <a:t>Simeonieten</a:t>
            </a:r>
            <a:r>
              <a:rPr lang="nl-NL" sz="2000" dirty="0" smtClean="0">
                <a:latin typeface="Verdana" panose="020B0604030504040204" pitchFamily="34" charset="0"/>
                <a:ea typeface="Verdana" panose="020B0604030504040204" pitchFamily="34" charset="0"/>
                <a:cs typeface="Verdana" panose="020B0604030504040204" pitchFamily="34" charset="0"/>
              </a:rPr>
              <a:t>, 15 en de </a:t>
            </a:r>
            <a:r>
              <a:rPr lang="nl-NL" sz="2000" dirty="0" err="1" smtClean="0">
                <a:latin typeface="Verdana" panose="020B0604030504040204" pitchFamily="34" charset="0"/>
                <a:ea typeface="Verdana" panose="020B0604030504040204" pitchFamily="34" charset="0"/>
                <a:cs typeface="Verdana" panose="020B0604030504040204" pitchFamily="34" charset="0"/>
              </a:rPr>
              <a:t>Midjanitische</a:t>
            </a:r>
            <a:r>
              <a:rPr lang="nl-NL" sz="2000" dirty="0" smtClean="0">
                <a:latin typeface="Verdana" panose="020B0604030504040204" pitchFamily="34" charset="0"/>
                <a:ea typeface="Verdana" panose="020B0604030504040204" pitchFamily="34" charset="0"/>
                <a:cs typeface="Verdana" panose="020B0604030504040204" pitchFamily="34" charset="0"/>
              </a:rPr>
              <a:t> vrouw die gedood was, heette </a:t>
            </a:r>
            <a:r>
              <a:rPr lang="nl-NL" sz="2000" dirty="0" err="1" smtClean="0">
                <a:latin typeface="Verdana" panose="020B0604030504040204" pitchFamily="34" charset="0"/>
                <a:ea typeface="Verdana" panose="020B0604030504040204" pitchFamily="34" charset="0"/>
                <a:cs typeface="Verdana" panose="020B0604030504040204" pitchFamily="34" charset="0"/>
              </a:rPr>
              <a:t>Kozbi</a:t>
            </a:r>
            <a:r>
              <a:rPr lang="nl-NL" sz="2000" dirty="0" smtClean="0">
                <a:latin typeface="Verdana" panose="020B0604030504040204" pitchFamily="34" charset="0"/>
                <a:ea typeface="Verdana" panose="020B0604030504040204" pitchFamily="34" charset="0"/>
                <a:cs typeface="Verdana" panose="020B0604030504040204" pitchFamily="34" charset="0"/>
              </a:rPr>
              <a:t> en was de dochter van </a:t>
            </a:r>
            <a:r>
              <a:rPr lang="nl-NL" sz="2000" dirty="0" err="1" smtClean="0">
                <a:latin typeface="Verdana" panose="020B0604030504040204" pitchFamily="34" charset="0"/>
                <a:ea typeface="Verdana" panose="020B0604030504040204" pitchFamily="34" charset="0"/>
                <a:cs typeface="Verdana" panose="020B0604030504040204" pitchFamily="34" charset="0"/>
              </a:rPr>
              <a:t>Sur</a:t>
            </a:r>
            <a:r>
              <a:rPr lang="nl-NL" sz="2000" dirty="0" smtClean="0">
                <a:latin typeface="Verdana" panose="020B0604030504040204" pitchFamily="34" charset="0"/>
                <a:ea typeface="Verdana" panose="020B0604030504040204" pitchFamily="34" charset="0"/>
                <a:cs typeface="Verdana" panose="020B0604030504040204" pitchFamily="34" charset="0"/>
              </a:rPr>
              <a:t>; hij was een familiestamhoofd in </a:t>
            </a:r>
            <a:r>
              <a:rPr lang="nl-NL" sz="2000" dirty="0" err="1" smtClean="0">
                <a:latin typeface="Verdana" panose="020B0604030504040204" pitchFamily="34" charset="0"/>
                <a:ea typeface="Verdana" panose="020B0604030504040204" pitchFamily="34" charset="0"/>
                <a:cs typeface="Verdana" panose="020B0604030504040204" pitchFamily="34" charset="0"/>
              </a:rPr>
              <a:t>Midjan</a:t>
            </a:r>
            <a:r>
              <a:rPr lang="nl-NL" sz="2000" dirty="0" smtClean="0">
                <a:latin typeface="Verdana" panose="020B0604030504040204" pitchFamily="34" charset="0"/>
                <a:ea typeface="Verdana" panose="020B0604030504040204" pitchFamily="34" charset="0"/>
                <a:cs typeface="Verdana" panose="020B0604030504040204" pitchFamily="34" charset="0"/>
              </a:rPr>
              <a:t>. </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H:\Mijn documenten\Mijn afbeeldingen\Sefer haTorah\gebroken-wa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77072"/>
            <a:ext cx="1512000" cy="1512000"/>
          </a:xfrm>
          <a:prstGeom prst="rect">
            <a:avLst/>
          </a:prstGeom>
          <a:ln w="38100" cap="sq">
            <a:solidFill>
              <a:schemeClr val="bg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8" name="Rechthoek 7"/>
          <p:cNvSpPr/>
          <p:nvPr/>
        </p:nvSpPr>
        <p:spPr>
          <a:xfrm>
            <a:off x="38204" y="2878199"/>
            <a:ext cx="9105796" cy="576064"/>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nl-NL" sz="3200" b="1" dirty="0" smtClean="0">
                <a:solidFill>
                  <a:schemeClr val="bg1"/>
                </a:solidFill>
              </a:rPr>
              <a:t>‘gebroken sjalom’</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337" y="3916497"/>
            <a:ext cx="7078663"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672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218"/>
                                        </p:tgtEl>
                                        <p:attrNameLst>
                                          <p:attrName>style.visibility</p:attrName>
                                        </p:attrNameLst>
                                      </p:cBhvr>
                                      <p:to>
                                        <p:strVal val="visible"/>
                                      </p:to>
                                    </p:set>
                                    <p:anim calcmode="lin" valueType="num">
                                      <p:cBhvr additive="base">
                                        <p:cTn id="16" dur="500" fill="hold"/>
                                        <p:tgtEl>
                                          <p:spTgt spid="9218"/>
                                        </p:tgtEl>
                                        <p:attrNameLst>
                                          <p:attrName>ppt_x</p:attrName>
                                        </p:attrNameLst>
                                      </p:cBhvr>
                                      <p:tavLst>
                                        <p:tav tm="0">
                                          <p:val>
                                            <p:strVal val="#ppt_x"/>
                                          </p:val>
                                        </p:tav>
                                        <p:tav tm="100000">
                                          <p:val>
                                            <p:strVal val="#ppt_x"/>
                                          </p:val>
                                        </p:tav>
                                      </p:tavLst>
                                    </p:anim>
                                    <p:anim calcmode="lin" valueType="num">
                                      <p:cBhvr additive="base">
                                        <p:cTn id="17"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roken Va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41875"/>
            <a:ext cx="4968552" cy="300100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ep 13"/>
          <p:cNvGrpSpPr/>
          <p:nvPr/>
        </p:nvGrpSpPr>
        <p:grpSpPr>
          <a:xfrm>
            <a:off x="6264188" y="2708920"/>
            <a:ext cx="1224136" cy="2400657"/>
            <a:chOff x="6264188" y="3344380"/>
            <a:chExt cx="1224136" cy="2400657"/>
          </a:xfrm>
        </p:grpSpPr>
        <p:sp>
          <p:nvSpPr>
            <p:cNvPr id="13" name="Rechthoek 12"/>
            <p:cNvSpPr/>
            <p:nvPr/>
          </p:nvSpPr>
          <p:spPr>
            <a:xfrm>
              <a:off x="6264188" y="3344380"/>
              <a:ext cx="1224136" cy="240065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15000" dirty="0">
                  <a:latin typeface="Ain Yiddishe Font-Traditional" panose="020B0500000000000000" pitchFamily="34" charset="0"/>
                  <a:ea typeface="Verdana" panose="020B0604030504040204" pitchFamily="34" charset="0"/>
                  <a:cs typeface="Verdana" panose="020B0604030504040204" pitchFamily="34" charset="0"/>
                </a:rPr>
                <a:t>v</a:t>
              </a:r>
              <a:r>
                <a:rPr lang="en-US" sz="15000" dirty="0" smtClean="0">
                  <a:latin typeface="Ain Yiddishe Font-Modern" panose="020B0500000000000000" pitchFamily="34" charset="0"/>
                  <a:ea typeface="Verdana" panose="020B0604030504040204" pitchFamily="34" charset="0"/>
                  <a:cs typeface="Verdana" panose="020B0604030504040204" pitchFamily="34" charset="0"/>
                </a:rPr>
                <a:t> </a:t>
              </a:r>
            </a:p>
          </p:txBody>
        </p:sp>
        <p:sp>
          <p:nvSpPr>
            <p:cNvPr id="12" name="Tekstvak 11"/>
            <p:cNvSpPr txBox="1"/>
            <p:nvPr/>
          </p:nvSpPr>
          <p:spPr>
            <a:xfrm>
              <a:off x="6516216" y="5301208"/>
              <a:ext cx="828040" cy="369332"/>
            </a:xfrm>
            <a:prstGeom prst="rect">
              <a:avLst/>
            </a:prstGeom>
            <a:noFill/>
          </p:spPr>
          <p:txBody>
            <a:bodyPr wrap="square" rtlCol="0">
              <a:spAutoFit/>
            </a:bodyPr>
            <a:lstStyle/>
            <a:p>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w</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av</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 name="Rechthoekige toelichting 1"/>
          <p:cNvSpPr/>
          <p:nvPr/>
        </p:nvSpPr>
        <p:spPr>
          <a:xfrm>
            <a:off x="251520" y="3356992"/>
            <a:ext cx="4365362" cy="1323439"/>
          </a:xfrm>
          <a:prstGeom prst="wedgeRectCallout">
            <a:avLst>
              <a:gd name="adj1" fmla="val 39907"/>
              <a:gd name="adj2" fmla="val -121110"/>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r>
              <a:rPr lang="en-US" sz="2000" dirty="0" err="1" smtClean="0">
                <a:latin typeface="Verdana" panose="020B0604030504040204" pitchFamily="34" charset="0"/>
                <a:ea typeface="Verdana" panose="020B0604030504040204" pitchFamily="34" charset="0"/>
                <a:cs typeface="Verdana" panose="020B0604030504040204" pitchFamily="34" charset="0"/>
              </a:rPr>
              <a:t>Volgens</a:t>
            </a:r>
            <a:r>
              <a:rPr lang="en-US" sz="2000" dirty="0" smtClean="0">
                <a:latin typeface="Verdana" panose="020B0604030504040204" pitchFamily="34" charset="0"/>
                <a:ea typeface="Verdana" panose="020B0604030504040204" pitchFamily="34" charset="0"/>
                <a:cs typeface="Verdana" panose="020B0604030504040204" pitchFamily="34" charset="0"/>
              </a:rPr>
              <a:t> de regels </a:t>
            </a:r>
            <a:r>
              <a:rPr lang="en-US" sz="2000" dirty="0" err="1" smtClean="0">
                <a:latin typeface="Verdana" panose="020B0604030504040204" pitchFamily="34" charset="0"/>
                <a:ea typeface="Verdana" panose="020B0604030504040204" pitchFamily="34" charset="0"/>
                <a:cs typeface="Verdana" panose="020B0604030504040204" pitchFamily="34" charset="0"/>
              </a:rPr>
              <a:t>voor</a:t>
            </a:r>
            <a:r>
              <a:rPr lang="en-US" sz="2000" dirty="0" smtClean="0">
                <a:latin typeface="Verdana" panose="020B0604030504040204" pitchFamily="34" charset="0"/>
                <a:ea typeface="Verdana" panose="020B0604030504040204" pitchFamily="34" charset="0"/>
                <a:cs typeface="Verdana" panose="020B0604030504040204" pitchFamily="34" charset="0"/>
              </a:rPr>
              <a:t> de </a:t>
            </a:r>
            <a:r>
              <a:rPr lang="en-US" sz="2000" dirty="0" err="1" smtClean="0">
                <a:latin typeface="Verdana" panose="020B0604030504040204" pitchFamily="34" charset="0"/>
                <a:ea typeface="Verdana" panose="020B0604030504040204" pitchFamily="34" charset="0"/>
                <a:cs typeface="Verdana" panose="020B0604030504040204" pitchFamily="34" charset="0"/>
              </a:rPr>
              <a:t>sofeer</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maakt</a:t>
            </a:r>
            <a:r>
              <a:rPr lang="en-US" sz="2000" dirty="0" smtClean="0">
                <a:latin typeface="Verdana" panose="020B0604030504040204" pitchFamily="34" charset="0"/>
                <a:ea typeface="Verdana" panose="020B0604030504040204" pitchFamily="34" charset="0"/>
                <a:cs typeface="Verdana" panose="020B0604030504040204" pitchFamily="34" charset="0"/>
              </a:rPr>
              <a:t> de </a:t>
            </a:r>
            <a:r>
              <a:rPr lang="en-US" sz="2000" dirty="0" err="1" smtClean="0">
                <a:latin typeface="Verdana" panose="020B0604030504040204" pitchFamily="34" charset="0"/>
                <a:ea typeface="Verdana" panose="020B0604030504040204" pitchFamily="34" charset="0"/>
                <a:cs typeface="Verdana" panose="020B0604030504040204" pitchFamily="34" charset="0"/>
              </a:rPr>
              <a:t>kleinste</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doorbreking</a:t>
            </a:r>
            <a:r>
              <a:rPr lang="en-US" sz="2000" dirty="0" smtClean="0">
                <a:latin typeface="Verdana" panose="020B0604030504040204" pitchFamily="34" charset="0"/>
                <a:ea typeface="Verdana" panose="020B0604030504040204" pitchFamily="34" charset="0"/>
                <a:cs typeface="Verdana" panose="020B0604030504040204" pitchFamily="34" charset="0"/>
              </a:rPr>
              <a:t> van </a:t>
            </a:r>
            <a:r>
              <a:rPr lang="en-US" sz="2000" dirty="0" err="1" smtClean="0">
                <a:latin typeface="Verdana" panose="020B0604030504040204" pitchFamily="34" charset="0"/>
                <a:ea typeface="Verdana" panose="020B0604030504040204" pitchFamily="34" charset="0"/>
                <a:cs typeface="Verdana" panose="020B0604030504040204" pitchFamily="34" charset="0"/>
              </a:rPr>
              <a:t>een</a:t>
            </a:r>
            <a:r>
              <a:rPr lang="en-US" sz="2000" dirty="0" smtClean="0">
                <a:latin typeface="Verdana" panose="020B0604030504040204" pitchFamily="34" charset="0"/>
                <a:ea typeface="Verdana" panose="020B0604030504040204" pitchFamily="34" charset="0"/>
                <a:cs typeface="Verdana" panose="020B0604030504040204" pitchFamily="34" charset="0"/>
              </a:rPr>
              <a:t> letter de hele </a:t>
            </a:r>
            <a:r>
              <a:rPr lang="en-US" sz="2000" dirty="0" err="1" smtClean="0">
                <a:latin typeface="Verdana" panose="020B0604030504040204" pitchFamily="34" charset="0"/>
                <a:ea typeface="Verdana" panose="020B0604030504040204" pitchFamily="34" charset="0"/>
                <a:cs typeface="Verdana" panose="020B0604030504040204" pitchFamily="34" charset="0"/>
              </a:rPr>
              <a:t>rol</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onbruikbaar</a:t>
            </a:r>
            <a:r>
              <a:rPr lang="en-US" sz="2000" dirty="0" smtClean="0">
                <a:latin typeface="Verdana" panose="020B0604030504040204" pitchFamily="34" charset="0"/>
                <a:ea typeface="Verdana" panose="020B0604030504040204" pitchFamily="34" charset="0"/>
                <a:cs typeface="Verdana" panose="020B0604030504040204" pitchFamily="34" charset="0"/>
              </a:rPr>
              <a:t>. </a:t>
            </a:r>
          </a:p>
        </p:txBody>
      </p:sp>
      <p:cxnSp>
        <p:nvCxnSpPr>
          <p:cNvPr id="11" name="Rechte verbindingslijn 10"/>
          <p:cNvCxnSpPr/>
          <p:nvPr/>
        </p:nvCxnSpPr>
        <p:spPr>
          <a:xfrm flipV="1">
            <a:off x="6732240" y="3807748"/>
            <a:ext cx="468000" cy="468000"/>
          </a:xfrm>
          <a:prstGeom prst="line">
            <a:avLst/>
          </a:prstGeom>
          <a:ln w="57150">
            <a:solidFill>
              <a:srgbClr val="B93A37"/>
            </a:solidFill>
          </a:ln>
        </p:spPr>
        <p:style>
          <a:lnRef idx="1">
            <a:schemeClr val="accent1"/>
          </a:lnRef>
          <a:fillRef idx="0">
            <a:schemeClr val="accent1"/>
          </a:fillRef>
          <a:effectRef idx="0">
            <a:schemeClr val="accent1"/>
          </a:effectRef>
          <a:fontRef idx="minor">
            <a:schemeClr val="tx1"/>
          </a:fontRef>
        </p:style>
      </p:cxnSp>
      <p:grpSp>
        <p:nvGrpSpPr>
          <p:cNvPr id="15" name="Groep 14"/>
          <p:cNvGrpSpPr/>
          <p:nvPr/>
        </p:nvGrpSpPr>
        <p:grpSpPr>
          <a:xfrm>
            <a:off x="7734036" y="2721532"/>
            <a:ext cx="1230452" cy="2400657"/>
            <a:chOff x="7734036" y="3356992"/>
            <a:chExt cx="1230452" cy="2400657"/>
          </a:xfrm>
        </p:grpSpPr>
        <p:grpSp>
          <p:nvGrpSpPr>
            <p:cNvPr id="8" name="Groep 7"/>
            <p:cNvGrpSpPr/>
            <p:nvPr/>
          </p:nvGrpSpPr>
          <p:grpSpPr>
            <a:xfrm>
              <a:off x="7734036" y="3356992"/>
              <a:ext cx="1230452" cy="2400657"/>
              <a:chOff x="6876256" y="3242880"/>
              <a:chExt cx="1230452" cy="2400657"/>
            </a:xfrm>
          </p:grpSpPr>
          <p:sp>
            <p:nvSpPr>
              <p:cNvPr id="9" name="Rechthoek 8"/>
              <p:cNvSpPr/>
              <p:nvPr/>
            </p:nvSpPr>
            <p:spPr>
              <a:xfrm>
                <a:off x="6876256" y="3242880"/>
                <a:ext cx="1224136" cy="240065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15000" dirty="0">
                    <a:latin typeface="Ain Yiddishe Font-Traditional" panose="020B0500000000000000" pitchFamily="34" charset="0"/>
                    <a:ea typeface="Verdana" panose="020B0604030504040204" pitchFamily="34" charset="0"/>
                    <a:cs typeface="Verdana" panose="020B0604030504040204" pitchFamily="34" charset="0"/>
                  </a:rPr>
                  <a:t>v</a:t>
                </a:r>
                <a:r>
                  <a:rPr lang="en-US" sz="15000" dirty="0" smtClean="0">
                    <a:latin typeface="Ain Yiddishe Font-Modern" panose="020B0500000000000000" pitchFamily="34" charset="0"/>
                    <a:ea typeface="Verdana" panose="020B0604030504040204" pitchFamily="34" charset="0"/>
                    <a:cs typeface="Verdana" panose="020B0604030504040204" pitchFamily="34" charset="0"/>
                  </a:rPr>
                  <a:t> </a:t>
                </a:r>
              </a:p>
            </p:txBody>
          </p:sp>
          <p:sp>
            <p:nvSpPr>
              <p:cNvPr id="6" name="Ruit 5"/>
              <p:cNvSpPr/>
              <p:nvPr/>
            </p:nvSpPr>
            <p:spPr>
              <a:xfrm>
                <a:off x="7314620" y="4071352"/>
                <a:ext cx="792088" cy="1289704"/>
              </a:xfrm>
              <a:prstGeom prst="diamond">
                <a:avLst/>
              </a:prstGeom>
              <a:solidFill>
                <a:srgbClr val="B93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7" name="Tekstvak 16"/>
            <p:cNvSpPr txBox="1"/>
            <p:nvPr/>
          </p:nvSpPr>
          <p:spPr>
            <a:xfrm>
              <a:off x="8136448" y="5301208"/>
              <a:ext cx="828040" cy="369332"/>
            </a:xfrm>
            <a:prstGeom prst="rect">
              <a:avLst/>
            </a:prstGeom>
            <a:noFill/>
          </p:spPr>
          <p:txBody>
            <a:bodyPr wrap="square" rtlCol="0">
              <a:spAutoFit/>
            </a:bodyPr>
            <a:lstStyle/>
            <a:p>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jod</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6" name="Rechthoek 15"/>
          <p:cNvSpPr/>
          <p:nvPr/>
        </p:nvSpPr>
        <p:spPr>
          <a:xfrm>
            <a:off x="249959" y="4653136"/>
            <a:ext cx="4365362" cy="1015663"/>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r>
              <a:rPr lang="en-US" sz="2000" dirty="0" err="1" smtClean="0">
                <a:latin typeface="Verdana" panose="020B0604030504040204" pitchFamily="34" charset="0"/>
                <a:ea typeface="Verdana" panose="020B0604030504040204" pitchFamily="34" charset="0"/>
                <a:cs typeface="Verdana" panose="020B0604030504040204" pitchFamily="34" charset="0"/>
              </a:rPr>
              <a:t>Behalve</a:t>
            </a:r>
            <a:r>
              <a:rPr lang="en-US" sz="2000" dirty="0" smtClean="0">
                <a:latin typeface="Verdana" panose="020B0604030504040204" pitchFamily="34" charset="0"/>
                <a:ea typeface="Verdana" panose="020B0604030504040204" pitchFamily="34" charset="0"/>
                <a:cs typeface="Verdana" panose="020B0604030504040204" pitchFamily="34" charset="0"/>
              </a:rPr>
              <a:t> in het </a:t>
            </a:r>
            <a:r>
              <a:rPr lang="en-US" sz="2000" dirty="0" err="1" smtClean="0">
                <a:latin typeface="Verdana" panose="020B0604030504040204" pitchFamily="34" charset="0"/>
                <a:ea typeface="Verdana" panose="020B0604030504040204" pitchFamily="34" charset="0"/>
                <a:cs typeface="Verdana" panose="020B0604030504040204" pitchFamily="34" charset="0"/>
              </a:rPr>
              <a:t>woord</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sjalom</a:t>
            </a:r>
            <a:r>
              <a:rPr lang="en-US" sz="2000" dirty="0" smtClean="0">
                <a:latin typeface="Verdana" panose="020B0604030504040204" pitchFamily="34" charset="0"/>
                <a:ea typeface="Verdana" panose="020B0604030504040204" pitchFamily="34" charset="0"/>
                <a:cs typeface="Verdana" panose="020B0604030504040204" pitchFamily="34" charset="0"/>
              </a:rPr>
              <a:t> in </a:t>
            </a:r>
            <a:r>
              <a:rPr lang="en-US" sz="2000" dirty="0" err="1" smtClean="0">
                <a:latin typeface="Verdana" panose="020B0604030504040204" pitchFamily="34" charset="0"/>
                <a:ea typeface="Verdana" panose="020B0604030504040204" pitchFamily="34" charset="0"/>
                <a:cs typeface="Verdana" panose="020B0604030504040204" pitchFamily="34" charset="0"/>
              </a:rPr>
              <a:t>Pinchas</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daar</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hoort</a:t>
            </a:r>
            <a:r>
              <a:rPr lang="en-US" sz="2000" dirty="0" smtClean="0">
                <a:latin typeface="Verdana" panose="020B0604030504040204" pitchFamily="34" charset="0"/>
                <a:ea typeface="Verdana" panose="020B0604030504040204" pitchFamily="34" charset="0"/>
                <a:cs typeface="Verdana" panose="020B0604030504040204" pitchFamily="34" charset="0"/>
              </a:rPr>
              <a:t> de wav in </a:t>
            </a:r>
            <a:r>
              <a:rPr lang="en-US" sz="2000" dirty="0" err="1" smtClean="0">
                <a:latin typeface="Verdana" panose="020B0604030504040204" pitchFamily="34" charset="0"/>
                <a:ea typeface="Verdana" panose="020B0604030504040204" pitchFamily="34" charset="0"/>
                <a:cs typeface="Verdana" panose="020B0604030504040204" pitchFamily="34" charset="0"/>
              </a:rPr>
              <a:t>sjalom</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doorbroken</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te</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err="1" smtClean="0">
                <a:latin typeface="Verdana" panose="020B0604030504040204" pitchFamily="34" charset="0"/>
                <a:ea typeface="Verdana" panose="020B0604030504040204" pitchFamily="34" charset="0"/>
                <a:cs typeface="Verdana" panose="020B0604030504040204" pitchFamily="34" charset="0"/>
              </a:rPr>
              <a:t>zijn</a:t>
            </a:r>
            <a:r>
              <a:rPr lang="en-US" sz="2000" dirty="0" smtClean="0">
                <a:latin typeface="Verdana" panose="020B0604030504040204" pitchFamily="34" charset="0"/>
                <a:ea typeface="Verdana" panose="020B0604030504040204" pitchFamily="34" charset="0"/>
                <a:cs typeface="Verdana" panose="020B0604030504040204" pitchFamily="34" charset="0"/>
              </a:rPr>
              <a:t>.</a:t>
            </a:r>
          </a:p>
        </p:txBody>
      </p:sp>
      <p:pic>
        <p:nvPicPr>
          <p:cNvPr id="18" name="Picture 2" descr="H:\Mijn documenten\Mijn afbeeldingen\Sefer haTorah\gebroken-wa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02" y="836712"/>
            <a:ext cx="1512000" cy="1512000"/>
          </a:xfrm>
          <a:prstGeom prst="rect">
            <a:avLst/>
          </a:prstGeom>
          <a:ln w="38100" cap="sq">
            <a:solidFill>
              <a:schemeClr val="bg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6650142" y="480888"/>
            <a:ext cx="1918302" cy="646331"/>
          </a:xfrm>
          <a:prstGeom prst="rect">
            <a:avLst/>
          </a:prstGeom>
          <a:solidFill>
            <a:srgbClr val="C00000"/>
          </a:solidFill>
        </p:spPr>
        <p:txBody>
          <a:bodyPr wrap="square" rtlCol="0">
            <a:spAutoFit/>
          </a:bodyPr>
          <a:lstStyle/>
          <a:p>
            <a:r>
              <a:rPr lang="nl-NL" b="1" dirty="0">
                <a:solidFill>
                  <a:schemeClr val="bg1"/>
                </a:solidFill>
                <a:latin typeface="Verdana" panose="020B0604030504040204" pitchFamily="34" charset="0"/>
                <a:ea typeface="Verdana" panose="020B0604030504040204" pitchFamily="34" charset="0"/>
              </a:rPr>
              <a:t>w</a:t>
            </a:r>
            <a:r>
              <a:rPr lang="nl-NL" b="1" dirty="0" smtClean="0">
                <a:solidFill>
                  <a:schemeClr val="bg1"/>
                </a:solidFill>
                <a:latin typeface="Verdana" panose="020B0604030504040204" pitchFamily="34" charset="0"/>
                <a:ea typeface="Verdana" panose="020B0604030504040204" pitchFamily="34" charset="0"/>
              </a:rPr>
              <a:t>av </a:t>
            </a:r>
            <a:r>
              <a:rPr lang="nl-NL" b="1" dirty="0" err="1" smtClean="0">
                <a:solidFill>
                  <a:schemeClr val="bg1"/>
                </a:solidFill>
                <a:latin typeface="Verdana" panose="020B0604030504040204" pitchFamily="34" charset="0"/>
                <a:ea typeface="Verdana" panose="020B0604030504040204" pitchFamily="34" charset="0"/>
              </a:rPr>
              <a:t>k’tia</a:t>
            </a:r>
            <a:endParaRPr lang="nl-NL" b="1" dirty="0" smtClean="0">
              <a:solidFill>
                <a:schemeClr val="bg1"/>
              </a:solidFill>
              <a:latin typeface="Verdana" panose="020B0604030504040204" pitchFamily="34" charset="0"/>
              <a:ea typeface="Verdana" panose="020B0604030504040204" pitchFamily="34" charset="0"/>
            </a:endParaRPr>
          </a:p>
          <a:p>
            <a:r>
              <a:rPr lang="nl-NL" i="1" dirty="0" smtClean="0">
                <a:solidFill>
                  <a:schemeClr val="bg1"/>
                </a:solidFill>
                <a:latin typeface="Verdana" panose="020B0604030504040204" pitchFamily="34" charset="0"/>
                <a:ea typeface="Verdana" panose="020B0604030504040204" pitchFamily="34" charset="0"/>
              </a:rPr>
              <a:t>kleine wav</a:t>
            </a:r>
            <a:endParaRPr lang="nl-NL" i="1" dirty="0">
              <a:solidFill>
                <a:schemeClr val="bg1"/>
              </a:solidFill>
              <a:latin typeface="Verdana" panose="020B0604030504040204" pitchFamily="34" charset="0"/>
              <a:ea typeface="Verdana" panose="020B0604030504040204" pitchFamily="34" charset="0"/>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1090" y="5095901"/>
            <a:ext cx="367030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6826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7"/>
                                        </p:tgtEl>
                                        <p:attrNameLst>
                                          <p:attrName>style.visibility</p:attrName>
                                        </p:attrNameLst>
                                      </p:cBhvr>
                                      <p:to>
                                        <p:strVal val="visible"/>
                                      </p:to>
                                    </p:set>
                                    <p:anim calcmode="lin" valueType="num">
                                      <p:cBhvr additive="base">
                                        <p:cTn id="37" dur="500" fill="hold"/>
                                        <p:tgtEl>
                                          <p:spTgt spid="6147"/>
                                        </p:tgtEl>
                                        <p:attrNameLst>
                                          <p:attrName>ppt_x</p:attrName>
                                        </p:attrNameLst>
                                      </p:cBhvr>
                                      <p:tavLst>
                                        <p:tav tm="0">
                                          <p:val>
                                            <p:strVal val="#ppt_x"/>
                                          </p:val>
                                        </p:tav>
                                        <p:tav tm="100000">
                                          <p:val>
                                            <p:strVal val="#ppt_x"/>
                                          </p:val>
                                        </p:tav>
                                      </p:tavLst>
                                    </p:anim>
                                    <p:anim calcmode="lin" valueType="num">
                                      <p:cBhvr additive="base">
                                        <p:cTn id="3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2"/>
          <p:cNvSpPr txBox="1">
            <a:spLocks/>
          </p:cNvSpPr>
          <p:nvPr/>
        </p:nvSpPr>
        <p:spPr>
          <a:xfrm>
            <a:off x="107504" y="44624"/>
            <a:ext cx="1044000" cy="5904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vert="vert270" lIns="91440" tIns="45720" rIns="91440" bIns="45720" rtlCol="0">
            <a:normAutofit fontScale="925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6600" b="1" dirty="0" smtClean="0">
                <a:ln w="11430"/>
                <a:solidFill>
                  <a:schemeClr val="bg1"/>
                </a:solidFill>
                <a:effectLst>
                  <a:outerShdw blurRad="50800" dist="292100" dir="8100000" algn="tr" rotWithShape="0">
                    <a:prstClr val="black">
                      <a:alpha val="40000"/>
                    </a:prstClr>
                  </a:outerShdw>
                </a:effectLst>
                <a:latin typeface="Arial Black" panose="020B0A04020102020204" pitchFamily="34" charset="0"/>
                <a:ea typeface="Verdana" panose="020B0604030504040204" pitchFamily="34" charset="0"/>
                <a:cs typeface="Verdana" panose="020B0604030504040204" pitchFamily="34" charset="0"/>
              </a:rPr>
              <a:t>7 </a:t>
            </a:r>
            <a:r>
              <a:rPr lang="nl-NL" sz="6600" b="1" dirty="0" err="1" smtClean="0">
                <a:ln w="11430"/>
                <a:solidFill>
                  <a:schemeClr val="bg1"/>
                </a:solidFill>
                <a:effectLst>
                  <a:outerShdw blurRad="50800" dist="292100" dir="8100000" algn="tr" rotWithShape="0">
                    <a:prstClr val="black">
                      <a:alpha val="40000"/>
                    </a:prstClr>
                  </a:outerShdw>
                </a:effectLst>
                <a:latin typeface="Arial Black" panose="020B0A04020102020204" pitchFamily="34" charset="0"/>
                <a:ea typeface="Verdana" panose="020B0604030504040204" pitchFamily="34" charset="0"/>
                <a:cs typeface="Verdana" panose="020B0604030504040204" pitchFamily="34" charset="0"/>
              </a:rPr>
              <a:t>Alija’s</a:t>
            </a:r>
            <a:endParaRPr lang="nl-NL" sz="6600" b="1" dirty="0" smtClean="0">
              <a:ln w="11430"/>
              <a:solidFill>
                <a:schemeClr val="bg1"/>
              </a:solidFill>
              <a:effectLst>
                <a:outerShdw blurRad="50800" dist="292100" dir="8100000" algn="tr" rotWithShape="0">
                  <a:prstClr val="black">
                    <a:alpha val="40000"/>
                  </a:prstClr>
                </a:outerShdw>
              </a:effectLst>
              <a:latin typeface="Arial Black" panose="020B0A04020102020204" pitchFamily="34" charset="0"/>
              <a:ea typeface="Verdana" panose="020B0604030504040204" pitchFamily="34" charset="0"/>
              <a:cs typeface="Verdana" panose="020B0604030504040204" pitchFamily="34" charset="0"/>
            </a:endParaRPr>
          </a:p>
          <a:p>
            <a:pPr marL="514350" indent="-514350" algn="l">
              <a:buFont typeface="+mj-lt"/>
              <a:buAutoNum type="arabicPeriod"/>
            </a:pPr>
            <a:endParaRPr lang="nl-NL" sz="6600" b="1" dirty="0">
              <a:ln w="11430"/>
              <a:solidFill>
                <a:schemeClr val="tx1">
                  <a:lumMod val="85000"/>
                  <a:lumOff val="15000"/>
                </a:schemeClr>
              </a:solidFill>
              <a:effectLst>
                <a:outerShdw blurRad="50800" dist="292100" dir="8100000" algn="tr"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3" name="Tabel 12"/>
          <p:cNvGraphicFramePr>
            <a:graphicFrameLocks noGrp="1"/>
          </p:cNvGraphicFramePr>
          <p:nvPr>
            <p:extLst>
              <p:ext uri="{D42A27DB-BD31-4B8C-83A1-F6EECF244321}">
                <p14:modId xmlns:p14="http://schemas.microsoft.com/office/powerpoint/2010/main" val="3477820836"/>
              </p:ext>
            </p:extLst>
          </p:nvPr>
        </p:nvGraphicFramePr>
        <p:xfrm>
          <a:off x="1296496" y="44624"/>
          <a:ext cx="7740000" cy="914400"/>
        </p:xfrm>
        <a:graphic>
          <a:graphicData uri="http://schemas.openxmlformats.org/drawingml/2006/table">
            <a:tbl>
              <a:tblPr firstRow="1" bandRow="1">
                <a:tableStyleId>{5C22544A-7EE6-4342-B048-85BDC9FD1C3A}</a:tableStyleId>
              </a:tblPr>
              <a:tblGrid>
                <a:gridCol w="653053"/>
                <a:gridCol w="7086947"/>
              </a:tblGrid>
              <a:tr h="900000">
                <a:tc>
                  <a:txBody>
                    <a:bodyPr/>
                    <a:lstStyle/>
                    <a:p>
                      <a:pPr algn="ctr"/>
                      <a:r>
                        <a:rPr lang="nl-NL"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nl-NL"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Pinchas</a:t>
                      </a: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voorkomt</a:t>
                      </a: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uitroeing</a:t>
                      </a: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van </a:t>
                      </a:r>
                      <a:r>
                        <a:rPr lang="en-US"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Israël</a:t>
                      </a: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JHWH </a:t>
                      </a:r>
                      <a:r>
                        <a:rPr lang="en-US"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sluit</a:t>
                      </a: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een</a:t>
                      </a: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brit</a:t>
                      </a: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sjalom</a:t>
                      </a: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met hem. </a:t>
                      </a:r>
                      <a:r>
                        <a:rPr lang="en-US"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Hij</a:t>
                      </a: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wordt</a:t>
                      </a: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aangewezen</a:t>
                      </a: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als</a:t>
                      </a: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cohen</a:t>
                      </a: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C00000"/>
                    </a:solidFill>
                  </a:tcPr>
                </a:tc>
              </a:tr>
            </a:tbl>
          </a:graphicData>
        </a:graphic>
      </p:graphicFrame>
      <p:graphicFrame>
        <p:nvGraphicFramePr>
          <p:cNvPr id="14" name="Tabel 13"/>
          <p:cNvGraphicFramePr>
            <a:graphicFrameLocks noGrp="1"/>
          </p:cNvGraphicFramePr>
          <p:nvPr>
            <p:extLst>
              <p:ext uri="{D42A27DB-BD31-4B8C-83A1-F6EECF244321}">
                <p14:modId xmlns:p14="http://schemas.microsoft.com/office/powerpoint/2010/main" val="868854348"/>
              </p:ext>
            </p:extLst>
          </p:nvPr>
        </p:nvGraphicFramePr>
        <p:xfrm>
          <a:off x="1296496" y="1029290"/>
          <a:ext cx="7740000" cy="914400"/>
        </p:xfrm>
        <a:graphic>
          <a:graphicData uri="http://schemas.openxmlformats.org/drawingml/2006/table">
            <a:tbl>
              <a:tblPr firstRow="1" bandRow="1">
                <a:tableStyleId>{5C22544A-7EE6-4342-B048-85BDC9FD1C3A}</a:tableStyleId>
              </a:tblPr>
              <a:tblGrid>
                <a:gridCol w="653053"/>
                <a:gridCol w="7086947"/>
              </a:tblGrid>
              <a:tr h="900000">
                <a:tc>
                  <a:txBody>
                    <a:bodyPr/>
                    <a:lstStyle/>
                    <a:p>
                      <a:pPr algn="ctr"/>
                      <a:r>
                        <a:rPr lang="nl-NL"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nl-NL"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algn="l"/>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Mozes</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telt</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kinderen</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Israëls</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voor</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het land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binnengaan</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Het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totale</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aantal</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mannen</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ouder</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dan</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20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jaar</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bedraagt</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exclusief</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levieten</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601.730.</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r>
            </a:tbl>
          </a:graphicData>
        </a:graphic>
      </p:graphicFrame>
      <p:graphicFrame>
        <p:nvGraphicFramePr>
          <p:cNvPr id="15" name="Tabel 14"/>
          <p:cNvGraphicFramePr>
            <a:graphicFrameLocks noGrp="1"/>
          </p:cNvGraphicFramePr>
          <p:nvPr>
            <p:extLst>
              <p:ext uri="{D42A27DB-BD31-4B8C-83A1-F6EECF244321}">
                <p14:modId xmlns:p14="http://schemas.microsoft.com/office/powerpoint/2010/main" val="1238735384"/>
              </p:ext>
            </p:extLst>
          </p:nvPr>
        </p:nvGraphicFramePr>
        <p:xfrm>
          <a:off x="1296496" y="1984434"/>
          <a:ext cx="7740000" cy="701040"/>
        </p:xfrm>
        <a:graphic>
          <a:graphicData uri="http://schemas.openxmlformats.org/drawingml/2006/table">
            <a:tbl>
              <a:tblPr firstRow="1" bandRow="1">
                <a:tableStyleId>{5C22544A-7EE6-4342-B048-85BDC9FD1C3A}</a:tableStyleId>
              </a:tblPr>
              <a:tblGrid>
                <a:gridCol w="653053"/>
                <a:gridCol w="7086947"/>
              </a:tblGrid>
              <a:tr h="684000">
                <a:tc>
                  <a:txBody>
                    <a:bodyPr/>
                    <a:lstStyle/>
                    <a:p>
                      <a:pPr algn="ctr"/>
                      <a:r>
                        <a:rPr lang="nl-NL"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endParaRPr lang="nl-NL"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algn="l"/>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Mozes</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verdeelt</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Kanaan</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onder</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stammen</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Levieten</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worden</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geteld</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r>
            </a:tbl>
          </a:graphicData>
        </a:graphic>
      </p:graphicFrame>
      <p:graphicFrame>
        <p:nvGraphicFramePr>
          <p:cNvPr id="17" name="Tabel 16"/>
          <p:cNvGraphicFramePr>
            <a:graphicFrameLocks noGrp="1"/>
          </p:cNvGraphicFramePr>
          <p:nvPr>
            <p:extLst>
              <p:ext uri="{D42A27DB-BD31-4B8C-83A1-F6EECF244321}">
                <p14:modId xmlns:p14="http://schemas.microsoft.com/office/powerpoint/2010/main" val="617230546"/>
              </p:ext>
            </p:extLst>
          </p:nvPr>
        </p:nvGraphicFramePr>
        <p:xfrm>
          <a:off x="1296496" y="2745759"/>
          <a:ext cx="7740000" cy="914400"/>
        </p:xfrm>
        <a:graphic>
          <a:graphicData uri="http://schemas.openxmlformats.org/drawingml/2006/table">
            <a:tbl>
              <a:tblPr firstRow="1" bandRow="1">
                <a:tableStyleId>{5C22544A-7EE6-4342-B048-85BDC9FD1C3A}</a:tableStyleId>
              </a:tblPr>
              <a:tblGrid>
                <a:gridCol w="631304"/>
                <a:gridCol w="7108696"/>
              </a:tblGrid>
              <a:tr h="900000">
                <a:tc>
                  <a:txBody>
                    <a:bodyPr/>
                    <a:lstStyle/>
                    <a:p>
                      <a:pPr algn="ctr"/>
                      <a:r>
                        <a:rPr lang="nl-NL"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4</a:t>
                      </a:r>
                      <a:endParaRPr lang="nl-NL"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algn="l"/>
                      <a:r>
                        <a:rPr lang="nl-NL"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Selofchad</a:t>
                      </a: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sterft</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zonder</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zonen</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zijn</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vijf</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dochters</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erven</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het land.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Mozes</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moet</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zich</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voorbereiden</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op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zijn</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dood</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Jozua</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wordt</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zijn</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opvolger</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r>
            </a:tbl>
          </a:graphicData>
        </a:graphic>
      </p:graphicFrame>
      <p:graphicFrame>
        <p:nvGraphicFramePr>
          <p:cNvPr id="18" name="Tabel 17"/>
          <p:cNvGraphicFramePr>
            <a:graphicFrameLocks noGrp="1"/>
          </p:cNvGraphicFramePr>
          <p:nvPr>
            <p:extLst>
              <p:ext uri="{D42A27DB-BD31-4B8C-83A1-F6EECF244321}">
                <p14:modId xmlns:p14="http://schemas.microsoft.com/office/powerpoint/2010/main" val="1160756699"/>
              </p:ext>
            </p:extLst>
          </p:nvPr>
        </p:nvGraphicFramePr>
        <p:xfrm>
          <a:off x="1296496" y="3712626"/>
          <a:ext cx="7740000" cy="701040"/>
        </p:xfrm>
        <a:graphic>
          <a:graphicData uri="http://schemas.openxmlformats.org/drawingml/2006/table">
            <a:tbl>
              <a:tblPr firstRow="1" bandRow="1">
                <a:tableStyleId>{5C22544A-7EE6-4342-B048-85BDC9FD1C3A}</a:tableStyleId>
              </a:tblPr>
              <a:tblGrid>
                <a:gridCol w="631304"/>
                <a:gridCol w="7108696"/>
              </a:tblGrid>
              <a:tr h="684000">
                <a:tc>
                  <a:txBody>
                    <a:bodyPr/>
                    <a:lstStyle/>
                    <a:p>
                      <a:pPr algn="ctr"/>
                      <a:r>
                        <a:rPr lang="nl-NL"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5</a:t>
                      </a:r>
                      <a:endParaRPr lang="nl-NL"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algn="l"/>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Details  van het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dagelijkse</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offer, het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Sjabbatsoffer</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en het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Nieuwe</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Maans</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offer.</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r>
            </a:tbl>
          </a:graphicData>
        </a:graphic>
      </p:graphicFrame>
      <p:graphicFrame>
        <p:nvGraphicFramePr>
          <p:cNvPr id="19" name="Tabel 18"/>
          <p:cNvGraphicFramePr>
            <a:graphicFrameLocks noGrp="1"/>
          </p:cNvGraphicFramePr>
          <p:nvPr>
            <p:extLst>
              <p:ext uri="{D42A27DB-BD31-4B8C-83A1-F6EECF244321}">
                <p14:modId xmlns:p14="http://schemas.microsoft.com/office/powerpoint/2010/main" val="3294892758"/>
              </p:ext>
            </p:extLst>
          </p:nvPr>
        </p:nvGraphicFramePr>
        <p:xfrm>
          <a:off x="1296496" y="4481268"/>
          <a:ext cx="7740000" cy="701040"/>
        </p:xfrm>
        <a:graphic>
          <a:graphicData uri="http://schemas.openxmlformats.org/drawingml/2006/table">
            <a:tbl>
              <a:tblPr firstRow="1" bandRow="1">
                <a:tableStyleId>{5C22544A-7EE6-4342-B048-85BDC9FD1C3A}</a:tableStyleId>
              </a:tblPr>
              <a:tblGrid>
                <a:gridCol w="631304"/>
                <a:gridCol w="7108696"/>
              </a:tblGrid>
              <a:tr h="684000">
                <a:tc>
                  <a:txBody>
                    <a:bodyPr/>
                    <a:lstStyle/>
                    <a:p>
                      <a:pPr algn="ctr"/>
                      <a:r>
                        <a:rPr lang="nl-NL"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endParaRPr lang="nl-NL"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algn="l"/>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Details van het Pesachoffer, het </a:t>
                      </a:r>
                      <a:r>
                        <a:rPr lang="nl-NL"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Sjavoeot</a:t>
                      </a: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offer, het </a:t>
                      </a:r>
                      <a:r>
                        <a:rPr lang="nl-NL"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Rosj</a:t>
                      </a: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haSjana</a:t>
                      </a: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offer, het </a:t>
                      </a:r>
                      <a:r>
                        <a:rPr lang="nl-NL"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Jom</a:t>
                      </a: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Kippoer</a:t>
                      </a: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offer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r>
            </a:tbl>
          </a:graphicData>
        </a:graphic>
      </p:graphicFrame>
      <p:graphicFrame>
        <p:nvGraphicFramePr>
          <p:cNvPr id="20" name="Tabel 19"/>
          <p:cNvGraphicFramePr>
            <a:graphicFrameLocks noGrp="1"/>
          </p:cNvGraphicFramePr>
          <p:nvPr>
            <p:extLst>
              <p:ext uri="{D42A27DB-BD31-4B8C-83A1-F6EECF244321}">
                <p14:modId xmlns:p14="http://schemas.microsoft.com/office/powerpoint/2010/main" val="402197915"/>
              </p:ext>
            </p:extLst>
          </p:nvPr>
        </p:nvGraphicFramePr>
        <p:xfrm>
          <a:off x="1296496" y="5273356"/>
          <a:ext cx="7740000" cy="701040"/>
        </p:xfrm>
        <a:graphic>
          <a:graphicData uri="http://schemas.openxmlformats.org/drawingml/2006/table">
            <a:tbl>
              <a:tblPr firstRow="1" bandRow="1">
                <a:tableStyleId>{5C22544A-7EE6-4342-B048-85BDC9FD1C3A}</a:tableStyleId>
              </a:tblPr>
              <a:tblGrid>
                <a:gridCol w="631304"/>
                <a:gridCol w="7108696"/>
              </a:tblGrid>
              <a:tr h="684000">
                <a:tc>
                  <a:txBody>
                    <a:bodyPr/>
                    <a:lstStyle/>
                    <a:p>
                      <a:pPr algn="ctr"/>
                      <a:r>
                        <a:rPr lang="nl-NL"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7</a:t>
                      </a:r>
                      <a:endParaRPr lang="nl-NL"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algn="l"/>
                      <a:r>
                        <a:rPr lang="nl-NL"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Details van de </a:t>
                      </a:r>
                      <a:r>
                        <a:rPr lang="nl-NL"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Soekot</a:t>
                      </a:r>
                      <a:r>
                        <a:rPr lang="nl-NL"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offers en het offer van </a:t>
                      </a:r>
                      <a:r>
                        <a:rPr lang="nl-NL"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Sjemini</a:t>
                      </a:r>
                      <a:r>
                        <a:rPr lang="nl-NL"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Atseret</a:t>
                      </a:r>
                      <a:r>
                        <a:rPr lang="nl-NL"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r>
            </a:tbl>
          </a:graphicData>
        </a:graphic>
      </p:graphicFrame>
    </p:spTree>
    <p:extLst>
      <p:ext uri="{BB962C8B-B14F-4D97-AF65-F5344CB8AC3E}">
        <p14:creationId xmlns:p14="http://schemas.microsoft.com/office/powerpoint/2010/main" val="1157772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8" y="0"/>
            <a:ext cx="91440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ianummer 3"/>
          <p:cNvSpPr>
            <a:spLocks noGrp="1"/>
          </p:cNvSpPr>
          <p:nvPr>
            <p:ph type="sldNum" sz="quarter" idx="12"/>
          </p:nvPr>
        </p:nvSpPr>
        <p:spPr/>
        <p:txBody>
          <a:bodyPr/>
          <a:lstStyle/>
          <a:p>
            <a:fld id="{6C5F9D7D-DB7B-4D86-8B43-4E0C67CB24B9}" type="slidenum">
              <a:rPr lang="nl-NL" smtClean="0"/>
              <a:t>20</a:t>
            </a:fld>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058" y="687248"/>
            <a:ext cx="2368751" cy="526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06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79"/>
          <a:stretch/>
        </p:blipFill>
        <p:spPr bwMode="auto">
          <a:xfrm>
            <a:off x="14288" y="4167494"/>
            <a:ext cx="9108000" cy="1781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323" r="2059" b="-1"/>
          <a:stretch/>
        </p:blipFill>
        <p:spPr bwMode="auto">
          <a:xfrm>
            <a:off x="4813" y="-27384"/>
            <a:ext cx="9108000" cy="1591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958413" y="1850048"/>
            <a:ext cx="7200800" cy="1938992"/>
          </a:xfrm>
          <a:prstGeom prst="rect">
            <a:avLst/>
          </a:prstGeom>
          <a:noFill/>
        </p:spPr>
        <p:txBody>
          <a:bodyPr wrap="square" rtlCol="0">
            <a:spAutoFit/>
          </a:bodyPr>
          <a:lstStyle/>
          <a:p>
            <a:pPr algn="ctr"/>
            <a:r>
              <a:rPr lang="nl-NL" sz="4000" b="1" dirty="0" smtClean="0">
                <a:latin typeface="Verdana" panose="020B0604030504040204" pitchFamily="34" charset="0"/>
                <a:ea typeface="Verdana" panose="020B0604030504040204" pitchFamily="34" charset="0"/>
              </a:rPr>
              <a:t>Een </a:t>
            </a:r>
          </a:p>
          <a:p>
            <a:pPr algn="ctr"/>
            <a:r>
              <a:rPr lang="nl-NL" sz="4000" b="1" dirty="0" smtClean="0">
                <a:latin typeface="Verdana" panose="020B0604030504040204" pitchFamily="34" charset="0"/>
                <a:ea typeface="Verdana" panose="020B0604030504040204" pitchFamily="34" charset="0"/>
              </a:rPr>
              <a:t>gecorrigeerde </a:t>
            </a:r>
          </a:p>
          <a:p>
            <a:pPr algn="ctr"/>
            <a:r>
              <a:rPr lang="nl-NL" sz="4000" b="1" dirty="0" smtClean="0">
                <a:latin typeface="Verdana" panose="020B0604030504040204" pitchFamily="34" charset="0"/>
                <a:ea typeface="Verdana" panose="020B0604030504040204" pitchFamily="34" charset="0"/>
              </a:rPr>
              <a:t>gebroken wav</a:t>
            </a:r>
            <a:endParaRPr lang="nl-NL" sz="40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150607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3068960"/>
            <a:ext cx="4127308" cy="2437387"/>
          </a:xfrm>
          <a:prstGeom prst="rect">
            <a:avLst/>
          </a:prstGeom>
        </p:spPr>
      </p:pic>
      <p:sp>
        <p:nvSpPr>
          <p:cNvPr id="2" name="Rechthoekige toelichting 1"/>
          <p:cNvSpPr/>
          <p:nvPr/>
        </p:nvSpPr>
        <p:spPr>
          <a:xfrm>
            <a:off x="3795931" y="842745"/>
            <a:ext cx="5328071" cy="707886"/>
          </a:xfrm>
          <a:prstGeom prst="wedgeRectCallout">
            <a:avLst>
              <a:gd name="adj1" fmla="val -19762"/>
              <a:gd name="adj2" fmla="val 231303"/>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2000" b="1" dirty="0" smtClean="0">
                <a:latin typeface="Verdana" panose="020B0604030504040204" pitchFamily="34" charset="0"/>
                <a:ea typeface="Verdana" panose="020B0604030504040204" pitchFamily="34" charset="0"/>
                <a:cs typeface="Verdana" panose="020B0604030504040204" pitchFamily="34" charset="0"/>
              </a:rPr>
              <a:t>De </a:t>
            </a:r>
            <a:r>
              <a:rPr lang="en-US" sz="2000" b="1" dirty="0" err="1" smtClean="0">
                <a:latin typeface="Verdana" panose="020B0604030504040204" pitchFamily="34" charset="0"/>
                <a:ea typeface="Verdana" panose="020B0604030504040204" pitchFamily="34" charset="0"/>
                <a:cs typeface="Verdana" panose="020B0604030504040204" pitchFamily="34" charset="0"/>
              </a:rPr>
              <a:t>naam</a:t>
            </a:r>
            <a:r>
              <a:rPr lang="en-US" sz="2000" b="1" dirty="0" smtClean="0">
                <a:latin typeface="Verdana" panose="020B0604030504040204" pitchFamily="34" charset="0"/>
                <a:ea typeface="Verdana" panose="020B0604030504040204" pitchFamily="34" charset="0"/>
                <a:cs typeface="Verdana" panose="020B0604030504040204" pitchFamily="34" charset="0"/>
              </a:rPr>
              <a:t> </a:t>
            </a:r>
            <a:r>
              <a:rPr lang="en-US" sz="2000" b="1" dirty="0" err="1" smtClean="0">
                <a:latin typeface="Verdana" panose="020B0604030504040204" pitchFamily="34" charset="0"/>
                <a:ea typeface="Verdana" panose="020B0604030504040204" pitchFamily="34" charset="0"/>
                <a:cs typeface="Verdana" panose="020B0604030504040204" pitchFamily="34" charset="0"/>
              </a:rPr>
              <a:t>Pinchas</a:t>
            </a:r>
            <a:r>
              <a:rPr lang="en-US" sz="2000" b="1" dirty="0" smtClean="0">
                <a:latin typeface="Verdana" panose="020B0604030504040204" pitchFamily="34" charset="0"/>
                <a:ea typeface="Verdana" panose="020B0604030504040204" pitchFamily="34" charset="0"/>
                <a:cs typeface="Verdana" panose="020B0604030504040204" pitchFamily="34" charset="0"/>
              </a:rPr>
              <a:t> is </a:t>
            </a:r>
            <a:r>
              <a:rPr lang="en-US" sz="2000" b="1" dirty="0" err="1" smtClean="0">
                <a:latin typeface="Verdana" panose="020B0604030504040204" pitchFamily="34" charset="0"/>
                <a:ea typeface="Verdana" panose="020B0604030504040204" pitchFamily="34" charset="0"/>
                <a:cs typeface="Verdana" panose="020B0604030504040204" pitchFamily="34" charset="0"/>
              </a:rPr>
              <a:t>geschreven</a:t>
            </a:r>
            <a:r>
              <a:rPr lang="en-US" sz="2000" b="1" dirty="0" smtClean="0">
                <a:latin typeface="Verdana" panose="020B0604030504040204" pitchFamily="34" charset="0"/>
                <a:ea typeface="Verdana" panose="020B0604030504040204" pitchFamily="34" charset="0"/>
                <a:cs typeface="Verdana" panose="020B0604030504040204" pitchFamily="34" charset="0"/>
              </a:rPr>
              <a:t> </a:t>
            </a:r>
          </a:p>
          <a:p>
            <a:pPr algn="ctr"/>
            <a:r>
              <a:rPr lang="en-US" sz="2000" b="1" dirty="0" smtClean="0">
                <a:latin typeface="Verdana" panose="020B0604030504040204" pitchFamily="34" charset="0"/>
                <a:ea typeface="Verdana" panose="020B0604030504040204" pitchFamily="34" charset="0"/>
                <a:cs typeface="Verdana" panose="020B0604030504040204" pitchFamily="34" charset="0"/>
              </a:rPr>
              <a:t>met </a:t>
            </a:r>
            <a:r>
              <a:rPr lang="en-US" sz="2000" b="1" dirty="0" err="1" smtClean="0">
                <a:latin typeface="Verdana" panose="020B0604030504040204" pitchFamily="34" charset="0"/>
                <a:ea typeface="Verdana" panose="020B0604030504040204" pitchFamily="34" charset="0"/>
                <a:cs typeface="Verdana" panose="020B0604030504040204" pitchFamily="34" charset="0"/>
              </a:rPr>
              <a:t>een</a:t>
            </a:r>
            <a:r>
              <a:rPr lang="en-US" sz="2000" b="1" dirty="0" smtClean="0">
                <a:latin typeface="Verdana" panose="020B0604030504040204" pitchFamily="34" charset="0"/>
                <a:ea typeface="Verdana" panose="020B0604030504040204" pitchFamily="34" charset="0"/>
                <a:cs typeface="Verdana" panose="020B0604030504040204" pitchFamily="34" charset="0"/>
              </a:rPr>
              <a:t> </a:t>
            </a:r>
            <a:r>
              <a:rPr lang="en-US" sz="2000" b="1" dirty="0" err="1" smtClean="0">
                <a:latin typeface="Verdana" panose="020B0604030504040204" pitchFamily="34" charset="0"/>
                <a:ea typeface="Verdana" panose="020B0604030504040204" pitchFamily="34" charset="0"/>
                <a:cs typeface="Verdana" panose="020B0604030504040204" pitchFamily="34" charset="0"/>
              </a:rPr>
              <a:t>kleine</a:t>
            </a:r>
            <a:r>
              <a:rPr lang="en-US" sz="2000" b="1" dirty="0" smtClean="0">
                <a:latin typeface="Verdana" panose="020B0604030504040204" pitchFamily="34" charset="0"/>
                <a:ea typeface="Verdana" panose="020B0604030504040204" pitchFamily="34" charset="0"/>
                <a:cs typeface="Verdana" panose="020B0604030504040204" pitchFamily="34" charset="0"/>
              </a:rPr>
              <a:t> </a:t>
            </a:r>
            <a:r>
              <a:rPr lang="en-US" sz="2000" b="1" dirty="0" err="1" smtClean="0">
                <a:latin typeface="Verdana" panose="020B0604030504040204" pitchFamily="34" charset="0"/>
                <a:ea typeface="Verdana" panose="020B0604030504040204" pitchFamily="34" charset="0"/>
                <a:cs typeface="Verdana" panose="020B0604030504040204" pitchFamily="34" charset="0"/>
              </a:rPr>
              <a:t>jod</a:t>
            </a:r>
            <a:r>
              <a:rPr lang="en-US" sz="2000" b="1" dirty="0" smtClean="0">
                <a:latin typeface="Verdana" panose="020B0604030504040204" pitchFamily="34" charset="0"/>
                <a:ea typeface="Verdana" panose="020B0604030504040204" pitchFamily="34" charset="0"/>
                <a:cs typeface="Verdana" panose="020B0604030504040204" pitchFamily="34" charset="0"/>
              </a:rPr>
              <a:t>!</a:t>
            </a:r>
          </a:p>
        </p:txBody>
      </p:sp>
      <p:sp>
        <p:nvSpPr>
          <p:cNvPr id="4" name="Tekstvak 3"/>
          <p:cNvSpPr txBox="1"/>
          <p:nvPr/>
        </p:nvSpPr>
        <p:spPr>
          <a:xfrm>
            <a:off x="899592" y="1567825"/>
            <a:ext cx="360040" cy="923330"/>
          </a:xfrm>
          <a:prstGeom prst="rect">
            <a:avLst/>
          </a:prstGeom>
          <a:solidFill>
            <a:srgbClr val="D9C394"/>
          </a:solidFill>
        </p:spPr>
        <p:txBody>
          <a:bodyPr wrap="square" rtlCol="0" anchor="ctr">
            <a:spAutoFit/>
          </a:bodyPr>
          <a:lstStyle/>
          <a:p>
            <a:r>
              <a:rPr lang="nl-NL" sz="5400" dirty="0" smtClean="0">
                <a:solidFill>
                  <a:srgbClr val="6B3305"/>
                </a:solidFill>
                <a:latin typeface="Ain Yiddishe Font-Traditional" panose="020B0500000000000000" pitchFamily="34" charset="0"/>
              </a:rPr>
              <a:t>y</a:t>
            </a:r>
            <a:endParaRPr lang="nl-NL" sz="5400" dirty="0">
              <a:solidFill>
                <a:srgbClr val="6B3305"/>
              </a:solidFill>
              <a:latin typeface="Ain Yiddishe Font-Traditional" panose="020B0500000000000000" pitchFamily="34" charset="0"/>
            </a:endParaRPr>
          </a:p>
        </p:txBody>
      </p:sp>
      <p:sp>
        <p:nvSpPr>
          <p:cNvPr id="18" name="Rechthoekige toelichting 17"/>
          <p:cNvSpPr/>
          <p:nvPr/>
        </p:nvSpPr>
        <p:spPr>
          <a:xfrm>
            <a:off x="323528" y="2852936"/>
            <a:ext cx="1152128" cy="1015663"/>
          </a:xfrm>
          <a:prstGeom prst="wedgeRectCallout">
            <a:avLst>
              <a:gd name="adj1" fmla="val 39254"/>
              <a:gd name="adj2" fmla="val -88419"/>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2000" b="1" dirty="0" smtClean="0">
                <a:latin typeface="Verdana" panose="020B0604030504040204" pitchFamily="34" charset="0"/>
                <a:ea typeface="Verdana" panose="020B0604030504040204" pitchFamily="34" charset="0"/>
                <a:cs typeface="Verdana" panose="020B0604030504040204" pitchFamily="34" charset="0"/>
              </a:rPr>
              <a:t>JOD</a:t>
            </a:r>
          </a:p>
          <a:p>
            <a:pPr algn="ctr"/>
            <a:r>
              <a:rPr lang="en-US" sz="2000" b="1" dirty="0">
                <a:latin typeface="Verdana" panose="020B0604030504040204" pitchFamily="34" charset="0"/>
                <a:ea typeface="Verdana" panose="020B0604030504040204" pitchFamily="34" charset="0"/>
                <a:cs typeface="Verdana" panose="020B0604030504040204" pitchFamily="34" charset="0"/>
              </a:rPr>
              <a:t>h</a:t>
            </a:r>
            <a:r>
              <a:rPr lang="en-US" sz="2000" b="1" dirty="0" smtClean="0">
                <a:latin typeface="Verdana" panose="020B0604030504040204" pitchFamily="34" charset="0"/>
                <a:ea typeface="Verdana" panose="020B0604030504040204" pitchFamily="34" charset="0"/>
                <a:cs typeface="Verdana" panose="020B0604030504040204" pitchFamily="34" charset="0"/>
              </a:rPr>
              <a:t>and</a:t>
            </a:r>
          </a:p>
          <a:p>
            <a:pPr algn="ctr"/>
            <a:r>
              <a:rPr lang="en-US" sz="2000" b="1" dirty="0" smtClean="0">
                <a:latin typeface="Verdana" panose="020B0604030504040204" pitchFamily="34" charset="0"/>
                <a:ea typeface="Verdana" panose="020B0604030504040204" pitchFamily="34" charset="0"/>
                <a:cs typeface="Verdana" panose="020B0604030504040204" pitchFamily="34" charset="0"/>
              </a:rPr>
              <a:t>arm</a:t>
            </a:r>
          </a:p>
        </p:txBody>
      </p:sp>
      <p:sp>
        <p:nvSpPr>
          <p:cNvPr id="6" name="Rechthoek 5"/>
          <p:cNvSpPr/>
          <p:nvPr/>
        </p:nvSpPr>
        <p:spPr>
          <a:xfrm>
            <a:off x="2304264" y="3880322"/>
            <a:ext cx="4644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8"/>
          <p:cNvCxnSpPr/>
          <p:nvPr/>
        </p:nvCxnSpPr>
        <p:spPr>
          <a:xfrm>
            <a:off x="2267744" y="4149080"/>
            <a:ext cx="46800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0" name="Groep 9"/>
          <p:cNvGrpSpPr/>
          <p:nvPr/>
        </p:nvGrpSpPr>
        <p:grpSpPr>
          <a:xfrm>
            <a:off x="1284929" y="1171299"/>
            <a:ext cx="1152128" cy="1350206"/>
            <a:chOff x="1284929" y="1171299"/>
            <a:chExt cx="1152128" cy="1350206"/>
          </a:xfrm>
        </p:grpSpPr>
        <p:pic>
          <p:nvPicPr>
            <p:cNvPr id="16" name="Afbeelding 15" descr="http://www.ancient-hebrew.org/files/heb_lg_10.jpg">
              <a:hlinkClick r:id="rId3"/>
            </p:cNvPr>
            <p:cNvPicPr/>
            <p:nvPr/>
          </p:nvPicPr>
          <p:blipFill>
            <a:blip r:embed="rId4" cstate="print"/>
            <a:srcRect/>
            <a:stretch>
              <a:fillRect/>
            </a:stretch>
          </p:blipFill>
          <p:spPr bwMode="auto">
            <a:xfrm>
              <a:off x="1356937" y="1585505"/>
              <a:ext cx="1008112" cy="936000"/>
            </a:xfrm>
            <a:prstGeom prst="rect">
              <a:avLst/>
            </a:prstGeom>
            <a:noFill/>
            <a:ln w="9525">
              <a:noFill/>
              <a:miter lim="800000"/>
              <a:headEnd/>
              <a:tailEnd/>
            </a:ln>
          </p:spPr>
        </p:pic>
        <p:sp>
          <p:nvSpPr>
            <p:cNvPr id="12" name="Rechthoek 11"/>
            <p:cNvSpPr/>
            <p:nvPr/>
          </p:nvSpPr>
          <p:spPr>
            <a:xfrm>
              <a:off x="1284929" y="1171299"/>
              <a:ext cx="1152128" cy="400110"/>
            </a:xfrm>
            <a:prstGeom prst="rect">
              <a:avLst/>
            </a:prstGeom>
            <a:no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2000" b="1" dirty="0" smtClean="0">
                  <a:latin typeface="Verdana" panose="020B0604030504040204" pitchFamily="34" charset="0"/>
                  <a:ea typeface="Verdana" panose="020B0604030504040204" pitchFamily="34" charset="0"/>
                  <a:cs typeface="Verdana" panose="020B0604030504040204" pitchFamily="34" charset="0"/>
                </a:rPr>
                <a:t>paleo</a:t>
              </a:r>
            </a:p>
          </p:txBody>
        </p:sp>
      </p:grpSp>
    </p:spTree>
    <p:extLst>
      <p:ext uri="{BB962C8B-B14F-4D97-AF65-F5344CB8AC3E}">
        <p14:creationId xmlns:p14="http://schemas.microsoft.com/office/powerpoint/2010/main" val="853718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8"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ep 7"/>
          <p:cNvGrpSpPr/>
          <p:nvPr/>
        </p:nvGrpSpPr>
        <p:grpSpPr>
          <a:xfrm>
            <a:off x="0" y="-27384"/>
            <a:ext cx="9144000" cy="3703682"/>
            <a:chOff x="0" y="-27384"/>
            <a:chExt cx="9144000" cy="3703682"/>
          </a:xfrm>
        </p:grpSpPr>
        <p:pic>
          <p:nvPicPr>
            <p:cNvPr id="6146" name="Picture 2"/>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0" y="-27384"/>
              <a:ext cx="9144000" cy="333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0" y="3306966"/>
              <a:ext cx="9144000" cy="369332"/>
            </a:xfrm>
            <a:prstGeom prst="rect">
              <a:avLst/>
            </a:prstGeom>
            <a:solidFill>
              <a:schemeClr val="bg1"/>
            </a:solidFill>
          </p:spPr>
          <p:txBody>
            <a:bodyPr wrap="square" rtlCol="0">
              <a:spAutoFit/>
            </a:bodyPr>
            <a:lstStyle/>
            <a:p>
              <a:pPr algn="ctr"/>
              <a:r>
                <a:rPr lang="nl-NL" i="1" dirty="0" smtClean="0">
                  <a:latin typeface="Times New Roman" panose="02020603050405020304" pitchFamily="18" charset="0"/>
                  <a:cs typeface="Times New Roman" panose="02020603050405020304" pitchFamily="18" charset="0"/>
                </a:rPr>
                <a:t>De </a:t>
              </a:r>
              <a:r>
                <a:rPr lang="nl-NL" i="1" dirty="0">
                  <a:latin typeface="Times New Roman" panose="02020603050405020304" pitchFamily="18" charset="0"/>
                  <a:cs typeface="Times New Roman" panose="02020603050405020304" pitchFamily="18" charset="0"/>
                </a:rPr>
                <a:t>P</a:t>
              </a:r>
              <a:r>
                <a:rPr lang="nl-NL" i="1" dirty="0" smtClean="0">
                  <a:latin typeface="Times New Roman" panose="02020603050405020304" pitchFamily="18" charset="0"/>
                  <a:cs typeface="Times New Roman" panose="02020603050405020304" pitchFamily="18" charset="0"/>
                </a:rPr>
                <a:t>entateuch met </a:t>
              </a:r>
              <a:r>
                <a:rPr lang="nl-NL" i="1" dirty="0" err="1">
                  <a:latin typeface="Times New Roman" panose="02020603050405020304" pitchFamily="18" charset="0"/>
                  <a:cs typeface="Times New Roman" panose="02020603050405020304" pitchFamily="18" charset="0"/>
                </a:rPr>
                <a:t>H</a:t>
              </a:r>
              <a:r>
                <a:rPr lang="nl-NL" i="1" dirty="0" err="1" smtClean="0">
                  <a:latin typeface="Times New Roman" panose="02020603050405020304" pitchFamily="18" charset="0"/>
                  <a:cs typeface="Times New Roman" panose="02020603050405020304" pitchFamily="18" charset="0"/>
                </a:rPr>
                <a:t>aftaroth</a:t>
              </a:r>
              <a:r>
                <a:rPr lang="nl-NL" i="1" dirty="0" smtClean="0">
                  <a:latin typeface="Times New Roman" panose="02020603050405020304" pitchFamily="18" charset="0"/>
                  <a:cs typeface="Times New Roman" panose="02020603050405020304" pitchFamily="18" charset="0"/>
                </a:rPr>
                <a:t>: </a:t>
              </a:r>
              <a:r>
                <a:rPr lang="nl-NL" i="1" dirty="0" err="1" smtClean="0">
                  <a:latin typeface="Times New Roman" panose="02020603050405020304" pitchFamily="18" charset="0"/>
                  <a:cs typeface="Times New Roman" panose="02020603050405020304" pitchFamily="18" charset="0"/>
                </a:rPr>
                <a:t>Jitschak</a:t>
              </a:r>
              <a:r>
                <a:rPr lang="nl-NL" i="1" dirty="0" smtClean="0">
                  <a:latin typeface="Times New Roman" panose="02020603050405020304" pitchFamily="18" charset="0"/>
                  <a:cs typeface="Times New Roman" panose="02020603050405020304" pitchFamily="18" charset="0"/>
                </a:rPr>
                <a:t> </a:t>
              </a:r>
              <a:r>
                <a:rPr lang="nl-NL" i="1" dirty="0" err="1" smtClean="0">
                  <a:latin typeface="Times New Roman" panose="02020603050405020304" pitchFamily="18" charset="0"/>
                  <a:cs typeface="Times New Roman" panose="02020603050405020304" pitchFamily="18" charset="0"/>
                </a:rPr>
                <a:t>Dasberg</a:t>
              </a:r>
              <a:r>
                <a:rPr lang="nl-NL" i="1" dirty="0" smtClean="0">
                  <a:latin typeface="Times New Roman" panose="02020603050405020304" pitchFamily="18" charset="0"/>
                  <a:cs typeface="Times New Roman" panose="02020603050405020304" pitchFamily="18" charset="0"/>
                </a:rPr>
                <a:t> – </a:t>
              </a:r>
              <a:r>
                <a:rPr lang="nl-NL" i="1" dirty="0" err="1" smtClean="0">
                  <a:latin typeface="Times New Roman" panose="02020603050405020304" pitchFamily="18" charset="0"/>
                  <a:cs typeface="Times New Roman" panose="02020603050405020304" pitchFamily="18" charset="0"/>
                </a:rPr>
                <a:t>Pinchas</a:t>
              </a:r>
              <a:r>
                <a:rPr lang="nl-NL" i="1" dirty="0" smtClean="0">
                  <a:latin typeface="Times New Roman" panose="02020603050405020304" pitchFamily="18" charset="0"/>
                  <a:cs typeface="Times New Roman" panose="02020603050405020304" pitchFamily="18" charset="0"/>
                </a:rPr>
                <a:t> </a:t>
              </a:r>
              <a:endParaRPr lang="nl-NL" i="1" dirty="0">
                <a:latin typeface="Times New Roman" panose="02020603050405020304" pitchFamily="18" charset="0"/>
                <a:cs typeface="Times New Roman" panose="02020603050405020304" pitchFamily="18" charset="0"/>
              </a:endParaRPr>
            </a:p>
          </p:txBody>
        </p:sp>
      </p:grpSp>
      <p:sp>
        <p:nvSpPr>
          <p:cNvPr id="9" name="Ovaal 8"/>
          <p:cNvSpPr/>
          <p:nvPr/>
        </p:nvSpPr>
        <p:spPr>
          <a:xfrm>
            <a:off x="2627784" y="368736"/>
            <a:ext cx="1296144" cy="68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p:cNvSpPr/>
          <p:nvPr/>
        </p:nvSpPr>
        <p:spPr>
          <a:xfrm>
            <a:off x="7380312" y="2672992"/>
            <a:ext cx="1296144" cy="68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 name="Rechte verbindingslijn met pijl 3"/>
          <p:cNvCxnSpPr/>
          <p:nvPr/>
        </p:nvCxnSpPr>
        <p:spPr>
          <a:xfrm flipV="1">
            <a:off x="3203848" y="710736"/>
            <a:ext cx="216024" cy="432000"/>
          </a:xfrm>
          <a:prstGeom prst="straightConnector1">
            <a:avLst/>
          </a:prstGeom>
          <a:ln w="28575">
            <a:solidFill>
              <a:srgbClr val="FF0000"/>
            </a:solidFill>
            <a:headEnd type="arrow"/>
            <a:tailEnd type="arrow"/>
          </a:ln>
        </p:spPr>
        <p:style>
          <a:lnRef idx="1">
            <a:schemeClr val="dk1"/>
          </a:lnRef>
          <a:fillRef idx="0">
            <a:schemeClr val="dk1"/>
          </a:fillRef>
          <a:effectRef idx="0">
            <a:schemeClr val="dk1"/>
          </a:effectRef>
          <a:fontRef idx="minor">
            <a:schemeClr val="tx1"/>
          </a:fontRef>
        </p:style>
      </p:cxnSp>
      <p:cxnSp>
        <p:nvCxnSpPr>
          <p:cNvPr id="10" name="Rechte verbindingslijn met pijl 9"/>
          <p:cNvCxnSpPr/>
          <p:nvPr/>
        </p:nvCxnSpPr>
        <p:spPr>
          <a:xfrm flipV="1">
            <a:off x="7875984" y="1052736"/>
            <a:ext cx="584448" cy="1773776"/>
          </a:xfrm>
          <a:prstGeom prst="straightConnector1">
            <a:avLst/>
          </a:prstGeom>
          <a:ln w="28575">
            <a:solidFill>
              <a:srgbClr val="FF0000"/>
            </a:solidFill>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41629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par>
                          <p:cTn id="8" fill="hold">
                            <p:stCondLst>
                              <p:cond delay="3000"/>
                            </p:stCondLst>
                            <p:childTnLst>
                              <p:par>
                                <p:cTn id="9" presetID="19" presetClass="entr" presetSubtype="10" repeatCount="indefinite"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0" fill="hold"/>
                                        <p:tgtEl>
                                          <p:spTgt spid="9"/>
                                        </p:tgtEl>
                                        <p:attrNameLst>
                                          <p:attrName>ppt_w</p:attrName>
                                        </p:attrNameLst>
                                      </p:cBhvr>
                                      <p:tavLst>
                                        <p:tav tm="0" fmla="#ppt_w*sin(2.5*pi*$)">
                                          <p:val>
                                            <p:fltVal val="0"/>
                                          </p:val>
                                        </p:tav>
                                        <p:tav tm="100000">
                                          <p:val>
                                            <p:fltVal val="1"/>
                                          </p:val>
                                        </p:tav>
                                      </p:tavLst>
                                    </p:anim>
                                    <p:anim calcmode="lin" valueType="num">
                                      <p:cBhvr>
                                        <p:cTn id="12"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9" presetClass="entr" presetSubtype="10" repeatCount="indefinite"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805341"/>
            <a:ext cx="3779848" cy="2095682"/>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805341"/>
            <a:ext cx="3548688" cy="2095682"/>
          </a:xfrm>
          <a:prstGeom prst="rect">
            <a:avLst/>
          </a:prstGeom>
        </p:spPr>
      </p:pic>
      <p:sp>
        <p:nvSpPr>
          <p:cNvPr id="17" name="Rechthoekige toelichting 16"/>
          <p:cNvSpPr/>
          <p:nvPr/>
        </p:nvSpPr>
        <p:spPr>
          <a:xfrm>
            <a:off x="2591960" y="779983"/>
            <a:ext cx="1620000" cy="720000"/>
          </a:xfrm>
          <a:prstGeom prst="wedgeRectCallout">
            <a:avLst>
              <a:gd name="adj1" fmla="val -16859"/>
              <a:gd name="adj2" fmla="val 179465"/>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2000" b="1" dirty="0" err="1">
                <a:latin typeface="Verdana" panose="020B0604030504040204" pitchFamily="34" charset="0"/>
                <a:ea typeface="Verdana" panose="020B0604030504040204" pitchFamily="34" charset="0"/>
                <a:cs typeface="Verdana" panose="020B0604030504040204" pitchFamily="34" charset="0"/>
              </a:rPr>
              <a:t>k</a:t>
            </a:r>
            <a:r>
              <a:rPr lang="en-US" sz="2000" b="1" dirty="0" err="1" smtClean="0">
                <a:latin typeface="Verdana" panose="020B0604030504040204" pitchFamily="34" charset="0"/>
                <a:ea typeface="Verdana" panose="020B0604030504040204" pitchFamily="34" charset="0"/>
                <a:cs typeface="Verdana" panose="020B0604030504040204" pitchFamily="34" charset="0"/>
              </a:rPr>
              <a:t>leine</a:t>
            </a:r>
            <a:r>
              <a:rPr lang="en-US" sz="2000" b="1" dirty="0" smtClean="0">
                <a:latin typeface="Verdana" panose="020B0604030504040204" pitchFamily="34" charset="0"/>
                <a:ea typeface="Verdana" panose="020B0604030504040204" pitchFamily="34" charset="0"/>
                <a:cs typeface="Verdana" panose="020B0604030504040204" pitchFamily="34" charset="0"/>
              </a:rPr>
              <a:t> </a:t>
            </a:r>
            <a:r>
              <a:rPr lang="en-US" sz="2000" b="1" dirty="0" err="1" smtClean="0">
                <a:latin typeface="Verdana" panose="020B0604030504040204" pitchFamily="34" charset="0"/>
                <a:ea typeface="Verdana" panose="020B0604030504040204" pitchFamily="34" charset="0"/>
                <a:cs typeface="Verdana" panose="020B0604030504040204" pitchFamily="34" charset="0"/>
              </a:rPr>
              <a:t>jod</a:t>
            </a:r>
            <a:endParaRPr lang="en-US" sz="20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9" name="Rechthoekige toelichting 18"/>
          <p:cNvSpPr/>
          <p:nvPr/>
        </p:nvSpPr>
        <p:spPr>
          <a:xfrm>
            <a:off x="4427984" y="764704"/>
            <a:ext cx="1620000" cy="720000"/>
          </a:xfrm>
          <a:prstGeom prst="wedgeRectCallout">
            <a:avLst>
              <a:gd name="adj1" fmla="val 33096"/>
              <a:gd name="adj2" fmla="val 186628"/>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2000" b="1" dirty="0" err="1" smtClean="0">
                <a:latin typeface="Verdana" panose="020B0604030504040204" pitchFamily="34" charset="0"/>
                <a:ea typeface="Verdana" panose="020B0604030504040204" pitchFamily="34" charset="0"/>
                <a:cs typeface="Verdana" panose="020B0604030504040204" pitchFamily="34" charset="0"/>
              </a:rPr>
              <a:t>grote</a:t>
            </a:r>
            <a:r>
              <a:rPr lang="en-US" sz="2000" b="1" dirty="0" smtClean="0">
                <a:latin typeface="Verdana" panose="020B0604030504040204" pitchFamily="34" charset="0"/>
                <a:ea typeface="Verdana" panose="020B0604030504040204" pitchFamily="34" charset="0"/>
                <a:cs typeface="Verdana" panose="020B0604030504040204" pitchFamily="34" charset="0"/>
              </a:rPr>
              <a:t> </a:t>
            </a:r>
            <a:r>
              <a:rPr lang="en-US" sz="2000" b="1" dirty="0" err="1" smtClean="0">
                <a:latin typeface="Verdana" panose="020B0604030504040204" pitchFamily="34" charset="0"/>
                <a:ea typeface="Verdana" panose="020B0604030504040204" pitchFamily="34" charset="0"/>
                <a:cs typeface="Verdana" panose="020B0604030504040204" pitchFamily="34" charset="0"/>
              </a:rPr>
              <a:t>jod</a:t>
            </a:r>
            <a:endParaRPr lang="en-US" sz="20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0" name="Rechthoekige toelichting 19"/>
          <p:cNvSpPr/>
          <p:nvPr/>
        </p:nvSpPr>
        <p:spPr>
          <a:xfrm>
            <a:off x="719752" y="4217273"/>
            <a:ext cx="2412088" cy="1015663"/>
          </a:xfrm>
          <a:prstGeom prst="wedgeRectCallout">
            <a:avLst>
              <a:gd name="adj1" fmla="val 47781"/>
              <a:gd name="adj2" fmla="val -128714"/>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2000" b="1" dirty="0" smtClean="0">
                <a:latin typeface="Verdana" panose="020B0604030504040204" pitchFamily="34" charset="0"/>
                <a:ea typeface="Verdana" panose="020B0604030504040204" pitchFamily="34" charset="0"/>
                <a:cs typeface="Verdana" panose="020B0604030504040204" pitchFamily="34" charset="0"/>
              </a:rPr>
              <a:t>Pinchas met </a:t>
            </a:r>
            <a:r>
              <a:rPr lang="en-US" sz="2000" b="1" dirty="0" err="1" smtClean="0">
                <a:latin typeface="Verdana" panose="020B0604030504040204" pitchFamily="34" charset="0"/>
                <a:ea typeface="Verdana" panose="020B0604030504040204" pitchFamily="34" charset="0"/>
                <a:cs typeface="Verdana" panose="020B0604030504040204" pitchFamily="34" charset="0"/>
              </a:rPr>
              <a:t>een</a:t>
            </a:r>
            <a:r>
              <a:rPr lang="en-US" sz="2000" b="1" dirty="0" smtClean="0">
                <a:latin typeface="Verdana" panose="020B0604030504040204" pitchFamily="34" charset="0"/>
                <a:ea typeface="Verdana" panose="020B0604030504040204" pitchFamily="34" charset="0"/>
                <a:cs typeface="Verdana" panose="020B0604030504040204" pitchFamily="34" charset="0"/>
              </a:rPr>
              <a:t> </a:t>
            </a:r>
            <a:r>
              <a:rPr lang="en-US" sz="2000" b="1" dirty="0" err="1" smtClean="0">
                <a:latin typeface="Verdana" panose="020B0604030504040204" pitchFamily="34" charset="0"/>
                <a:ea typeface="Verdana" panose="020B0604030504040204" pitchFamily="34" charset="0"/>
                <a:cs typeface="Verdana" panose="020B0604030504040204" pitchFamily="34" charset="0"/>
              </a:rPr>
              <a:t>kleine</a:t>
            </a:r>
            <a:r>
              <a:rPr lang="en-US" sz="2000" b="1" dirty="0" smtClean="0">
                <a:latin typeface="Verdana" panose="020B0604030504040204" pitchFamily="34" charset="0"/>
                <a:ea typeface="Verdana" panose="020B0604030504040204" pitchFamily="34" charset="0"/>
                <a:cs typeface="Verdana" panose="020B0604030504040204" pitchFamily="34" charset="0"/>
              </a:rPr>
              <a:t> hand</a:t>
            </a:r>
          </a:p>
        </p:txBody>
      </p:sp>
      <p:sp>
        <p:nvSpPr>
          <p:cNvPr id="21" name="Rechthoekige toelichting 20"/>
          <p:cNvSpPr/>
          <p:nvPr/>
        </p:nvSpPr>
        <p:spPr>
          <a:xfrm>
            <a:off x="6047984" y="4217273"/>
            <a:ext cx="2159848" cy="1015663"/>
          </a:xfrm>
          <a:prstGeom prst="wedgeRectCallout">
            <a:avLst>
              <a:gd name="adj1" fmla="val -51054"/>
              <a:gd name="adj2" fmla="val -102167"/>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2000" b="1" dirty="0" err="1" smtClean="0">
                <a:latin typeface="Verdana" panose="020B0604030504040204" pitchFamily="34" charset="0"/>
                <a:ea typeface="Verdana" panose="020B0604030504040204" pitchFamily="34" charset="0"/>
                <a:cs typeface="Verdana" panose="020B0604030504040204" pitchFamily="34" charset="0"/>
              </a:rPr>
              <a:t>Sjalom</a:t>
            </a:r>
            <a:r>
              <a:rPr lang="en-US" sz="2000" b="1" dirty="0" smtClean="0">
                <a:latin typeface="Verdana" panose="020B0604030504040204" pitchFamily="34" charset="0"/>
                <a:ea typeface="Verdana" panose="020B0604030504040204" pitchFamily="34" charset="0"/>
                <a:cs typeface="Verdana" panose="020B0604030504040204" pitchFamily="34" charset="0"/>
              </a:rPr>
              <a:t> met </a:t>
            </a:r>
            <a:r>
              <a:rPr lang="en-US" sz="2000" b="1" dirty="0" err="1" smtClean="0">
                <a:latin typeface="Verdana" panose="020B0604030504040204" pitchFamily="34" charset="0"/>
                <a:ea typeface="Verdana" panose="020B0604030504040204" pitchFamily="34" charset="0"/>
                <a:cs typeface="Verdana" panose="020B0604030504040204" pitchFamily="34" charset="0"/>
              </a:rPr>
              <a:t>een</a:t>
            </a:r>
            <a:r>
              <a:rPr lang="en-US" sz="2000" b="1" dirty="0" smtClean="0">
                <a:latin typeface="Verdana" panose="020B0604030504040204" pitchFamily="34" charset="0"/>
                <a:ea typeface="Verdana" panose="020B0604030504040204" pitchFamily="34" charset="0"/>
                <a:cs typeface="Verdana" panose="020B0604030504040204" pitchFamily="34" charset="0"/>
              </a:rPr>
              <a:t> </a:t>
            </a:r>
            <a:r>
              <a:rPr lang="en-US" sz="2000" b="1" dirty="0" err="1" smtClean="0">
                <a:latin typeface="Verdana" panose="020B0604030504040204" pitchFamily="34" charset="0"/>
                <a:ea typeface="Verdana" panose="020B0604030504040204" pitchFamily="34" charset="0"/>
                <a:cs typeface="Verdana" panose="020B0604030504040204" pitchFamily="34" charset="0"/>
              </a:rPr>
              <a:t>grote</a:t>
            </a:r>
            <a:r>
              <a:rPr lang="en-US" sz="2000" b="1" dirty="0" smtClean="0">
                <a:latin typeface="Verdana" panose="020B0604030504040204" pitchFamily="34" charset="0"/>
                <a:ea typeface="Verdana" panose="020B0604030504040204" pitchFamily="34" charset="0"/>
                <a:cs typeface="Verdana" panose="020B0604030504040204" pitchFamily="34" charset="0"/>
              </a:rPr>
              <a:t> hand</a:t>
            </a:r>
          </a:p>
        </p:txBody>
      </p:sp>
    </p:spTree>
    <p:extLst>
      <p:ext uri="{BB962C8B-B14F-4D97-AF65-F5344CB8AC3E}">
        <p14:creationId xmlns:p14="http://schemas.microsoft.com/office/powerpoint/2010/main" val="2804525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586387" y="1196752"/>
            <a:ext cx="1670650" cy="1384995"/>
          </a:xfrm>
          <a:prstGeom prst="rect">
            <a:avLst/>
          </a:prstGeom>
          <a:solidFill>
            <a:srgbClr val="C00000"/>
          </a:solidFill>
        </p:spPr>
        <p:txBody>
          <a:bodyPr wrap="none">
            <a:spAutoFit/>
          </a:bodyPr>
          <a:lstStyle/>
          <a:p>
            <a:pPr algn="ctr"/>
            <a:r>
              <a:rPr lang="he-IL" sz="6000" b="1" dirty="0" smtClean="0">
                <a:solidFill>
                  <a:schemeClr val="bg1"/>
                </a:solidFill>
                <a:cs typeface="+mj-cs"/>
              </a:rPr>
              <a:t>שָׁלוֹם</a:t>
            </a:r>
            <a:endParaRPr lang="nl-NL" sz="6000" b="1" dirty="0" smtClean="0">
              <a:solidFill>
                <a:schemeClr val="bg1"/>
              </a:solidFill>
              <a:cs typeface="+mj-cs"/>
            </a:endParaRPr>
          </a:p>
          <a:p>
            <a:pPr algn="ctr"/>
            <a:r>
              <a:rPr lang="nl-NL" sz="2400" b="1" dirty="0" smtClean="0">
                <a:solidFill>
                  <a:schemeClr val="bg1"/>
                </a:solidFill>
                <a:latin typeface="Verdana" panose="020B0604030504040204" pitchFamily="34" charset="0"/>
                <a:ea typeface="Verdana" panose="020B0604030504040204" pitchFamily="34" charset="0"/>
                <a:cs typeface="+mj-cs"/>
              </a:rPr>
              <a:t>sjalom</a:t>
            </a:r>
            <a:endParaRPr lang="nl-NL" sz="2400" b="1" dirty="0">
              <a:solidFill>
                <a:schemeClr val="bg1"/>
              </a:solidFill>
              <a:latin typeface="Verdana" panose="020B0604030504040204" pitchFamily="34" charset="0"/>
              <a:ea typeface="Verdana" panose="020B0604030504040204" pitchFamily="34" charset="0"/>
              <a:cs typeface="+mj-cs"/>
            </a:endParaRPr>
          </a:p>
        </p:txBody>
      </p:sp>
      <p:sp>
        <p:nvSpPr>
          <p:cNvPr id="6" name="Rechthoek 5"/>
          <p:cNvSpPr/>
          <p:nvPr/>
        </p:nvSpPr>
        <p:spPr>
          <a:xfrm>
            <a:off x="5112926" y="1339404"/>
            <a:ext cx="1596912" cy="2123658"/>
          </a:xfrm>
          <a:prstGeom prst="rect">
            <a:avLst/>
          </a:prstGeom>
          <a:solidFill>
            <a:srgbClr val="C00000"/>
          </a:solidFill>
        </p:spPr>
        <p:txBody>
          <a:bodyPr wrap="none">
            <a:spAutoFit/>
          </a:bodyPr>
          <a:lstStyle/>
          <a:p>
            <a:pPr algn="ctr"/>
            <a:r>
              <a:rPr lang="he-IL" sz="6000" b="1" dirty="0" smtClean="0">
                <a:solidFill>
                  <a:schemeClr val="bg1"/>
                </a:solidFill>
                <a:cs typeface="+mj-cs"/>
              </a:rPr>
              <a:t>שָׁלַם</a:t>
            </a:r>
            <a:endParaRPr lang="nl-NL" sz="6000" b="1" dirty="0" smtClean="0">
              <a:solidFill>
                <a:schemeClr val="bg1"/>
              </a:solidFill>
              <a:cs typeface="+mj-cs"/>
            </a:endParaRPr>
          </a:p>
          <a:p>
            <a:pPr algn="ctr"/>
            <a:r>
              <a:rPr lang="nl-NL" sz="2400" b="1" dirty="0" err="1">
                <a:solidFill>
                  <a:schemeClr val="bg1"/>
                </a:solidFill>
                <a:latin typeface="Verdana" panose="020B0604030504040204" pitchFamily="34" charset="0"/>
                <a:ea typeface="Verdana" panose="020B0604030504040204" pitchFamily="34" charset="0"/>
                <a:cs typeface="+mj-cs"/>
              </a:rPr>
              <a:t>s</a:t>
            </a:r>
            <a:r>
              <a:rPr lang="nl-NL" sz="2400" b="1" dirty="0" err="1" smtClean="0">
                <a:solidFill>
                  <a:schemeClr val="bg1"/>
                </a:solidFill>
                <a:latin typeface="Verdana" panose="020B0604030504040204" pitchFamily="34" charset="0"/>
                <a:ea typeface="Verdana" panose="020B0604030504040204" pitchFamily="34" charset="0"/>
                <a:cs typeface="+mj-cs"/>
              </a:rPr>
              <a:t>jalam</a:t>
            </a:r>
            <a:endParaRPr lang="nl-NL" sz="2400" b="1" dirty="0" smtClean="0">
              <a:solidFill>
                <a:schemeClr val="bg1"/>
              </a:solidFill>
              <a:latin typeface="Verdana" panose="020B0604030504040204" pitchFamily="34" charset="0"/>
              <a:ea typeface="Verdana" panose="020B0604030504040204" pitchFamily="34" charset="0"/>
              <a:cs typeface="+mj-cs"/>
            </a:endParaRPr>
          </a:p>
          <a:p>
            <a:pPr algn="ctr"/>
            <a:r>
              <a:rPr lang="nl-NL" sz="2400" i="1" dirty="0">
                <a:solidFill>
                  <a:schemeClr val="bg1"/>
                </a:solidFill>
                <a:latin typeface="Verdana" panose="020B0604030504040204" pitchFamily="34" charset="0"/>
                <a:ea typeface="Verdana" panose="020B0604030504040204" pitchFamily="34" charset="0"/>
                <a:cs typeface="+mj-cs"/>
              </a:rPr>
              <a:t>c</a:t>
            </a:r>
            <a:r>
              <a:rPr lang="nl-NL" sz="2400" i="1" dirty="0" smtClean="0">
                <a:solidFill>
                  <a:schemeClr val="bg1"/>
                </a:solidFill>
                <a:latin typeface="Verdana" panose="020B0604030504040204" pitchFamily="34" charset="0"/>
                <a:ea typeface="Verdana" panose="020B0604030504040204" pitchFamily="34" charset="0"/>
                <a:cs typeface="+mj-cs"/>
              </a:rPr>
              <a:t>ompleet</a:t>
            </a:r>
          </a:p>
          <a:p>
            <a:pPr algn="ctr"/>
            <a:r>
              <a:rPr lang="nl-NL" sz="2400" i="1" dirty="0" smtClean="0">
                <a:solidFill>
                  <a:schemeClr val="bg1"/>
                </a:solidFill>
                <a:latin typeface="Verdana" panose="020B0604030504040204" pitchFamily="34" charset="0"/>
                <a:ea typeface="Verdana" panose="020B0604030504040204" pitchFamily="34" charset="0"/>
                <a:cs typeface="+mj-cs"/>
              </a:rPr>
              <a:t>heel</a:t>
            </a:r>
            <a:endParaRPr lang="nl-NL" sz="2400" i="1" dirty="0">
              <a:solidFill>
                <a:schemeClr val="bg1"/>
              </a:solidFill>
              <a:latin typeface="Verdana" panose="020B0604030504040204" pitchFamily="34" charset="0"/>
              <a:ea typeface="Verdana" panose="020B0604030504040204" pitchFamily="34" charset="0"/>
              <a:cs typeface="+mj-cs"/>
            </a:endParaRPr>
          </a:p>
        </p:txBody>
      </p:sp>
    </p:spTree>
    <p:extLst>
      <p:ext uri="{BB962C8B-B14F-4D97-AF65-F5344CB8AC3E}">
        <p14:creationId xmlns:p14="http://schemas.microsoft.com/office/powerpoint/2010/main" val="30660135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txBox="1">
            <a:spLocks/>
          </p:cNvSpPr>
          <p:nvPr/>
        </p:nvSpPr>
        <p:spPr>
          <a:xfrm>
            <a:off x="216488" y="1665248"/>
            <a:ext cx="8748000" cy="3996000"/>
          </a:xfrm>
          <a:prstGeom prst="rect">
            <a:avLst/>
          </a:prstGeom>
          <a:solidFill>
            <a:srgbClr val="2A1500"/>
          </a:solidFill>
        </p:spPr>
        <p:style>
          <a:lnRef idx="0">
            <a:schemeClr val="accent1"/>
          </a:lnRef>
          <a:fillRef idx="3">
            <a:schemeClr val="accent1"/>
          </a:fillRef>
          <a:effectRef idx="3">
            <a:schemeClr val="accent1"/>
          </a:effectRef>
          <a:fontRef idx="minor">
            <a:schemeClr val="lt1"/>
          </a:fontRef>
        </p:style>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a:t>
            </a:r>
            <a:r>
              <a:rPr lang="nl-NL" sz="26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Sjemoné</a:t>
            </a:r>
            <a:r>
              <a:rPr lang="nl-NL"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6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esré</a:t>
            </a:r>
            <a:r>
              <a:rPr lang="nl-NL"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sluit af met </a:t>
            </a:r>
            <a:r>
              <a:rPr lang="nl-NL" sz="26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sjalom</a:t>
            </a:r>
            <a:endParaRPr lang="nl-NL"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18e </a:t>
            </a:r>
            <a:r>
              <a:rPr lang="nl-NL" sz="22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Beracha</a:t>
            </a:r>
            <a:r>
              <a:rPr lang="nl-NL" sz="2200" dirty="0">
                <a:solidFill>
                  <a:schemeClr val="bg1"/>
                </a:solidFill>
                <a:latin typeface="Verdana" panose="020B0604030504040204" pitchFamily="34" charset="0"/>
                <a:ea typeface="Verdana" panose="020B0604030504040204" pitchFamily="34" charset="0"/>
                <a:cs typeface="Verdana" panose="020B0604030504040204" pitchFamily="34" charset="0"/>
              </a:rPr>
              <a:t>: Vrede</a:t>
            </a:r>
          </a:p>
          <a:p>
            <a:pPr marL="0" indent="0">
              <a:buNone/>
            </a:pPr>
            <a:r>
              <a:rPr lang="nl-NL" sz="2200" dirty="0">
                <a:solidFill>
                  <a:schemeClr val="bg1"/>
                </a:solidFill>
                <a:latin typeface="Verdana" panose="020B0604030504040204" pitchFamily="34" charset="0"/>
                <a:ea typeface="Verdana" panose="020B0604030504040204" pitchFamily="34" charset="0"/>
                <a:cs typeface="Verdana" panose="020B0604030504040204" pitchFamily="34" charset="0"/>
              </a:rPr>
              <a:t>Sticht vrede, geef geluk, zegen, genade, liefde en </a:t>
            </a:r>
            <a:r>
              <a:rPr lang="nl-NL"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barmhartigheid voor </a:t>
            </a:r>
            <a:r>
              <a:rPr lang="nl-NL" sz="2200" dirty="0">
                <a:solidFill>
                  <a:schemeClr val="bg1"/>
                </a:solidFill>
                <a:latin typeface="Verdana" panose="020B0604030504040204" pitchFamily="34" charset="0"/>
                <a:ea typeface="Verdana" panose="020B0604030504040204" pitchFamily="34" charset="0"/>
                <a:cs typeface="Verdana" panose="020B0604030504040204" pitchFamily="34" charset="0"/>
              </a:rPr>
              <a:t>ons en heel Uw volk </a:t>
            </a:r>
            <a:r>
              <a:rPr lang="nl-NL" sz="2200" dirty="0" err="1">
                <a:solidFill>
                  <a:schemeClr val="bg1"/>
                </a:solidFill>
                <a:latin typeface="Verdana" panose="020B0604030504040204" pitchFamily="34" charset="0"/>
                <a:ea typeface="Verdana" panose="020B0604030504040204" pitchFamily="34" charset="0"/>
                <a:cs typeface="Verdana" panose="020B0604030504040204" pitchFamily="34" charset="0"/>
              </a:rPr>
              <a:t>J</a:t>
            </a:r>
            <a:r>
              <a:rPr lang="nl-NL" sz="22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israël</a:t>
            </a:r>
            <a:r>
              <a:rPr lang="nl-NL" sz="22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0" indent="0">
              <a:buNone/>
            </a:pPr>
            <a:r>
              <a:rPr lang="nl-NL" sz="2200" dirty="0">
                <a:solidFill>
                  <a:schemeClr val="bg1"/>
                </a:solidFill>
                <a:latin typeface="Verdana" panose="020B0604030504040204" pitchFamily="34" charset="0"/>
                <a:ea typeface="Verdana" panose="020B0604030504040204" pitchFamily="34" charset="0"/>
                <a:cs typeface="Verdana" panose="020B0604030504040204" pitchFamily="34" charset="0"/>
              </a:rPr>
              <a:t>Zegen ons, </a:t>
            </a:r>
            <a:r>
              <a:rPr lang="nl-NL" sz="2200" dirty="0" err="1">
                <a:solidFill>
                  <a:schemeClr val="bg1"/>
                </a:solidFill>
                <a:latin typeface="Verdana" panose="020B0604030504040204" pitchFamily="34" charset="0"/>
                <a:ea typeface="Verdana" panose="020B0604030504040204" pitchFamily="34" charset="0"/>
                <a:cs typeface="Verdana" panose="020B0604030504040204" pitchFamily="34" charset="0"/>
              </a:rPr>
              <a:t>Abba</a:t>
            </a:r>
            <a:r>
              <a:rPr lang="nl-NL" sz="2200" dirty="0">
                <a:solidFill>
                  <a:schemeClr val="bg1"/>
                </a:solidFill>
                <a:latin typeface="Verdana" panose="020B0604030504040204" pitchFamily="34" charset="0"/>
                <a:ea typeface="Verdana" panose="020B0604030504040204" pitchFamily="34" charset="0"/>
                <a:cs typeface="Verdana" panose="020B0604030504040204" pitchFamily="34" charset="0"/>
              </a:rPr>
              <a:t>, ons allen tezamen met het licht van Uw </a:t>
            </a:r>
            <a:r>
              <a:rPr lang="nl-NL"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genegenheid, want </a:t>
            </a:r>
            <a:r>
              <a:rPr lang="nl-NL" sz="2200" dirty="0">
                <a:solidFill>
                  <a:schemeClr val="bg1"/>
                </a:solidFill>
                <a:latin typeface="Verdana" panose="020B0604030504040204" pitchFamily="34" charset="0"/>
                <a:ea typeface="Verdana" panose="020B0604030504040204" pitchFamily="34" charset="0"/>
                <a:cs typeface="Verdana" panose="020B0604030504040204" pitchFamily="34" charset="0"/>
              </a:rPr>
              <a:t>door het licht van Uw genegenheid heeft U, </a:t>
            </a:r>
            <a:r>
              <a:rPr lang="nl-NL"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JHWH, </a:t>
            </a:r>
            <a:r>
              <a:rPr lang="nl-NL" sz="2200" dirty="0">
                <a:solidFill>
                  <a:schemeClr val="bg1"/>
                </a:solidFill>
                <a:latin typeface="Verdana" panose="020B0604030504040204" pitchFamily="34" charset="0"/>
                <a:ea typeface="Verdana" panose="020B0604030504040204" pitchFamily="34" charset="0"/>
                <a:cs typeface="Verdana" panose="020B0604030504040204" pitchFamily="34" charset="0"/>
              </a:rPr>
              <a:t>onze </a:t>
            </a:r>
            <a:r>
              <a:rPr lang="nl-NL" sz="22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Elohim</a:t>
            </a:r>
            <a:r>
              <a:rPr lang="nl-NL"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ons </a:t>
            </a:r>
            <a:r>
              <a:rPr lang="nl-NL" sz="2200" dirty="0">
                <a:solidFill>
                  <a:schemeClr val="bg1"/>
                </a:solidFill>
                <a:latin typeface="Verdana" panose="020B0604030504040204" pitchFamily="34" charset="0"/>
                <a:ea typeface="Verdana" panose="020B0604030504040204" pitchFamily="34" charset="0"/>
                <a:cs typeface="Verdana" panose="020B0604030504040204" pitchFamily="34" charset="0"/>
              </a:rPr>
              <a:t>gegeven een levensleer en de liefde tot </a:t>
            </a:r>
            <a:r>
              <a:rPr lang="nl-NL"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opofferingsgezindheid en </a:t>
            </a:r>
            <a:r>
              <a:rPr lang="nl-NL" sz="2200" dirty="0">
                <a:solidFill>
                  <a:schemeClr val="bg1"/>
                </a:solidFill>
                <a:latin typeface="Verdana" panose="020B0604030504040204" pitchFamily="34" charset="0"/>
                <a:ea typeface="Verdana" panose="020B0604030504040204" pitchFamily="34" charset="0"/>
                <a:cs typeface="Verdana" panose="020B0604030504040204" pitchFamily="34" charset="0"/>
              </a:rPr>
              <a:t>deugdzaamheid, zegen en barmhartigheid, leven en </a:t>
            </a:r>
            <a:r>
              <a:rPr lang="nl-NL" sz="22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sjalom</a:t>
            </a:r>
            <a:r>
              <a:rPr lang="nl-NL" sz="22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0" indent="0">
              <a:buNone/>
            </a:pPr>
            <a:r>
              <a:rPr lang="nl-NL" sz="2200" dirty="0">
                <a:solidFill>
                  <a:schemeClr val="bg1"/>
                </a:solidFill>
                <a:latin typeface="Verdana" panose="020B0604030504040204" pitchFamily="34" charset="0"/>
                <a:ea typeface="Verdana" panose="020B0604030504040204" pitchFamily="34" charset="0"/>
                <a:cs typeface="Verdana" panose="020B0604030504040204" pitchFamily="34" charset="0"/>
              </a:rPr>
              <a:t>Moge het goed zijn in Uw ogen Uw volk </a:t>
            </a:r>
            <a:r>
              <a:rPr lang="nl-NL" sz="2200" dirty="0" err="1">
                <a:solidFill>
                  <a:schemeClr val="bg1"/>
                </a:solidFill>
                <a:latin typeface="Verdana" panose="020B0604030504040204" pitchFamily="34" charset="0"/>
                <a:ea typeface="Verdana" panose="020B0604030504040204" pitchFamily="34" charset="0"/>
                <a:cs typeface="Verdana" panose="020B0604030504040204" pitchFamily="34" charset="0"/>
              </a:rPr>
              <a:t>J</a:t>
            </a:r>
            <a:r>
              <a:rPr lang="nl-NL" sz="22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israël</a:t>
            </a:r>
            <a:r>
              <a:rPr lang="nl-NL"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200" dirty="0">
                <a:solidFill>
                  <a:schemeClr val="bg1"/>
                </a:solidFill>
                <a:latin typeface="Verdana" panose="020B0604030504040204" pitchFamily="34" charset="0"/>
                <a:ea typeface="Verdana" panose="020B0604030504040204" pitchFamily="34" charset="0"/>
                <a:cs typeface="Verdana" panose="020B0604030504040204" pitchFamily="34" charset="0"/>
              </a:rPr>
              <a:t>te zegenen,</a:t>
            </a:r>
          </a:p>
          <a:p>
            <a:pPr marL="0" indent="0">
              <a:buNone/>
            </a:pPr>
            <a:r>
              <a:rPr lang="nl-NL" sz="2200" dirty="0">
                <a:solidFill>
                  <a:schemeClr val="bg1"/>
                </a:solidFill>
                <a:latin typeface="Verdana" panose="020B0604030504040204" pitchFamily="34" charset="0"/>
                <a:ea typeface="Verdana" panose="020B0604030504040204" pitchFamily="34" charset="0"/>
                <a:cs typeface="Verdana" panose="020B0604030504040204" pitchFamily="34" charset="0"/>
              </a:rPr>
              <a:t>in elke tijd en op welk uur ook, met Uw </a:t>
            </a:r>
            <a:r>
              <a:rPr lang="nl-NL" sz="22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sjalom</a:t>
            </a:r>
            <a:r>
              <a:rPr lang="nl-NL" sz="22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0" indent="0">
              <a:buNone/>
            </a:pPr>
            <a:r>
              <a:rPr lang="nl-NL" sz="2200" dirty="0">
                <a:solidFill>
                  <a:schemeClr val="bg1"/>
                </a:solidFill>
                <a:latin typeface="Verdana" panose="020B0604030504040204" pitchFamily="34" charset="0"/>
                <a:ea typeface="Verdana" panose="020B0604030504040204" pitchFamily="34" charset="0"/>
                <a:cs typeface="Verdana" panose="020B0604030504040204" pitchFamily="34" charset="0"/>
              </a:rPr>
              <a:t>Geprezen zijt Gij, Jahweh, die Zijn volk </a:t>
            </a:r>
            <a:r>
              <a:rPr lang="nl-NL" sz="2200" dirty="0" err="1">
                <a:solidFill>
                  <a:schemeClr val="bg1"/>
                </a:solidFill>
                <a:latin typeface="Verdana" panose="020B0604030504040204" pitchFamily="34" charset="0"/>
                <a:ea typeface="Verdana" panose="020B0604030504040204" pitchFamily="34" charset="0"/>
                <a:cs typeface="Verdana" panose="020B0604030504040204" pitchFamily="34" charset="0"/>
              </a:rPr>
              <a:t>J</a:t>
            </a:r>
            <a:r>
              <a:rPr lang="nl-NL" sz="22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israël</a:t>
            </a:r>
            <a:r>
              <a:rPr lang="nl-NL"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200" dirty="0">
                <a:solidFill>
                  <a:schemeClr val="bg1"/>
                </a:solidFill>
                <a:latin typeface="Verdana" panose="020B0604030504040204" pitchFamily="34" charset="0"/>
                <a:ea typeface="Verdana" panose="020B0604030504040204" pitchFamily="34" charset="0"/>
                <a:cs typeface="Verdana" panose="020B0604030504040204" pitchFamily="34" charset="0"/>
              </a:rPr>
              <a:t>zegent met </a:t>
            </a:r>
            <a:r>
              <a:rPr lang="nl-NL" sz="2200" b="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sjalom</a:t>
            </a:r>
            <a:r>
              <a:rPr lang="nl-NL" sz="2200"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2" y="-243408"/>
            <a:ext cx="9291638"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0658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txBox="1">
            <a:spLocks/>
          </p:cNvSpPr>
          <p:nvPr/>
        </p:nvSpPr>
        <p:spPr>
          <a:xfrm>
            <a:off x="0" y="1412776"/>
            <a:ext cx="9144000" cy="4500000"/>
          </a:xfrm>
          <a:prstGeom prst="rect">
            <a:avLst/>
          </a:prstGeom>
          <a:solidFill>
            <a:srgbClr val="2A1500"/>
          </a:solidFill>
        </p:spPr>
        <p:style>
          <a:lnRef idx="0">
            <a:schemeClr val="accent1"/>
          </a:lnRef>
          <a:fillRef idx="3">
            <a:schemeClr val="accent1"/>
          </a:fillRef>
          <a:effectRef idx="3">
            <a:schemeClr val="accent1"/>
          </a:effectRef>
          <a:fontRef idx="minor">
            <a:schemeClr val="lt1"/>
          </a:fontRef>
        </p:style>
        <p:txBody>
          <a:bodyPr lIns="180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a:t>
            </a:r>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Birkat</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cohaniem</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sluit af met </a:t>
            </a:r>
            <a:r>
              <a:rPr lang="nl-NL"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sjalom</a:t>
            </a:r>
            <a:r>
              <a:rPr lang="nl-NL" sz="2000" i="1" dirty="0">
                <a:solidFill>
                  <a:schemeClr val="bg1"/>
                </a:solidFill>
              </a:rPr>
              <a:t> </a:t>
            </a:r>
            <a:endParaRPr lang="nl-NL" sz="2000" dirty="0">
              <a:solidFill>
                <a:schemeClr val="bg1"/>
              </a:solidFill>
            </a:endParaRPr>
          </a:p>
          <a:p>
            <a:pPr marL="0" indent="0" algn="r">
              <a:buNone/>
            </a:pPr>
            <a:r>
              <a:rPr lang="he-IL" b="1" dirty="0">
                <a:solidFill>
                  <a:schemeClr val="bg1"/>
                </a:solidFill>
                <a:cs typeface="+mj-cs"/>
              </a:rPr>
              <a:t>יְבָרֶכְךָ </a:t>
            </a:r>
            <a:r>
              <a:rPr lang="he-IL" b="1" dirty="0" smtClean="0">
                <a:solidFill>
                  <a:schemeClr val="bg1"/>
                </a:solidFill>
                <a:cs typeface="+mj-cs"/>
              </a:rPr>
              <a:t>יְהוָה וְיִשְׁמְרֶךָ</a:t>
            </a:r>
            <a:endParaRPr lang="nl-NL" b="1" dirty="0" smtClean="0">
              <a:solidFill>
                <a:schemeClr val="bg1"/>
              </a:solidFill>
              <a:cs typeface="+mj-cs"/>
            </a:endParaRPr>
          </a:p>
          <a:p>
            <a:pPr marL="0" indent="0" algn="r">
              <a:buNone/>
            </a:pPr>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j</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ewarechecha</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Adonai  </a:t>
            </a:r>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vejisjmerecha</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De Eeuwige zal u zegenen en behoeden</a:t>
            </a:r>
            <a:r>
              <a:rPr lang="nl-NL" sz="2000" dirty="0" smtClean="0">
                <a:solidFill>
                  <a:schemeClr val="bg1"/>
                </a:solidFill>
              </a:rPr>
              <a:t>,</a:t>
            </a:r>
            <a:r>
              <a:rPr lang="nl-NL" sz="2000" dirty="0">
                <a:solidFill>
                  <a:schemeClr val="bg1"/>
                </a:solidFill>
              </a:rPr>
              <a:t> </a:t>
            </a:r>
          </a:p>
          <a:p>
            <a:pPr marL="0" indent="0" algn="r">
              <a:buNone/>
            </a:pPr>
            <a:r>
              <a:rPr lang="he-IL" dirty="0">
                <a:solidFill>
                  <a:schemeClr val="bg1"/>
                </a:solidFill>
              </a:rPr>
              <a:t>י</a:t>
            </a:r>
            <a:r>
              <a:rPr lang="he-IL" b="1" dirty="0">
                <a:solidFill>
                  <a:schemeClr val="bg1"/>
                </a:solidFill>
                <a:cs typeface="+mj-cs"/>
              </a:rPr>
              <a:t>ָאֵר יְהוָה פָּנָיו </a:t>
            </a:r>
            <a:r>
              <a:rPr lang="he-IL" b="1" dirty="0" smtClean="0">
                <a:solidFill>
                  <a:schemeClr val="bg1"/>
                </a:solidFill>
                <a:cs typeface="+mj-cs"/>
              </a:rPr>
              <a:t>אֵלֶיךָ וִיחֻנֶּךָּ</a:t>
            </a:r>
            <a:endParaRPr lang="nl-NL" b="1" dirty="0" smtClean="0">
              <a:solidFill>
                <a:schemeClr val="bg1"/>
              </a:solidFill>
              <a:cs typeface="+mj-cs"/>
            </a:endParaRPr>
          </a:p>
          <a:p>
            <a:pPr marL="0" indent="0" algn="r">
              <a:buNone/>
            </a:pPr>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j</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a’er</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Adonai </a:t>
            </a:r>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panav</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elecha</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vichoenecha</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De Eeuwige zal u Zijn stralend gelaat toewenden en u genadig zijn</a:t>
            </a:r>
            <a:r>
              <a:rPr lang="nl-NL" sz="2000" dirty="0">
                <a:solidFill>
                  <a:schemeClr val="bg1"/>
                </a:solidFill>
              </a:rPr>
              <a:t>,</a:t>
            </a:r>
          </a:p>
          <a:p>
            <a:pPr marL="0" indent="0" algn="r">
              <a:buNone/>
            </a:pPr>
            <a:r>
              <a:rPr lang="nl-NL" sz="2000" dirty="0">
                <a:solidFill>
                  <a:schemeClr val="bg1"/>
                </a:solidFill>
              </a:rPr>
              <a:t> </a:t>
            </a:r>
            <a:r>
              <a:rPr lang="he-IL" b="1" dirty="0">
                <a:solidFill>
                  <a:schemeClr val="bg1"/>
                </a:solidFill>
              </a:rPr>
              <a:t>י</a:t>
            </a:r>
            <a:r>
              <a:rPr lang="he-IL" b="1" dirty="0">
                <a:solidFill>
                  <a:schemeClr val="bg1"/>
                </a:solidFill>
                <a:cs typeface="+mj-cs"/>
              </a:rPr>
              <a:t>ִשָּׂא יְהוָה פָּנָיו </a:t>
            </a:r>
            <a:r>
              <a:rPr lang="he-IL" b="1" dirty="0" smtClean="0">
                <a:solidFill>
                  <a:schemeClr val="bg1"/>
                </a:solidFill>
                <a:cs typeface="+mj-cs"/>
              </a:rPr>
              <a:t>אֵלֶיךָ </a:t>
            </a:r>
            <a:r>
              <a:rPr lang="he-IL" b="1" dirty="0">
                <a:solidFill>
                  <a:schemeClr val="bg1"/>
                </a:solidFill>
                <a:cs typeface="+mj-cs"/>
              </a:rPr>
              <a:t>וְיָשֵׂם לְךָ </a:t>
            </a:r>
            <a:r>
              <a:rPr lang="he-IL" b="1" dirty="0">
                <a:solidFill>
                  <a:srgbClr val="FFFF00"/>
                </a:solidFill>
                <a:cs typeface="+mj-cs"/>
              </a:rPr>
              <a:t>שָׁלוֹם</a:t>
            </a:r>
            <a:endParaRPr lang="nl-NL" b="1" dirty="0">
              <a:solidFill>
                <a:srgbClr val="FFFF00"/>
              </a:solidFill>
              <a:latin typeface="Ain Yiddishe Font-Modern" panose="020B0500000000000000" pitchFamily="34" charset="0"/>
              <a:cs typeface="+mj-cs"/>
            </a:endParaRPr>
          </a:p>
          <a:p>
            <a:pPr marL="0" indent="0">
              <a:buNone/>
            </a:pPr>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Jisa</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Adonai </a:t>
            </a:r>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panav</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elecha</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ve</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jasem</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lecha</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err="1">
                <a:solidFill>
                  <a:srgbClr val="FFFF00"/>
                </a:solidFill>
                <a:latin typeface="Verdana" panose="020B0604030504040204" pitchFamily="34" charset="0"/>
                <a:ea typeface="Verdana" panose="020B0604030504040204" pitchFamily="34" charset="0"/>
                <a:cs typeface="Verdana" panose="020B0604030504040204" pitchFamily="34" charset="0"/>
              </a:rPr>
              <a:t>sjalom</a:t>
            </a:r>
            <a:endParaRPr lang="nl-NL" sz="2000"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De Eeuwige zal zijn blik op u gericht houden en u</a:t>
            </a:r>
            <a:r>
              <a:rPr lang="nl-NL" sz="2000"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vrede</a:t>
            </a:r>
            <a:r>
              <a:rPr lang="nl-NL" sz="2000"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schenken</a:t>
            </a:r>
            <a:r>
              <a:rPr lang="nl-NL" sz="2000" dirty="0">
                <a:solidFill>
                  <a:schemeClr val="bg1"/>
                </a:solidFill>
              </a:rPr>
              <a:t>.</a:t>
            </a:r>
          </a:p>
          <a:p>
            <a:pPr marL="0" indent="0">
              <a:buNone/>
            </a:pPr>
            <a:r>
              <a:rPr lang="nl-NL" sz="2000" dirty="0">
                <a:solidFill>
                  <a:schemeClr val="bg1"/>
                </a:solidFill>
              </a:rPr>
              <a:t>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2" y="-243408"/>
            <a:ext cx="9291638"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7460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txBox="1">
            <a:spLocks/>
          </p:cNvSpPr>
          <p:nvPr/>
        </p:nvSpPr>
        <p:spPr>
          <a:xfrm>
            <a:off x="107504" y="1556792"/>
            <a:ext cx="5112568" cy="4320000"/>
          </a:xfrm>
          <a:prstGeom prst="rect">
            <a:avLst/>
          </a:prstGeom>
          <a:solidFill>
            <a:srgbClr val="2A1500"/>
          </a:solidFill>
        </p:spPr>
        <p:style>
          <a:lnRef idx="0">
            <a:schemeClr val="accent1"/>
          </a:lnRef>
          <a:fillRef idx="3">
            <a:schemeClr val="accent1"/>
          </a:fillRef>
          <a:effectRef idx="3">
            <a:schemeClr val="accent1"/>
          </a:effectRef>
          <a:fontRef idx="minor">
            <a:schemeClr val="lt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Ez.34:</a:t>
            </a: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 Dan zal Ik </a:t>
            </a:r>
            <a:r>
              <a:rPr lang="nl-NL" sz="1800" b="1" dirty="0">
                <a:solidFill>
                  <a:schemeClr val="bg1"/>
                </a:solidFill>
                <a:latin typeface="Verdana" panose="020B0604030504040204" pitchFamily="34" charset="0"/>
                <a:ea typeface="Verdana" panose="020B0604030504040204" pitchFamily="34" charset="0"/>
                <a:cs typeface="Verdana" panose="020B0604030504040204" pitchFamily="34" charset="0"/>
              </a:rPr>
              <a:t>één herder </a:t>
            </a: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over hen aanstellen, die hen weiden zal: mijn knecht David. Die zal hen weiden, die zal hun herder zijn. 24 Ik, de HERE, zal hun tot een God zijn, en mijn knecht David zal vorst wezen in hun midden. Ik, de HERE, heb het gesproken. </a:t>
            </a:r>
            <a:r>
              <a:rPr lang="nl-NL" sz="1800" b="1" dirty="0">
                <a:solidFill>
                  <a:schemeClr val="bg1"/>
                </a:solidFill>
                <a:latin typeface="Verdana" panose="020B0604030504040204" pitchFamily="34" charset="0"/>
                <a:ea typeface="Verdana" panose="020B0604030504040204" pitchFamily="34" charset="0"/>
                <a:cs typeface="Verdana" panose="020B0604030504040204" pitchFamily="34" charset="0"/>
              </a:rPr>
              <a:t>25 Ik zal met hen een </a:t>
            </a:r>
            <a:r>
              <a:rPr lang="nl-NL" sz="1800" b="1" dirty="0">
                <a:solidFill>
                  <a:srgbClr val="FFFF00"/>
                </a:solidFill>
                <a:latin typeface="Verdana" panose="020B0604030504040204" pitchFamily="34" charset="0"/>
                <a:ea typeface="Verdana" panose="020B0604030504040204" pitchFamily="34" charset="0"/>
                <a:cs typeface="Verdana" panose="020B0604030504040204" pitchFamily="34" charset="0"/>
              </a:rPr>
              <a:t>verbond des vredes </a:t>
            </a:r>
            <a:r>
              <a:rPr lang="nl-NL" sz="1800" b="1" dirty="0">
                <a:solidFill>
                  <a:schemeClr val="bg1"/>
                </a:solidFill>
                <a:latin typeface="Verdana" panose="020B0604030504040204" pitchFamily="34" charset="0"/>
                <a:ea typeface="Verdana" panose="020B0604030504040204" pitchFamily="34" charset="0"/>
                <a:cs typeface="Verdana" panose="020B0604030504040204" pitchFamily="34" charset="0"/>
              </a:rPr>
              <a:t>sluiten </a:t>
            </a: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30</a:t>
            </a: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 En zij zullen weten, dat Ik de HERE, hun God, met hen ben, en dat zij, het huis Israëls, mijn volk zijn, luidt het woord van de </a:t>
            </a:r>
            <a:r>
              <a:rPr lang="nl-NL"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 HERE. 31 Gij toch zijt mijn schapen, de schapen die Ik weid; gij zijt mensen en Ik ben uw God, luidt het woord van de Here HERE. </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1400" dirty="0">
                <a:solidFill>
                  <a:schemeClr val="bg1"/>
                </a:solidFill>
                <a:latin typeface="Verdana" panose="020B0604030504040204" pitchFamily="34" charset="0"/>
                <a:ea typeface="Verdana" panose="020B0604030504040204" pitchFamily="34" charset="0"/>
              </a:rPr>
              <a:t>593-571 </a:t>
            </a:r>
            <a:r>
              <a:rPr lang="nl-NL" sz="1400" dirty="0" err="1" smtClean="0">
                <a:solidFill>
                  <a:schemeClr val="bg1"/>
                </a:solidFill>
                <a:latin typeface="Verdana" panose="020B0604030504040204" pitchFamily="34" charset="0"/>
                <a:ea typeface="Verdana" panose="020B0604030504040204" pitchFamily="34" charset="0"/>
              </a:rPr>
              <a:t>v.Chr</a:t>
            </a:r>
            <a:r>
              <a:rPr lang="nl-NL" sz="1400" dirty="0" smtClean="0">
                <a:solidFill>
                  <a:schemeClr val="bg1"/>
                </a:solidFill>
                <a:latin typeface="Verdana" panose="020B0604030504040204" pitchFamily="34" charset="0"/>
                <a:ea typeface="Verdana" panose="020B0604030504040204" pitchFamily="34" charset="0"/>
              </a:rPr>
              <a:t>)</a:t>
            </a:r>
            <a:r>
              <a:rPr lang="nl-NL" sz="14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2" y="-243408"/>
            <a:ext cx="9291638"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543" y="3501008"/>
            <a:ext cx="4511675"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1766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additive="base">
                                        <p:cTn id="13" dur="500" fill="hold"/>
                                        <p:tgtEl>
                                          <p:spTgt spid="10242"/>
                                        </p:tgtEl>
                                        <p:attrNameLst>
                                          <p:attrName>ppt_x</p:attrName>
                                        </p:attrNameLst>
                                      </p:cBhvr>
                                      <p:tavLst>
                                        <p:tav tm="0">
                                          <p:val>
                                            <p:strVal val="1+#ppt_w/2"/>
                                          </p:val>
                                        </p:tav>
                                        <p:tav tm="100000">
                                          <p:val>
                                            <p:strVal val="#ppt_x"/>
                                          </p:val>
                                        </p:tav>
                                      </p:tavLst>
                                    </p:anim>
                                    <p:anim calcmode="lin" valueType="num">
                                      <p:cBhvr additive="base">
                                        <p:cTn id="14"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txBox="1">
            <a:spLocks/>
          </p:cNvSpPr>
          <p:nvPr/>
        </p:nvSpPr>
        <p:spPr>
          <a:xfrm>
            <a:off x="107504" y="3717032"/>
            <a:ext cx="8856984" cy="2124236"/>
          </a:xfrm>
          <a:prstGeom prst="rect">
            <a:avLst/>
          </a:prstGeom>
          <a:solidFill>
            <a:srgbClr val="2A1500"/>
          </a:solidFill>
        </p:spPr>
        <p:style>
          <a:lnRef idx="0">
            <a:schemeClr val="accent1"/>
          </a:lnRef>
          <a:fillRef idx="3">
            <a:schemeClr val="accent1"/>
          </a:fillRef>
          <a:effectRef idx="3">
            <a:schemeClr val="accent1"/>
          </a:effectRef>
          <a:fontRef idx="minor">
            <a:schemeClr val="lt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Ez.37:</a:t>
            </a: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26 </a:t>
            </a:r>
            <a:r>
              <a:rPr lang="nl-NL" sz="1800" b="1" dirty="0">
                <a:solidFill>
                  <a:schemeClr val="bg1"/>
                </a:solidFill>
                <a:latin typeface="Verdana" panose="020B0604030504040204" pitchFamily="34" charset="0"/>
                <a:ea typeface="Verdana" panose="020B0604030504040204" pitchFamily="34" charset="0"/>
                <a:cs typeface="Verdana" panose="020B0604030504040204" pitchFamily="34" charset="0"/>
              </a:rPr>
              <a:t>Ik zal met hen een </a:t>
            </a:r>
            <a:r>
              <a:rPr lang="nl-NL" sz="1800" b="1" dirty="0">
                <a:solidFill>
                  <a:srgbClr val="FFFF00"/>
                </a:solidFill>
                <a:latin typeface="Verdana" panose="020B0604030504040204" pitchFamily="34" charset="0"/>
                <a:ea typeface="Verdana" panose="020B0604030504040204" pitchFamily="34" charset="0"/>
                <a:cs typeface="Verdana" panose="020B0604030504040204" pitchFamily="34" charset="0"/>
              </a:rPr>
              <a:t>verbond des vredes </a:t>
            </a:r>
            <a:r>
              <a:rPr lang="nl-NL" sz="1800" b="1" dirty="0">
                <a:solidFill>
                  <a:schemeClr val="bg1"/>
                </a:solidFill>
                <a:latin typeface="Verdana" panose="020B0604030504040204" pitchFamily="34" charset="0"/>
                <a:ea typeface="Verdana" panose="020B0604030504040204" pitchFamily="34" charset="0"/>
                <a:cs typeface="Verdana" panose="020B0604030504040204" pitchFamily="34" charset="0"/>
              </a:rPr>
              <a:t>sluiten, een eeuwig verbond</a:t>
            </a: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 met hen zal het zijn; Ik zal hun een plaats geven, hen vermeerderen en mijn heiligdom voor eeuwig te midden van hen stellen. 27 Mijn woning zal bij hen zijn; Ik zal hun tot een God zijn, en zij zullen Mij tot een volk zijn. 28 En de volken zullen weten, dat Ik, de HERE, het ben die Israël heilig, doordat mijn heiligdom voor eeuwig te midden van hen staat. </a:t>
            </a:r>
            <a:r>
              <a:rPr lang="nl-NL" sz="18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2" y="-243408"/>
            <a:ext cx="9291638"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085" y="1538412"/>
            <a:ext cx="588327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7024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additive="base">
                                        <p:cTn id="12" dur="500" fill="hold"/>
                                        <p:tgtEl>
                                          <p:spTgt spid="11266"/>
                                        </p:tgtEl>
                                        <p:attrNameLst>
                                          <p:attrName>ppt_x</p:attrName>
                                        </p:attrNameLst>
                                      </p:cBhvr>
                                      <p:tavLst>
                                        <p:tav tm="0">
                                          <p:val>
                                            <p:strVal val="0-#ppt_w/2"/>
                                          </p:val>
                                        </p:tav>
                                        <p:tav tm="100000">
                                          <p:val>
                                            <p:strVal val="#ppt_x"/>
                                          </p:val>
                                        </p:tav>
                                      </p:tavLst>
                                    </p:anim>
                                    <p:anim calcmode="lin" valueType="num">
                                      <p:cBhvr additive="base">
                                        <p:cTn id="13"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aidanharticons.com/wp-content/uploads/2012/07/11_big1.jpg"/>
          <p:cNvPicPr>
            <a:picLocks noChangeAspect="1" noChangeArrowheads="1"/>
          </p:cNvPicPr>
          <p:nvPr/>
        </p:nvPicPr>
        <p:blipFill rotWithShape="1">
          <a:blip r:embed="rId2">
            <a:extLst>
              <a:ext uri="{28A0092B-C50C-407E-A947-70E740481C1C}">
                <a14:useLocalDpi xmlns:a14="http://schemas.microsoft.com/office/drawing/2010/main" val="0"/>
              </a:ext>
            </a:extLst>
          </a:blip>
          <a:srcRect b="9835"/>
          <a:stretch/>
        </p:blipFill>
        <p:spPr bwMode="auto">
          <a:xfrm>
            <a:off x="-376" y="188640"/>
            <a:ext cx="9140349" cy="5933810"/>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 11"/>
          <p:cNvSpPr/>
          <p:nvPr/>
        </p:nvSpPr>
        <p:spPr>
          <a:xfrm>
            <a:off x="23374" y="6524"/>
            <a:ext cx="9140349" cy="576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Wat een vreemd verhaal. </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16" name="Rechthoek 15"/>
          <p:cNvSpPr/>
          <p:nvPr/>
        </p:nvSpPr>
        <p:spPr>
          <a:xfrm>
            <a:off x="620" y="5457418"/>
            <a:ext cx="9130680" cy="70788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De Leviet </a:t>
            </a:r>
            <a:r>
              <a:rPr lang="nl-NL" sz="2000" b="1" dirty="0" err="1" smtClean="0">
                <a:latin typeface="Verdana" panose="020B0604030504040204" pitchFamily="34" charset="0"/>
                <a:ea typeface="Verdana" panose="020B0604030504040204" pitchFamily="34" charset="0"/>
                <a:cs typeface="Verdana" panose="020B0604030504040204" pitchFamily="34" charset="0"/>
              </a:rPr>
              <a:t>Pinchas</a:t>
            </a:r>
            <a:r>
              <a:rPr lang="nl-NL" sz="2000" b="1" dirty="0" smtClean="0">
                <a:latin typeface="Verdana" panose="020B0604030504040204" pitchFamily="34" charset="0"/>
                <a:ea typeface="Verdana" panose="020B0604030504040204" pitchFamily="34" charset="0"/>
                <a:cs typeface="Verdana" panose="020B0604030504040204" pitchFamily="34" charset="0"/>
              </a:rPr>
              <a:t> vermoordt een vrijend stel </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a:t>
            </a:r>
            <a:r>
              <a:rPr lang="nl-NL" sz="2000" b="1" dirty="0" err="1" smtClean="0">
                <a:latin typeface="Verdana" panose="020B0604030504040204" pitchFamily="34" charset="0"/>
                <a:ea typeface="Verdana" panose="020B0604030504040204" pitchFamily="34" charset="0"/>
                <a:cs typeface="Verdana" panose="020B0604030504040204" pitchFamily="34" charset="0"/>
              </a:rPr>
              <a:t>Zimri</a:t>
            </a:r>
            <a:r>
              <a:rPr lang="nl-NL" sz="2000" b="1" dirty="0" smtClean="0">
                <a:latin typeface="Verdana" panose="020B0604030504040204" pitchFamily="34" charset="0"/>
                <a:ea typeface="Verdana" panose="020B0604030504040204" pitchFamily="34" charset="0"/>
                <a:cs typeface="Verdana" panose="020B0604030504040204" pitchFamily="34" charset="0"/>
              </a:rPr>
              <a:t> </a:t>
            </a:r>
            <a:r>
              <a:rPr lang="nl-NL" sz="1400" b="1" dirty="0" smtClean="0">
                <a:latin typeface="Verdana" panose="020B0604030504040204" pitchFamily="34" charset="0"/>
                <a:ea typeface="Verdana" panose="020B0604030504040204" pitchFamily="34" charset="0"/>
                <a:cs typeface="Verdana" panose="020B0604030504040204" pitchFamily="34" charset="0"/>
              </a:rPr>
              <a:t>(mijn  gezang)</a:t>
            </a:r>
            <a:r>
              <a:rPr lang="nl-NL" sz="2000" b="1" dirty="0" smtClean="0">
                <a:latin typeface="Verdana" panose="020B0604030504040204" pitchFamily="34" charset="0"/>
                <a:ea typeface="Verdana" panose="020B0604030504040204" pitchFamily="34" charset="0"/>
                <a:cs typeface="Verdana" panose="020B0604030504040204" pitchFamily="34" charset="0"/>
              </a:rPr>
              <a:t>  &amp; </a:t>
            </a:r>
            <a:r>
              <a:rPr lang="nl-NL" sz="2000" b="1" dirty="0" err="1" smtClean="0">
                <a:latin typeface="Verdana" panose="020B0604030504040204" pitchFamily="34" charset="0"/>
                <a:ea typeface="Verdana" panose="020B0604030504040204" pitchFamily="34" charset="0"/>
                <a:cs typeface="Verdana" panose="020B0604030504040204" pitchFamily="34" charset="0"/>
              </a:rPr>
              <a:t>Kozbi</a:t>
            </a:r>
            <a:r>
              <a:rPr lang="nl-NL" sz="2000" b="1" dirty="0" smtClean="0">
                <a:latin typeface="Verdana" panose="020B0604030504040204" pitchFamily="34" charset="0"/>
                <a:ea typeface="Verdana" panose="020B0604030504040204" pitchFamily="34" charset="0"/>
                <a:cs typeface="Verdana" panose="020B0604030504040204" pitchFamily="34" charset="0"/>
              </a:rPr>
              <a:t> </a:t>
            </a:r>
            <a:r>
              <a:rPr lang="nl-NL" sz="1400" b="1" dirty="0" smtClean="0">
                <a:latin typeface="Verdana" panose="020B0604030504040204" pitchFamily="34" charset="0"/>
                <a:ea typeface="Verdana" panose="020B0604030504040204" pitchFamily="34" charset="0"/>
                <a:cs typeface="Verdana" panose="020B0604030504040204" pitchFamily="34" charset="0"/>
              </a:rPr>
              <a:t>(mijn  leugen)</a:t>
            </a:r>
            <a:r>
              <a:rPr lang="nl-NL" sz="2000" b="1" dirty="0" smtClean="0">
                <a:latin typeface="Verdana" panose="020B0604030504040204" pitchFamily="34" charset="0"/>
                <a:ea typeface="Verdana" panose="020B0604030504040204" pitchFamily="34" charset="0"/>
                <a:cs typeface="Verdana" panose="020B0604030504040204" pitchFamily="34" charset="0"/>
              </a:rPr>
              <a:t>) en wordt geprezen?</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203421"/>
            <a:ext cx="1304925"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117056"/>
            <a:ext cx="1590675"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7570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nodeType="click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500" fill="hold"/>
                                        <p:tgtEl>
                                          <p:spTgt spid="7170"/>
                                        </p:tgtEl>
                                        <p:attrNameLst>
                                          <p:attrName>ppt_x</p:attrName>
                                        </p:attrNameLst>
                                      </p:cBhvr>
                                      <p:tavLst>
                                        <p:tav tm="0">
                                          <p:val>
                                            <p:strVal val="#ppt_x"/>
                                          </p:val>
                                        </p:tav>
                                        <p:tav tm="100000">
                                          <p:val>
                                            <p:strVal val="#ppt_x"/>
                                          </p:val>
                                        </p:tav>
                                      </p:tavLst>
                                    </p:anim>
                                    <p:anim calcmode="lin" valueType="num">
                                      <p:cBhvr additive="base">
                                        <p:cTn id="17" dur="500" fill="hold"/>
                                        <p:tgtEl>
                                          <p:spTgt spid="7170"/>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 calcmode="lin" valueType="num">
                                      <p:cBhvr additive="base">
                                        <p:cTn id="22" dur="500" fill="hold"/>
                                        <p:tgtEl>
                                          <p:spTgt spid="7171"/>
                                        </p:tgtEl>
                                        <p:attrNameLst>
                                          <p:attrName>ppt_x</p:attrName>
                                        </p:attrNameLst>
                                      </p:cBhvr>
                                      <p:tavLst>
                                        <p:tav tm="0">
                                          <p:val>
                                            <p:strVal val="#ppt_x"/>
                                          </p:val>
                                        </p:tav>
                                        <p:tav tm="100000">
                                          <p:val>
                                            <p:strVal val="#ppt_x"/>
                                          </p:val>
                                        </p:tav>
                                      </p:tavLst>
                                    </p:anim>
                                    <p:anim calcmode="lin" valueType="num">
                                      <p:cBhvr additive="base">
                                        <p:cTn id="23" dur="500" fill="hold"/>
                                        <p:tgtEl>
                                          <p:spTgt spid="71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txBox="1">
            <a:spLocks/>
          </p:cNvSpPr>
          <p:nvPr/>
        </p:nvSpPr>
        <p:spPr>
          <a:xfrm>
            <a:off x="161508" y="2168861"/>
            <a:ext cx="8856984" cy="1800200"/>
          </a:xfrm>
          <a:prstGeom prst="rect">
            <a:avLst/>
          </a:prstGeom>
          <a:solidFill>
            <a:srgbClr val="2A1500"/>
          </a:solidFill>
        </p:spPr>
        <p:style>
          <a:lnRef idx="0">
            <a:schemeClr val="accent1"/>
          </a:lnRef>
          <a:fillRef idx="3">
            <a:schemeClr val="accent1"/>
          </a:fillRef>
          <a:effectRef idx="3">
            <a:schemeClr val="accent1"/>
          </a:effectRef>
          <a:fontRef idx="minor">
            <a:schemeClr val="lt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 54:</a:t>
            </a: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 Dit is Mij als in de dagen van </a:t>
            </a:r>
            <a:r>
              <a:rPr lang="nl-NL"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Noach</a:t>
            </a: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 zoals Ik gezworen heb, dat de wateren van </a:t>
            </a:r>
            <a:r>
              <a:rPr lang="nl-NL"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Noach</a:t>
            </a: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 niet meer over de aarde zouden komen, zo heb Ik gezworen, dat Ik niet meer toornig op u zal zijn noch u zal dreigen. 10 Want bergen mogen wijken en heuvelen wankelen, maar mijn goedertierenheid zal van u niet wijken en </a:t>
            </a:r>
            <a:r>
              <a:rPr lang="nl-NL" sz="1800" b="1" dirty="0">
                <a:solidFill>
                  <a:srgbClr val="FFFF00"/>
                </a:solidFill>
                <a:latin typeface="Verdana" panose="020B0604030504040204" pitchFamily="34" charset="0"/>
                <a:ea typeface="Verdana" panose="020B0604030504040204" pitchFamily="34" charset="0"/>
                <a:cs typeface="Verdana" panose="020B0604030504040204" pitchFamily="34" charset="0"/>
              </a:rPr>
              <a:t>mijn vredesverbond </a:t>
            </a: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zal niet wankelen, zegt uw </a:t>
            </a:r>
            <a:r>
              <a:rPr lang="nl-NL"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Ontfermer</a:t>
            </a: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 de HERE. </a:t>
            </a:r>
            <a:r>
              <a:rPr lang="nl-NL" sz="18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2" y="-243408"/>
            <a:ext cx="9291638"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573016"/>
            <a:ext cx="3908425"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1953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additive="base">
                                        <p:cTn id="12" dur="500" fill="hold"/>
                                        <p:tgtEl>
                                          <p:spTgt spid="12290"/>
                                        </p:tgtEl>
                                        <p:attrNameLst>
                                          <p:attrName>ppt_x</p:attrName>
                                        </p:attrNameLst>
                                      </p:cBhvr>
                                      <p:tavLst>
                                        <p:tav tm="0">
                                          <p:val>
                                            <p:strVal val="1+#ppt_w/2"/>
                                          </p:val>
                                        </p:tav>
                                        <p:tav tm="100000">
                                          <p:val>
                                            <p:strVal val="#ppt_x"/>
                                          </p:val>
                                        </p:tav>
                                      </p:tavLst>
                                    </p:anim>
                                    <p:anim calcmode="lin" valueType="num">
                                      <p:cBhvr additive="base">
                                        <p:cTn id="13"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txBox="1">
            <a:spLocks/>
          </p:cNvSpPr>
          <p:nvPr/>
        </p:nvSpPr>
        <p:spPr>
          <a:xfrm>
            <a:off x="161508" y="1484784"/>
            <a:ext cx="8856984" cy="684075"/>
          </a:xfrm>
          <a:prstGeom prst="rect">
            <a:avLst/>
          </a:prstGeom>
          <a:solidFill>
            <a:srgbClr val="2A1500"/>
          </a:solidFill>
        </p:spPr>
        <p:style>
          <a:lnRef idx="0">
            <a:schemeClr val="accent1"/>
          </a:lnRef>
          <a:fillRef idx="3">
            <a:schemeClr val="accent1"/>
          </a:fillRef>
          <a:effectRef idx="3">
            <a:schemeClr val="accent1"/>
          </a:effectRef>
          <a:fontRef idx="minor">
            <a:schemeClr val="lt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a:t>
            </a:r>
            <a:r>
              <a:rPr lang="nl-NL" sz="18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vredesverbond (Brit </a:t>
            </a:r>
            <a:r>
              <a:rPr lang="nl-NL" sz="1800" b="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Sjalom</a:t>
            </a:r>
            <a:r>
              <a:rPr lang="nl-NL" sz="18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nl-NL"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is een eeuwig verbond </a:t>
            </a:r>
          </a:p>
          <a:p>
            <a:pPr marL="0" indent="0">
              <a:buNone/>
            </a:pPr>
            <a:r>
              <a:rPr lang="nl-NL"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het doel van heel de </a:t>
            </a:r>
            <a:r>
              <a:rPr lang="nl-NL"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Torah</a:t>
            </a:r>
            <a:r>
              <a:rPr lang="nl-NL"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0" indent="0">
              <a:buNone/>
            </a:pPr>
            <a:r>
              <a:rPr lang="nl-NL" sz="18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Ondertitel 2"/>
          <p:cNvSpPr txBox="1">
            <a:spLocks/>
          </p:cNvSpPr>
          <p:nvPr/>
        </p:nvSpPr>
        <p:spPr>
          <a:xfrm>
            <a:off x="179512" y="4869160"/>
            <a:ext cx="8856984" cy="1008000"/>
          </a:xfrm>
          <a:prstGeom prst="rect">
            <a:avLst/>
          </a:prstGeom>
          <a:solidFill>
            <a:srgbClr val="2A1500"/>
          </a:solidFill>
        </p:spPr>
        <p:style>
          <a:lnRef idx="0">
            <a:schemeClr val="accent1"/>
          </a:lnRef>
          <a:fillRef idx="3">
            <a:schemeClr val="accent1"/>
          </a:fillRef>
          <a:effectRef idx="3">
            <a:schemeClr val="accent1"/>
          </a:effectRef>
          <a:fontRef idx="minor">
            <a:schemeClr val="lt1"/>
          </a:fontRef>
        </p:style>
        <p:txBody>
          <a:bodyPr lIns="288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Ef.2:</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Want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Hij is onze vrede</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die de twee één heeft gemaakt en de tussenmuur, die scheiding maakte, de vijandschap, weggebroken heeft,</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0" indent="0">
              <a:buNone/>
            </a:pP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Ondertitel 2"/>
          <p:cNvSpPr txBox="1">
            <a:spLocks/>
          </p:cNvSpPr>
          <p:nvPr/>
        </p:nvSpPr>
        <p:spPr>
          <a:xfrm>
            <a:off x="179512" y="3429000"/>
            <a:ext cx="8856984" cy="1296144"/>
          </a:xfrm>
          <a:prstGeom prst="rect">
            <a:avLst/>
          </a:prstGeom>
          <a:solidFill>
            <a:srgbClr val="2A1500"/>
          </a:solidFill>
        </p:spPr>
        <p:style>
          <a:lnRef idx="0">
            <a:schemeClr val="accent1"/>
          </a:lnRef>
          <a:fillRef idx="3">
            <a:schemeClr val="accent1"/>
          </a:fillRef>
          <a:effectRef idx="3">
            <a:schemeClr val="accent1"/>
          </a:effectRef>
          <a:fontRef idx="minor">
            <a:schemeClr val="lt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Micha 5: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Dan zal Hij staan en hen weiden in de kracht des HEREN, in de majesteit van de naam des HEREN,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zijns</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Gods; en zij zullen rustig wonen, want nu zal Hij groot zijn tot aan de einden der aarde, 4 en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Hij zal vrede zijn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Ondertitel 2"/>
          <p:cNvSpPr txBox="1">
            <a:spLocks/>
          </p:cNvSpPr>
          <p:nvPr/>
        </p:nvSpPr>
        <p:spPr>
          <a:xfrm>
            <a:off x="179512" y="2276872"/>
            <a:ext cx="8856984" cy="1080000"/>
          </a:xfrm>
          <a:prstGeom prst="rect">
            <a:avLst/>
          </a:prstGeom>
          <a:solidFill>
            <a:srgbClr val="2A1500"/>
          </a:solidFill>
        </p:spPr>
        <p:style>
          <a:lnRef idx="0">
            <a:schemeClr val="accent1"/>
          </a:lnRef>
          <a:fillRef idx="3">
            <a:schemeClr val="accent1"/>
          </a:fillRef>
          <a:effectRef idx="3">
            <a:schemeClr val="accent1"/>
          </a:effectRef>
          <a:fontRef idx="minor">
            <a:schemeClr val="lt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Jes.9: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5 Want een Kind is ons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geboren,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een Zoon is ons gegeven, en de heerschappij rust op zijn schouder en men noemt hem Wonderbare Raadsman, Sterke God, Eeuwige Vader,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Vredevorst</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2" y="-243408"/>
            <a:ext cx="9291638"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8864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txBox="1">
            <a:spLocks/>
          </p:cNvSpPr>
          <p:nvPr/>
        </p:nvSpPr>
        <p:spPr>
          <a:xfrm>
            <a:off x="142895" y="2348880"/>
            <a:ext cx="8856984" cy="3456384"/>
          </a:xfrm>
          <a:prstGeom prst="rect">
            <a:avLst/>
          </a:prstGeom>
          <a:solidFill>
            <a:srgbClr val="2A1500"/>
          </a:solidFill>
        </p:spPr>
        <p:style>
          <a:lnRef idx="0">
            <a:schemeClr val="accent1"/>
          </a:lnRef>
          <a:fillRef idx="3">
            <a:schemeClr val="accent1"/>
          </a:fillRef>
          <a:effectRef idx="3">
            <a:schemeClr val="accent1"/>
          </a:effectRef>
          <a:fontRef idx="minor">
            <a:schemeClr val="lt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Hebr.13:</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”Bidt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voor ons, want wij vertrouwen, dat wij een goed geweten hebben, daar wij in alle opzichten de rechte weg willen gaan. 19 Met des te meer nadruk vermaan ik (u) dit te doen, opdat ik u te eerder teruggegeven moge worden. </a:t>
            </a:r>
          </a:p>
          <a:p>
            <a:pPr marL="0" indent="0">
              <a:buNone/>
            </a:pP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2000"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De God nu des vredes</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die onze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Jezus, de grote herder der schapen door het bloed van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een eeuwig verbond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heeft teruggebracht uit de doden, 21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bevestige</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u in alle goed, om zijn wil te doen, terwijl Hij aan ons doe, wat in zijn ogen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welbehagelijk</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is door Jezus Christus. Hem zij de heerlijkheid in alle eeuwigheid. Amen. </a:t>
            </a:r>
          </a:p>
          <a:p>
            <a:pPr marL="0" indent="0">
              <a:buNone/>
            </a:pP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2" y="-243408"/>
            <a:ext cx="9291638"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7729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40187" y="1556792"/>
            <a:ext cx="8568952" cy="1631216"/>
          </a:xfrm>
          <a:prstGeom prst="rect">
            <a:avLst/>
          </a:prstGeom>
          <a:solidFill>
            <a:schemeClr val="tx2">
              <a:lumMod val="50000"/>
            </a:schemeClr>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Num.25:12,13 ”Zeg daarom: </a:t>
            </a:r>
            <a:r>
              <a:rPr lang="nl-NL" sz="2000" b="1" dirty="0" smtClean="0">
                <a:latin typeface="Verdana" panose="020B0604030504040204" pitchFamily="34" charset="0"/>
                <a:ea typeface="Verdana" panose="020B0604030504040204" pitchFamily="34" charset="0"/>
                <a:cs typeface="Verdana" panose="020B0604030504040204" pitchFamily="34" charset="0"/>
              </a:rPr>
              <a:t>Zie, Ik geef hem mijn </a:t>
            </a:r>
            <a:r>
              <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verbond des vredes</a:t>
            </a:r>
            <a:r>
              <a:rPr lang="nl-NL" sz="2000" dirty="0" smtClean="0">
                <a:latin typeface="Verdana" panose="020B0604030504040204" pitchFamily="34" charset="0"/>
                <a:ea typeface="Verdana" panose="020B0604030504040204" pitchFamily="34" charset="0"/>
                <a:cs typeface="Verdana" panose="020B0604030504040204" pitchFamily="34" charset="0"/>
              </a:rPr>
              <a:t>, opdat het voor hem en zijn nakomelingen tot een verbond van </a:t>
            </a:r>
            <a:r>
              <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een altoosdurend priesterschap </a:t>
            </a:r>
            <a:r>
              <a:rPr lang="nl-NL" sz="2000" dirty="0" smtClean="0">
                <a:latin typeface="Verdana" panose="020B0604030504040204" pitchFamily="34" charset="0"/>
                <a:ea typeface="Verdana" panose="020B0604030504040204" pitchFamily="34" charset="0"/>
                <a:cs typeface="Verdana" panose="020B0604030504040204" pitchFamily="34" charset="0"/>
              </a:rPr>
              <a:t>zij, omdat hij voor zijn God geijverd en over de Israëlieten verzoening gedaan heeft.” </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340187" y="3669992"/>
            <a:ext cx="8568952" cy="1631216"/>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Hebr.3. 1</a:t>
            </a:r>
            <a:r>
              <a:rPr lang="nl-NL" sz="2000" dirty="0">
                <a:latin typeface="Verdana" panose="020B0604030504040204" pitchFamily="34" charset="0"/>
                <a:ea typeface="Verdana" panose="020B0604030504040204" pitchFamily="34" charset="0"/>
                <a:cs typeface="Verdana" panose="020B0604030504040204" pitchFamily="34" charset="0"/>
              </a:rPr>
              <a:t> Daarom, heilige broeders, deelgenoten der hemelse roeping, richt uw oog op de apostel en </a:t>
            </a:r>
            <a:r>
              <a:rPr lang="nl-NL" sz="2000" b="1" dirty="0">
                <a:solidFill>
                  <a:srgbClr val="FFFF00"/>
                </a:solidFill>
                <a:latin typeface="Verdana" panose="020B0604030504040204" pitchFamily="34" charset="0"/>
                <a:ea typeface="Verdana" panose="020B0604030504040204" pitchFamily="34" charset="0"/>
                <a:cs typeface="Verdana" panose="020B0604030504040204" pitchFamily="34" charset="0"/>
              </a:rPr>
              <a:t>hogepriester onzer belijdenis, </a:t>
            </a:r>
            <a:r>
              <a:rPr lang="nl-NL"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Jesjoea</a:t>
            </a:r>
            <a:r>
              <a:rPr lang="nl-NL" sz="2000" b="1" dirty="0" smtClean="0">
                <a:latin typeface="Verdana" panose="020B0604030504040204" pitchFamily="34" charset="0"/>
                <a:ea typeface="Verdana" panose="020B0604030504040204" pitchFamily="34" charset="0"/>
                <a:cs typeface="Verdana" panose="020B0604030504040204" pitchFamily="34" charset="0"/>
              </a:rPr>
              <a:t>, </a:t>
            </a:r>
            <a:r>
              <a:rPr lang="nl-NL" sz="2000" dirty="0">
                <a:latin typeface="Verdana" panose="020B0604030504040204" pitchFamily="34" charset="0"/>
                <a:ea typeface="Verdana" panose="020B0604030504040204" pitchFamily="34" charset="0"/>
                <a:cs typeface="Verdana" panose="020B0604030504040204" pitchFamily="34" charset="0"/>
              </a:rPr>
              <a:t>2 die getrouw is jegens Hem, die Hem heeft aangesteld, evenals ook Mozes getrouw was in [geheel] zijn huis.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2" y="-243408"/>
            <a:ext cx="9291638"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5364088" y="2905780"/>
            <a:ext cx="1836000" cy="523220"/>
          </a:xfrm>
          <a:prstGeom prst="rect">
            <a:avLst/>
          </a:prstGeom>
          <a:solidFill>
            <a:srgbClr val="C00000"/>
          </a:solidFill>
        </p:spPr>
        <p:txBody>
          <a:bodyPr wrap="square" rtlCol="0">
            <a:spAutoFit/>
          </a:bodyPr>
          <a:lstStyle/>
          <a:p>
            <a:pPr algn="ctr"/>
            <a:r>
              <a:rPr lang="nl-NL" sz="2800" b="1" dirty="0" smtClean="0">
                <a:solidFill>
                  <a:schemeClr val="bg1"/>
                </a:solidFill>
                <a:latin typeface="Verdana" panose="020B0604030504040204" pitchFamily="34" charset="0"/>
                <a:ea typeface="Verdana" panose="020B0604030504040204" pitchFamily="34" charset="0"/>
              </a:rPr>
              <a:t>Pinchas</a:t>
            </a:r>
            <a:endParaRPr lang="nl-NL" sz="2800" b="1" dirty="0">
              <a:solidFill>
                <a:schemeClr val="bg1"/>
              </a:solidFill>
              <a:latin typeface="Verdana" panose="020B0604030504040204" pitchFamily="34" charset="0"/>
              <a:ea typeface="Verdana" panose="020B0604030504040204" pitchFamily="34" charset="0"/>
            </a:endParaRPr>
          </a:p>
        </p:txBody>
      </p:sp>
      <p:sp>
        <p:nvSpPr>
          <p:cNvPr id="7" name="Tekstvak 6"/>
          <p:cNvSpPr txBox="1"/>
          <p:nvPr/>
        </p:nvSpPr>
        <p:spPr>
          <a:xfrm>
            <a:off x="5364088" y="5039598"/>
            <a:ext cx="1836000" cy="523220"/>
          </a:xfrm>
          <a:prstGeom prst="rect">
            <a:avLst/>
          </a:prstGeom>
          <a:solidFill>
            <a:srgbClr val="C00000"/>
          </a:solidFill>
        </p:spPr>
        <p:txBody>
          <a:bodyPr wrap="square" rtlCol="0">
            <a:spAutoFit/>
          </a:bodyPr>
          <a:lstStyle/>
          <a:p>
            <a:pPr algn="ctr"/>
            <a:r>
              <a:rPr lang="nl-NL" sz="2800" b="1" dirty="0" smtClean="0">
                <a:solidFill>
                  <a:schemeClr val="bg1"/>
                </a:solidFill>
                <a:latin typeface="Verdana" panose="020B0604030504040204" pitchFamily="34" charset="0"/>
                <a:ea typeface="Verdana" panose="020B0604030504040204" pitchFamily="34" charset="0"/>
              </a:rPr>
              <a:t>Jesjoea</a:t>
            </a:r>
            <a:endParaRPr lang="nl-NL" sz="2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094169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4"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827584" y="1052736"/>
            <a:ext cx="7117846" cy="3170099"/>
          </a:xfrm>
          <a:prstGeom prst="rect">
            <a:avLst/>
          </a:prstGeom>
          <a:noFill/>
        </p:spPr>
        <p:txBody>
          <a:bodyPr wrap="none" lIns="91440" tIns="45720" rIns="91440" bIns="45720">
            <a:spAutoFit/>
          </a:bodyPr>
          <a:lstStyle/>
          <a:p>
            <a:pPr algn="ctr"/>
            <a:r>
              <a:rPr lang="nl-NL" sz="20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MOAB</a:t>
            </a:r>
            <a:endParaRPr lang="nl-NL" sz="20000"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2" name="Tekstvak 1"/>
          <p:cNvSpPr txBox="1"/>
          <p:nvPr/>
        </p:nvSpPr>
        <p:spPr>
          <a:xfrm>
            <a:off x="1547664" y="4737918"/>
            <a:ext cx="6048672" cy="923330"/>
          </a:xfrm>
          <a:prstGeom prst="rect">
            <a:avLst/>
          </a:prstGeom>
          <a:noFill/>
        </p:spPr>
        <p:txBody>
          <a:bodyPr wrap="square" rtlCol="0">
            <a:spAutoFit/>
          </a:bodyPr>
          <a:lstStyle/>
          <a:p>
            <a:pPr algn="ct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Gerard Wijtsma</a:t>
            </a:r>
          </a:p>
          <a:p>
            <a:pPr algn="ctr"/>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Messiaanse Gemeente ‘Mayaan Yeshua’ in Drachten</a:t>
            </a:r>
            <a:endParaRPr lang="nl-NL"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761983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aidanharticons.com/wp-content/uploads/2012/07/11_big1.jpg"/>
          <p:cNvPicPr>
            <a:picLocks noChangeAspect="1" noChangeArrowheads="1"/>
          </p:cNvPicPr>
          <p:nvPr/>
        </p:nvPicPr>
        <p:blipFill rotWithShape="1">
          <a:blip r:embed="rId2">
            <a:extLst>
              <a:ext uri="{28A0092B-C50C-407E-A947-70E740481C1C}">
                <a14:useLocalDpi xmlns:a14="http://schemas.microsoft.com/office/drawing/2010/main" val="0"/>
              </a:ext>
            </a:extLst>
          </a:blip>
          <a:srcRect b="9835"/>
          <a:stretch/>
        </p:blipFill>
        <p:spPr bwMode="auto">
          <a:xfrm>
            <a:off x="-376" y="188640"/>
            <a:ext cx="9140349" cy="5933810"/>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 11"/>
          <p:cNvSpPr/>
          <p:nvPr/>
        </p:nvSpPr>
        <p:spPr>
          <a:xfrm>
            <a:off x="23374" y="-148319"/>
            <a:ext cx="9140349" cy="70788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Wie was Pinchas?</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16" name="Rechthoek 15"/>
          <p:cNvSpPr/>
          <p:nvPr/>
        </p:nvSpPr>
        <p:spPr>
          <a:xfrm>
            <a:off x="620" y="4797152"/>
            <a:ext cx="9130680" cy="132343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r"/>
            <a:r>
              <a:rPr lang="he-IL" sz="4000" b="1" dirty="0">
                <a:cs typeface="+mj-cs"/>
              </a:rPr>
              <a:t>פִּינְחָס בֶּן</a:t>
            </a:r>
            <a:r>
              <a:rPr lang="ar-SA" sz="4000" b="1" dirty="0">
                <a:cs typeface="+mj-cs"/>
              </a:rPr>
              <a:t>-</a:t>
            </a:r>
            <a:r>
              <a:rPr lang="he-IL" sz="4000" b="1" dirty="0">
                <a:cs typeface="+mj-cs"/>
              </a:rPr>
              <a:t>אֶלְעָזָר בֶּן</a:t>
            </a:r>
            <a:r>
              <a:rPr lang="ar-SA" sz="4000" b="1" dirty="0">
                <a:cs typeface="+mj-cs"/>
              </a:rPr>
              <a:t>-</a:t>
            </a:r>
            <a:r>
              <a:rPr lang="he-IL" sz="4000" b="1" dirty="0">
                <a:cs typeface="+mj-cs"/>
              </a:rPr>
              <a:t>אַהֲרֹן הַכֹּהֵן</a:t>
            </a:r>
            <a:endParaRPr lang="nl-NL" sz="4000" dirty="0">
              <a:cs typeface="+mj-cs"/>
            </a:endParaRPr>
          </a:p>
          <a:p>
            <a:r>
              <a:rPr lang="en-GB" sz="2000" b="1" dirty="0" err="1"/>
              <a:t>pinchas</a:t>
            </a:r>
            <a:r>
              <a:rPr lang="en-GB" sz="2000" b="1" dirty="0"/>
              <a:t> </a:t>
            </a:r>
            <a:r>
              <a:rPr lang="en-GB" sz="2000" b="1" dirty="0" err="1"/>
              <a:t>bèn</a:t>
            </a:r>
            <a:r>
              <a:rPr lang="en-GB" sz="2000" b="1" dirty="0"/>
              <a:t> </a:t>
            </a:r>
            <a:r>
              <a:rPr lang="en-GB" sz="2000" b="1" dirty="0" err="1"/>
              <a:t>èlazar</a:t>
            </a:r>
            <a:r>
              <a:rPr lang="en-GB" sz="2000" b="1" dirty="0"/>
              <a:t> </a:t>
            </a:r>
            <a:r>
              <a:rPr lang="en-GB" sz="2000" b="1" dirty="0" err="1"/>
              <a:t>bèn</a:t>
            </a:r>
            <a:r>
              <a:rPr lang="en-GB" sz="2000" b="1" dirty="0"/>
              <a:t> </a:t>
            </a:r>
            <a:r>
              <a:rPr lang="en-GB" sz="2000" b="1" dirty="0" err="1"/>
              <a:t>aharon</a:t>
            </a:r>
            <a:r>
              <a:rPr lang="en-GB" sz="2000" b="1" dirty="0"/>
              <a:t> </a:t>
            </a:r>
            <a:r>
              <a:rPr lang="en-GB" sz="2000" b="1" dirty="0" err="1"/>
              <a:t>ha’cohen</a:t>
            </a:r>
            <a:endParaRPr lang="nl-NL" sz="2000" dirty="0"/>
          </a:p>
          <a:p>
            <a:r>
              <a:rPr lang="nl-NL" sz="2000" i="1" dirty="0"/>
              <a:t>11 </a:t>
            </a:r>
            <a:r>
              <a:rPr lang="nl-NL" sz="2000" b="1" i="1" dirty="0"/>
              <a:t>Pinchas</a:t>
            </a:r>
            <a:r>
              <a:rPr lang="nl-NL" sz="2000" i="1" dirty="0"/>
              <a:t>, zoon van </a:t>
            </a:r>
            <a:r>
              <a:rPr lang="nl-NL" sz="2000" i="1" dirty="0" err="1"/>
              <a:t>Elazar</a:t>
            </a:r>
            <a:r>
              <a:rPr lang="nl-NL" sz="2000" i="1" dirty="0"/>
              <a:t>, zoon van </a:t>
            </a:r>
            <a:r>
              <a:rPr lang="nl-NL" sz="2000" i="1" dirty="0" err="1"/>
              <a:t>Aäron</a:t>
            </a:r>
            <a:r>
              <a:rPr lang="nl-NL" sz="2000" i="1" dirty="0"/>
              <a:t> de priester,</a:t>
            </a:r>
            <a:endParaRPr lang="nl-NL" sz="2000" dirty="0"/>
          </a:p>
        </p:txBody>
      </p:sp>
      <p:sp>
        <p:nvSpPr>
          <p:cNvPr id="2" name="Tekstvak 1"/>
          <p:cNvSpPr txBox="1"/>
          <p:nvPr/>
        </p:nvSpPr>
        <p:spPr>
          <a:xfrm>
            <a:off x="7092280" y="620688"/>
            <a:ext cx="1944000" cy="1414463"/>
          </a:xfrm>
          <a:prstGeom prst="downArrowCallout">
            <a:avLst/>
          </a:prstGeom>
          <a:solidFill>
            <a:srgbClr val="C00000"/>
          </a:solidFill>
          <a:scene3d>
            <a:camera prst="orthographicFront"/>
            <a:lightRig rig="threePt" dir="t"/>
          </a:scene3d>
          <a:sp3d>
            <a:bevelT/>
          </a:sp3d>
        </p:spPr>
        <p:txBody>
          <a:bodyPr wrap="square" rtlCol="0">
            <a:spAutoFit/>
          </a:bodyPr>
          <a:lstStyle/>
          <a:p>
            <a:pPr algn="ctr"/>
            <a:r>
              <a:rPr lang="nl-NL" b="1" dirty="0" smtClean="0">
                <a:solidFill>
                  <a:schemeClr val="bg1"/>
                </a:solidFill>
                <a:latin typeface="Times New Roman" panose="02020603050405020304" pitchFamily="18" charset="0"/>
                <a:cs typeface="Times New Roman" panose="02020603050405020304" pitchFamily="18" charset="0"/>
              </a:rPr>
              <a:t>1</a:t>
            </a:r>
            <a:r>
              <a:rPr lang="nl-NL" b="1" baseline="30000" dirty="0" smtClean="0">
                <a:solidFill>
                  <a:schemeClr val="bg1"/>
                </a:solidFill>
                <a:latin typeface="Times New Roman" panose="02020603050405020304" pitchFamily="18" charset="0"/>
                <a:cs typeface="Times New Roman" panose="02020603050405020304" pitchFamily="18" charset="0"/>
              </a:rPr>
              <a:t>e</a:t>
            </a:r>
            <a:r>
              <a:rPr lang="nl-NL" b="1" dirty="0" smtClean="0">
                <a:solidFill>
                  <a:schemeClr val="bg1"/>
                </a:solidFill>
                <a:latin typeface="Times New Roman" panose="02020603050405020304" pitchFamily="18" charset="0"/>
                <a:cs typeface="Times New Roman" panose="02020603050405020304" pitchFamily="18" charset="0"/>
              </a:rPr>
              <a:t> hogepriester </a:t>
            </a:r>
            <a:r>
              <a:rPr lang="nl-NL" sz="3600" b="1" dirty="0" err="1" smtClean="0">
                <a:solidFill>
                  <a:schemeClr val="bg1"/>
                </a:solidFill>
                <a:latin typeface="Times New Roman" panose="02020603050405020304" pitchFamily="18" charset="0"/>
                <a:cs typeface="Times New Roman" panose="02020603050405020304" pitchFamily="18" charset="0"/>
              </a:rPr>
              <a:t>Aäron</a:t>
            </a:r>
            <a:endParaRPr lang="nl-NL" sz="3600" b="1" dirty="0">
              <a:solidFill>
                <a:schemeClr val="bg1"/>
              </a:solidFill>
              <a:latin typeface="Times New Roman" panose="02020603050405020304" pitchFamily="18" charset="0"/>
              <a:cs typeface="Times New Roman" panose="02020603050405020304" pitchFamily="18" charset="0"/>
            </a:endParaRPr>
          </a:p>
        </p:txBody>
      </p:sp>
      <p:sp>
        <p:nvSpPr>
          <p:cNvPr id="7" name="Tekstvak 6"/>
          <p:cNvSpPr txBox="1"/>
          <p:nvPr/>
        </p:nvSpPr>
        <p:spPr>
          <a:xfrm>
            <a:off x="7092496" y="2060848"/>
            <a:ext cx="1944000" cy="1697355"/>
          </a:xfrm>
          <a:prstGeom prst="downArrowCallout">
            <a:avLst/>
          </a:prstGeom>
          <a:solidFill>
            <a:srgbClr val="C00000"/>
          </a:solidFill>
          <a:scene3d>
            <a:camera prst="orthographicFront"/>
            <a:lightRig rig="threePt" dir="t"/>
          </a:scene3d>
          <a:sp3d>
            <a:bevelT/>
          </a:sp3d>
        </p:spPr>
        <p:txBody>
          <a:bodyPr wrap="square" rtlCol="0">
            <a:spAutoFit/>
          </a:bodyPr>
          <a:lstStyle/>
          <a:p>
            <a:pPr algn="ctr"/>
            <a:r>
              <a:rPr lang="nl-NL" b="1" dirty="0" smtClean="0">
                <a:solidFill>
                  <a:schemeClr val="bg1"/>
                </a:solidFill>
                <a:latin typeface="Times New Roman" panose="02020603050405020304" pitchFamily="18" charset="0"/>
                <a:cs typeface="Times New Roman" panose="02020603050405020304" pitchFamily="18" charset="0"/>
              </a:rPr>
              <a:t>2</a:t>
            </a:r>
            <a:r>
              <a:rPr lang="nl-NL" b="1" baseline="30000" dirty="0" smtClean="0">
                <a:solidFill>
                  <a:schemeClr val="bg1"/>
                </a:solidFill>
                <a:latin typeface="Times New Roman" panose="02020603050405020304" pitchFamily="18" charset="0"/>
                <a:cs typeface="Times New Roman" panose="02020603050405020304" pitchFamily="18" charset="0"/>
              </a:rPr>
              <a:t>e</a:t>
            </a:r>
            <a:r>
              <a:rPr lang="nl-NL" b="1" dirty="0" smtClean="0">
                <a:solidFill>
                  <a:schemeClr val="bg1"/>
                </a:solidFill>
                <a:latin typeface="Times New Roman" panose="02020603050405020304" pitchFamily="18" charset="0"/>
                <a:cs typeface="Times New Roman" panose="02020603050405020304" pitchFamily="18" charset="0"/>
              </a:rPr>
              <a:t> hogepriester </a:t>
            </a:r>
            <a:r>
              <a:rPr lang="nl-NL" sz="3600" b="1" dirty="0" err="1" smtClean="0">
                <a:solidFill>
                  <a:schemeClr val="bg1"/>
                </a:solidFill>
                <a:latin typeface="Times New Roman" panose="02020603050405020304" pitchFamily="18" charset="0"/>
                <a:cs typeface="Times New Roman" panose="02020603050405020304" pitchFamily="18" charset="0"/>
              </a:rPr>
              <a:t>Elazar</a:t>
            </a:r>
            <a:endParaRPr lang="nl-NL" sz="3600" b="1" dirty="0" smtClean="0">
              <a:solidFill>
                <a:schemeClr val="bg1"/>
              </a:solidFill>
              <a:latin typeface="Times New Roman" panose="02020603050405020304" pitchFamily="18" charset="0"/>
              <a:cs typeface="Times New Roman" panose="02020603050405020304" pitchFamily="18" charset="0"/>
            </a:endParaRPr>
          </a:p>
          <a:p>
            <a:pPr algn="ctr"/>
            <a:r>
              <a:rPr lang="nl-NL" sz="1200" b="1" dirty="0">
                <a:solidFill>
                  <a:schemeClr val="bg1"/>
                </a:solidFill>
                <a:latin typeface="Times New Roman" panose="02020603050405020304" pitchFamily="18" charset="0"/>
                <a:cs typeface="Times New Roman" panose="02020603050405020304" pitchFamily="18" charset="0"/>
              </a:rPr>
              <a:t>(</a:t>
            </a:r>
            <a:r>
              <a:rPr lang="nl-NL" sz="1200" b="1" dirty="0" err="1">
                <a:solidFill>
                  <a:schemeClr val="bg1"/>
                </a:solidFill>
                <a:latin typeface="Times New Roman" panose="02020603050405020304" pitchFamily="18" charset="0"/>
                <a:cs typeface="Times New Roman" panose="02020603050405020304" pitchFamily="18" charset="0"/>
              </a:rPr>
              <a:t>Nadab</a:t>
            </a:r>
            <a:r>
              <a:rPr lang="nl-NL" sz="1200" b="1" dirty="0">
                <a:solidFill>
                  <a:schemeClr val="bg1"/>
                </a:solidFill>
                <a:latin typeface="Times New Roman" panose="02020603050405020304" pitchFamily="18" charset="0"/>
                <a:cs typeface="Times New Roman" panose="02020603050405020304" pitchFamily="18" charset="0"/>
              </a:rPr>
              <a:t> en </a:t>
            </a:r>
            <a:r>
              <a:rPr lang="nl-NL" sz="1200" b="1" dirty="0" err="1">
                <a:solidFill>
                  <a:schemeClr val="bg1"/>
                </a:solidFill>
                <a:latin typeface="Times New Roman" panose="02020603050405020304" pitchFamily="18" charset="0"/>
                <a:cs typeface="Times New Roman" panose="02020603050405020304" pitchFamily="18" charset="0"/>
              </a:rPr>
              <a:t>Abihu</a:t>
            </a:r>
            <a:r>
              <a:rPr lang="nl-NL" sz="1200" b="1" dirty="0">
                <a:solidFill>
                  <a:schemeClr val="bg1"/>
                </a:solidFill>
                <a:latin typeface="Times New Roman" panose="02020603050405020304" pitchFamily="18" charset="0"/>
                <a:cs typeface="Times New Roman" panose="02020603050405020304" pitchFamily="18" charset="0"/>
              </a:rPr>
              <a:t>)</a:t>
            </a:r>
          </a:p>
        </p:txBody>
      </p:sp>
      <p:sp>
        <p:nvSpPr>
          <p:cNvPr id="8" name="Tekstvak 7"/>
          <p:cNvSpPr txBox="1"/>
          <p:nvPr/>
        </p:nvSpPr>
        <p:spPr>
          <a:xfrm>
            <a:off x="7092280" y="3786867"/>
            <a:ext cx="1944000" cy="923330"/>
          </a:xfrm>
          <a:prstGeom prst="rect">
            <a:avLst/>
          </a:prstGeom>
          <a:solidFill>
            <a:srgbClr val="C00000"/>
          </a:solidFill>
          <a:scene3d>
            <a:camera prst="orthographicFront"/>
            <a:lightRig rig="threePt" dir="t"/>
          </a:scene3d>
          <a:sp3d>
            <a:bevelT/>
          </a:sp3d>
        </p:spPr>
        <p:txBody>
          <a:bodyPr wrap="square" rtlCol="0">
            <a:spAutoFit/>
          </a:bodyPr>
          <a:lstStyle/>
          <a:p>
            <a:pPr algn="ctr"/>
            <a:r>
              <a:rPr lang="nl-NL" b="1" dirty="0">
                <a:solidFill>
                  <a:schemeClr val="bg1"/>
                </a:solidFill>
                <a:latin typeface="Times New Roman" panose="02020603050405020304" pitchFamily="18" charset="0"/>
                <a:cs typeface="Times New Roman" panose="02020603050405020304" pitchFamily="18" charset="0"/>
              </a:rPr>
              <a:t>3</a:t>
            </a:r>
            <a:r>
              <a:rPr lang="nl-NL" b="1" baseline="30000" dirty="0" smtClean="0">
                <a:solidFill>
                  <a:schemeClr val="bg1"/>
                </a:solidFill>
                <a:latin typeface="Times New Roman" panose="02020603050405020304" pitchFamily="18" charset="0"/>
                <a:cs typeface="Times New Roman" panose="02020603050405020304" pitchFamily="18" charset="0"/>
              </a:rPr>
              <a:t>e</a:t>
            </a:r>
            <a:r>
              <a:rPr lang="nl-NL" b="1" dirty="0" smtClean="0">
                <a:solidFill>
                  <a:schemeClr val="bg1"/>
                </a:solidFill>
                <a:latin typeface="Times New Roman" panose="02020603050405020304" pitchFamily="18" charset="0"/>
                <a:cs typeface="Times New Roman" panose="02020603050405020304" pitchFamily="18" charset="0"/>
              </a:rPr>
              <a:t> hogepriester </a:t>
            </a:r>
            <a:r>
              <a:rPr lang="nl-NL" sz="3600" b="1" dirty="0" smtClean="0">
                <a:solidFill>
                  <a:schemeClr val="bg1"/>
                </a:solidFill>
                <a:latin typeface="Times New Roman" panose="02020603050405020304" pitchFamily="18" charset="0"/>
                <a:cs typeface="Times New Roman" panose="02020603050405020304" pitchFamily="18" charset="0"/>
              </a:rPr>
              <a:t>Pinchas</a:t>
            </a:r>
            <a:endParaRPr lang="nl-NL"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46216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aron Miriam Moses Sibl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8073"/>
            <a:ext cx="9144000" cy="5285233"/>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23374" y="-25400"/>
            <a:ext cx="9140349" cy="707886"/>
          </a:xfrm>
          <a:prstGeom prst="rect">
            <a:avLst/>
          </a:prstGeom>
          <a:solidFill>
            <a:srgbClr val="6B3305"/>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Pinchas is een kleinzoon van </a:t>
            </a:r>
            <a:r>
              <a:rPr lang="nl-NL" sz="2000" b="1" dirty="0" err="1" smtClean="0">
                <a:latin typeface="Verdana" panose="020B0604030504040204" pitchFamily="34" charset="0"/>
                <a:ea typeface="Verdana" panose="020B0604030504040204" pitchFamily="34" charset="0"/>
                <a:cs typeface="Verdana" panose="020B0604030504040204" pitchFamily="34" charset="0"/>
              </a:rPr>
              <a:t>Aäron</a:t>
            </a:r>
            <a:r>
              <a:rPr lang="nl-NL" sz="2000" b="1" dirty="0" smtClean="0">
                <a:latin typeface="Verdana" panose="020B0604030504040204" pitchFamily="34" charset="0"/>
                <a:ea typeface="Verdana" panose="020B0604030504040204" pitchFamily="34" charset="0"/>
                <a:cs typeface="Verdana" panose="020B0604030504040204" pitchFamily="34" charset="0"/>
              </a:rPr>
              <a:t>, </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de broer van Mozes en Mirjam</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63017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332656"/>
            <a:ext cx="8229600" cy="1252736"/>
          </a:xfrm>
          <a:solidFill>
            <a:srgbClr val="6B3305"/>
          </a:solidFill>
        </p:spPr>
        <p:txBody>
          <a:bodyPr/>
          <a:lstStyle/>
          <a:p>
            <a:r>
              <a:rPr lang="nl-NL" sz="2400" dirty="0" smtClean="0">
                <a:solidFill>
                  <a:schemeClr val="bg1"/>
                </a:solidFill>
                <a:latin typeface="Verdana" panose="020B0604030504040204" pitchFamily="34" charset="0"/>
                <a:ea typeface="Verdana" panose="020B0604030504040204" pitchFamily="34" charset="0"/>
              </a:rPr>
              <a:t>Pinchas vader </a:t>
            </a:r>
            <a:r>
              <a:rPr lang="nl-NL" sz="2400" dirty="0" err="1" smtClean="0">
                <a:solidFill>
                  <a:schemeClr val="bg1"/>
                </a:solidFill>
                <a:latin typeface="Verdana" panose="020B0604030504040204" pitchFamily="34" charset="0"/>
                <a:ea typeface="Verdana" panose="020B0604030504040204" pitchFamily="34" charset="0"/>
              </a:rPr>
              <a:t>Elazar</a:t>
            </a:r>
            <a:r>
              <a:rPr lang="nl-NL" sz="2400" dirty="0" smtClean="0">
                <a:solidFill>
                  <a:schemeClr val="bg1"/>
                </a:solidFill>
                <a:latin typeface="Verdana" panose="020B0604030504040204" pitchFamily="34" charset="0"/>
                <a:ea typeface="Verdana" panose="020B0604030504040204" pitchFamily="34" charset="0"/>
              </a:rPr>
              <a:t> was hogepriester in de tabernakel.</a:t>
            </a:r>
          </a:p>
          <a:p>
            <a:r>
              <a:rPr lang="nl-NL" sz="2400" dirty="0" smtClean="0">
                <a:solidFill>
                  <a:schemeClr val="bg1"/>
                </a:solidFill>
                <a:latin typeface="Verdana" panose="020B0604030504040204" pitchFamily="34" charset="0"/>
                <a:ea typeface="Verdana" panose="020B0604030504040204" pitchFamily="34" charset="0"/>
              </a:rPr>
              <a:t>Pinchas was de oorlogshogepriester</a:t>
            </a:r>
            <a:endParaRPr lang="nl-NL" sz="2400" dirty="0">
              <a:solidFill>
                <a:schemeClr val="bg1"/>
              </a:solidFill>
              <a:latin typeface="Verdana" panose="020B0604030504040204" pitchFamily="34" charset="0"/>
              <a:ea typeface="Verdana" panose="020B0604030504040204" pitchFamily="34" charset="0"/>
            </a:endParaRPr>
          </a:p>
        </p:txBody>
      </p:sp>
      <p:sp>
        <p:nvSpPr>
          <p:cNvPr id="4" name="Tijdelijke aanduiding voor dianummer 3"/>
          <p:cNvSpPr>
            <a:spLocks noGrp="1"/>
          </p:cNvSpPr>
          <p:nvPr>
            <p:ph type="sldNum" sz="quarter" idx="12"/>
          </p:nvPr>
        </p:nvSpPr>
        <p:spPr/>
        <p:txBody>
          <a:bodyPr/>
          <a:lstStyle/>
          <a:p>
            <a:fld id="{6C5F9D7D-DB7B-4D86-8B43-4E0C67CB24B9}" type="slidenum">
              <a:rPr lang="nl-NL" smtClean="0"/>
              <a:t>6</a:t>
            </a:fld>
            <a:endParaRPr lang="nl-NL"/>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725" y="1729407"/>
            <a:ext cx="8205787"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hoek 5"/>
          <p:cNvSpPr/>
          <p:nvPr/>
        </p:nvSpPr>
        <p:spPr>
          <a:xfrm>
            <a:off x="447724" y="4183920"/>
            <a:ext cx="8205787" cy="1477328"/>
          </a:xfrm>
          <a:prstGeom prst="rect">
            <a:avLst/>
          </a:prstGeom>
          <a:solidFill>
            <a:srgbClr val="C00000"/>
          </a:solidFill>
        </p:spPr>
        <p:txBody>
          <a:bodyPr wrap="square">
            <a:spAutoFit/>
          </a:bodyPr>
          <a:lstStyle/>
          <a:p>
            <a:r>
              <a:rPr lang="nl-NL" i="1" dirty="0" smtClean="0">
                <a:solidFill>
                  <a:schemeClr val="bg1"/>
                </a:solidFill>
                <a:latin typeface="Verdana" panose="020B0604030504040204" pitchFamily="34" charset="0"/>
                <a:ea typeface="Verdana" panose="020B0604030504040204" pitchFamily="34" charset="0"/>
              </a:rPr>
              <a:t>Num.31:6,7 “Toen </a:t>
            </a:r>
            <a:r>
              <a:rPr lang="nl-NL" i="1" dirty="0">
                <a:solidFill>
                  <a:schemeClr val="bg1"/>
                </a:solidFill>
                <a:latin typeface="Verdana" panose="020B0604030504040204" pitchFamily="34" charset="0"/>
                <a:ea typeface="Verdana" panose="020B0604030504040204" pitchFamily="34" charset="0"/>
              </a:rPr>
              <a:t>zond ​Mozes​ hen ​ten strijde, duizend voor elke stam; hen en </a:t>
            </a:r>
            <a:r>
              <a:rPr lang="nl-NL" b="1" i="1" dirty="0" err="1">
                <a:solidFill>
                  <a:schemeClr val="bg1"/>
                </a:solidFill>
                <a:latin typeface="Verdana" panose="020B0604030504040204" pitchFamily="34" charset="0"/>
                <a:ea typeface="Verdana" panose="020B0604030504040204" pitchFamily="34" charset="0"/>
              </a:rPr>
              <a:t>Pinechas</a:t>
            </a:r>
            <a:r>
              <a:rPr lang="nl-NL" i="1" dirty="0">
                <a:solidFill>
                  <a:schemeClr val="bg1"/>
                </a:solidFill>
                <a:latin typeface="Verdana" panose="020B0604030504040204" pitchFamily="34" charset="0"/>
                <a:ea typeface="Verdana" panose="020B0604030504040204" pitchFamily="34" charset="0"/>
              </a:rPr>
              <a:t>, de zoon van de ​priester​ </a:t>
            </a:r>
            <a:r>
              <a:rPr lang="nl-NL" i="1" dirty="0" err="1">
                <a:solidFill>
                  <a:schemeClr val="bg1"/>
                </a:solidFill>
                <a:latin typeface="Verdana" panose="020B0604030504040204" pitchFamily="34" charset="0"/>
                <a:ea typeface="Verdana" panose="020B0604030504040204" pitchFamily="34" charset="0"/>
              </a:rPr>
              <a:t>Eleazar</a:t>
            </a:r>
            <a:r>
              <a:rPr lang="nl-NL" i="1" dirty="0">
                <a:solidFill>
                  <a:schemeClr val="bg1"/>
                </a:solidFill>
                <a:latin typeface="Verdana" panose="020B0604030504040204" pitchFamily="34" charset="0"/>
                <a:ea typeface="Verdana" panose="020B0604030504040204" pitchFamily="34" charset="0"/>
              </a:rPr>
              <a:t>, ​ten strijde, en </a:t>
            </a:r>
            <a:r>
              <a:rPr lang="nl-NL" b="1" i="1" dirty="0">
                <a:solidFill>
                  <a:schemeClr val="bg1"/>
                </a:solidFill>
                <a:latin typeface="Verdana" panose="020B0604030504040204" pitchFamily="34" charset="0"/>
                <a:ea typeface="Verdana" panose="020B0604030504040204" pitchFamily="34" charset="0"/>
              </a:rPr>
              <a:t>het ​heilige​ gerei en de signaaltrompetten </a:t>
            </a:r>
            <a:r>
              <a:rPr lang="nl-NL" i="1" dirty="0">
                <a:solidFill>
                  <a:schemeClr val="bg1"/>
                </a:solidFill>
                <a:latin typeface="Verdana" panose="020B0604030504040204" pitchFamily="34" charset="0"/>
                <a:ea typeface="Verdana" panose="020B0604030504040204" pitchFamily="34" charset="0"/>
              </a:rPr>
              <a:t>had hij bij </a:t>
            </a:r>
            <a:r>
              <a:rPr lang="nl-NL" i="1" dirty="0" smtClean="0">
                <a:solidFill>
                  <a:schemeClr val="bg1"/>
                </a:solidFill>
                <a:latin typeface="Verdana" panose="020B0604030504040204" pitchFamily="34" charset="0"/>
                <a:ea typeface="Verdana" panose="020B0604030504040204" pitchFamily="34" charset="0"/>
              </a:rPr>
              <a:t>zich. En </a:t>
            </a:r>
            <a:r>
              <a:rPr lang="nl-NL" i="1" dirty="0">
                <a:solidFill>
                  <a:schemeClr val="bg1"/>
                </a:solidFill>
                <a:latin typeface="Verdana" panose="020B0604030504040204" pitchFamily="34" charset="0"/>
                <a:ea typeface="Verdana" panose="020B0604030504040204" pitchFamily="34" charset="0"/>
              </a:rPr>
              <a:t>zij trokken ​ten strijde​ tegen </a:t>
            </a:r>
            <a:r>
              <a:rPr lang="nl-NL" i="1" dirty="0" err="1">
                <a:solidFill>
                  <a:schemeClr val="bg1"/>
                </a:solidFill>
                <a:latin typeface="Verdana" panose="020B0604030504040204" pitchFamily="34" charset="0"/>
                <a:ea typeface="Verdana" panose="020B0604030504040204" pitchFamily="34" charset="0"/>
              </a:rPr>
              <a:t>Midjan</a:t>
            </a:r>
            <a:r>
              <a:rPr lang="nl-NL" i="1" dirty="0">
                <a:solidFill>
                  <a:schemeClr val="bg1"/>
                </a:solidFill>
                <a:latin typeface="Verdana" panose="020B0604030504040204" pitchFamily="34" charset="0"/>
                <a:ea typeface="Verdana" panose="020B0604030504040204" pitchFamily="34" charset="0"/>
              </a:rPr>
              <a:t>, zoals de </a:t>
            </a:r>
            <a:r>
              <a:rPr lang="nl-NL" i="1" cap="small" dirty="0">
                <a:solidFill>
                  <a:schemeClr val="bg1"/>
                </a:solidFill>
                <a:latin typeface="Verdana" panose="020B0604030504040204" pitchFamily="34" charset="0"/>
                <a:ea typeface="Verdana" panose="020B0604030504040204" pitchFamily="34" charset="0"/>
              </a:rPr>
              <a:t>Here</a:t>
            </a:r>
            <a:r>
              <a:rPr lang="nl-NL" i="1" dirty="0">
                <a:solidFill>
                  <a:schemeClr val="bg1"/>
                </a:solidFill>
                <a:latin typeface="Verdana" panose="020B0604030504040204" pitchFamily="34" charset="0"/>
                <a:ea typeface="Verdana" panose="020B0604030504040204" pitchFamily="34" charset="0"/>
              </a:rPr>
              <a:t> ​Mozes​ geboden had, en doodden allen die van het mannelijk geslacht waren. </a:t>
            </a:r>
          </a:p>
        </p:txBody>
      </p:sp>
    </p:spTree>
    <p:extLst>
      <p:ext uri="{BB962C8B-B14F-4D97-AF65-F5344CB8AC3E}">
        <p14:creationId xmlns:p14="http://schemas.microsoft.com/office/powerpoint/2010/main" val="8720570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dybiggs_ta08_acaciatreesandfog.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8405" b="8946"/>
          <a:stretch/>
        </p:blipFill>
        <p:spPr bwMode="auto">
          <a:xfrm>
            <a:off x="-2" y="44624"/>
            <a:ext cx="9145274" cy="6048000"/>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4" name="Rechthoek 3"/>
          <p:cNvSpPr/>
          <p:nvPr/>
        </p:nvSpPr>
        <p:spPr>
          <a:xfrm>
            <a:off x="611560" y="560874"/>
            <a:ext cx="7920880" cy="707886"/>
          </a:xfrm>
          <a:prstGeom prst="rect">
            <a:avLst/>
          </a:prstGeom>
          <a:solidFill>
            <a:schemeClr val="tx1"/>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Num.25:1 </a:t>
            </a:r>
            <a:r>
              <a:rPr lang="nl-NL" sz="2000" i="1" dirty="0" smtClean="0">
                <a:latin typeface="Verdana" panose="020B0604030504040204" pitchFamily="34" charset="0"/>
                <a:ea typeface="Verdana" panose="020B0604030504040204" pitchFamily="34" charset="0"/>
                <a:cs typeface="Verdana" panose="020B0604030504040204" pitchFamily="34" charset="0"/>
              </a:rPr>
              <a:t>”Terwijl Israël in</a:t>
            </a:r>
            <a:r>
              <a:rPr lang="nl-NL" sz="2000" b="1" i="1" dirty="0" smtClean="0">
                <a:latin typeface="Verdana" panose="020B0604030504040204" pitchFamily="34" charset="0"/>
                <a:ea typeface="Verdana" panose="020B0604030504040204" pitchFamily="34" charset="0"/>
                <a:cs typeface="Verdana" panose="020B0604030504040204" pitchFamily="34" charset="0"/>
              </a:rPr>
              <a:t> </a:t>
            </a:r>
            <a:r>
              <a:rPr lang="nl-NL" sz="2000" b="1" i="1" dirty="0" err="1" smtClean="0">
                <a:latin typeface="Verdana" panose="020B0604030504040204" pitchFamily="34" charset="0"/>
                <a:ea typeface="Verdana" panose="020B0604030504040204" pitchFamily="34" charset="0"/>
                <a:cs typeface="Verdana" panose="020B0604030504040204" pitchFamily="34" charset="0"/>
              </a:rPr>
              <a:t>Sittim</a:t>
            </a:r>
            <a:r>
              <a:rPr lang="nl-NL" sz="2000" b="1" i="1" dirty="0" smtClean="0">
                <a:latin typeface="Verdana" panose="020B0604030504040204" pitchFamily="34" charset="0"/>
                <a:ea typeface="Verdana" panose="020B0604030504040204" pitchFamily="34" charset="0"/>
                <a:cs typeface="Verdana" panose="020B0604030504040204" pitchFamily="34" charset="0"/>
              </a:rPr>
              <a:t> </a:t>
            </a:r>
            <a:r>
              <a:rPr lang="nl-NL" sz="2000" i="1" dirty="0" smtClean="0">
                <a:latin typeface="Verdana" panose="020B0604030504040204" pitchFamily="34" charset="0"/>
                <a:ea typeface="Verdana" panose="020B0604030504040204" pitchFamily="34" charset="0"/>
                <a:cs typeface="Verdana" panose="020B0604030504040204" pitchFamily="34" charset="0"/>
              </a:rPr>
              <a:t>verbleef, begon het volk ontucht te plegen met de dochters van Moab.” </a:t>
            </a:r>
          </a:p>
        </p:txBody>
      </p:sp>
      <p:sp>
        <p:nvSpPr>
          <p:cNvPr id="6" name="Rechthoek 5"/>
          <p:cNvSpPr/>
          <p:nvPr/>
        </p:nvSpPr>
        <p:spPr>
          <a:xfrm>
            <a:off x="2979965" y="5229200"/>
            <a:ext cx="5984523" cy="461665"/>
          </a:xfrm>
          <a:prstGeom prst="rect">
            <a:avLst/>
          </a:prstGeom>
        </p:spPr>
        <p:txBody>
          <a:bodyPr wrap="none">
            <a:spAutoFit/>
          </a:bodyPr>
          <a:lstStyle/>
          <a:p>
            <a:pPr lvl="0"/>
            <a:r>
              <a:rPr lang="nl-NL" sz="2400" b="1" dirty="0" err="1">
                <a:solidFill>
                  <a:schemeClr val="bg1"/>
                </a:solidFill>
                <a:latin typeface="Verdana" panose="020B0604030504040204" pitchFamily="34" charset="0"/>
                <a:ea typeface="Verdana" panose="020B0604030504040204" pitchFamily="34" charset="0"/>
                <a:cs typeface="Verdana" panose="020B0604030504040204" pitchFamily="34" charset="0"/>
              </a:rPr>
              <a:t>Sittim</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 </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acacia’s: dal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van de </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acacia’s</a:t>
            </a:r>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213" y="1155204"/>
            <a:ext cx="2236787"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3037739"/>
            <a:ext cx="2232025"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5344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500" fill="hold"/>
                                        <p:tgtEl>
                                          <p:spTgt spid="1027"/>
                                        </p:tgtEl>
                                        <p:attrNameLst>
                                          <p:attrName>ppt_x</p:attrName>
                                        </p:attrNameLst>
                                      </p:cBhvr>
                                      <p:tavLst>
                                        <p:tav tm="0">
                                          <p:val>
                                            <p:strVal val="#ppt_x"/>
                                          </p:val>
                                        </p:tav>
                                        <p:tav tm="100000">
                                          <p:val>
                                            <p:strVal val="#ppt_x"/>
                                          </p:val>
                                        </p:tav>
                                      </p:tavLst>
                                    </p:anim>
                                    <p:anim calcmode="lin" valueType="num">
                                      <p:cBhvr additive="base">
                                        <p:cTn id="2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015663"/>
          </a:xfrm>
          <a:prstGeom prst="rect">
            <a:avLst/>
          </a:prstGeom>
          <a:solidFill>
            <a:schemeClr val="tx2">
              <a:lumMod val="50000"/>
            </a:schemeClr>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square" lIns="180000">
            <a:spAutoFit/>
          </a:bodyPr>
          <a:lstStyle/>
          <a:p>
            <a:endParaRPr lang="nl-NL" sz="2000" dirty="0" smtClean="0">
              <a:latin typeface="Verdana" panose="020B0604030504040204" pitchFamily="34" charset="0"/>
              <a:ea typeface="Verdana" panose="020B0604030504040204" pitchFamily="34" charset="0"/>
              <a:cs typeface="Verdana" panose="020B0604030504040204" pitchFamily="34" charset="0"/>
            </a:endParaRPr>
          </a:p>
          <a:p>
            <a:r>
              <a:rPr lang="nl-NL" sz="2000" dirty="0" smtClean="0">
                <a:latin typeface="Verdana" panose="020B0604030504040204" pitchFamily="34" charset="0"/>
                <a:ea typeface="Verdana" panose="020B0604030504040204" pitchFamily="34" charset="0"/>
                <a:cs typeface="Verdana" panose="020B0604030504040204" pitchFamily="34" charset="0"/>
              </a:rPr>
              <a:t>Num.25:1 Terwijl Israël in</a:t>
            </a:r>
            <a:r>
              <a:rPr lang="nl-NL" sz="2000" b="1"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Sittim</a:t>
            </a:r>
            <a:r>
              <a:rPr lang="nl-NL" sz="2000" b="1" dirty="0" smtClean="0">
                <a:latin typeface="Verdana" panose="020B0604030504040204" pitchFamily="34" charset="0"/>
                <a:ea typeface="Verdana" panose="020B0604030504040204" pitchFamily="34" charset="0"/>
                <a:cs typeface="Verdana" panose="020B0604030504040204" pitchFamily="34" charset="0"/>
              </a:rPr>
              <a:t> </a:t>
            </a:r>
            <a:r>
              <a:rPr lang="nl-NL" sz="2000" dirty="0" smtClean="0">
                <a:latin typeface="Verdana" panose="020B0604030504040204" pitchFamily="34" charset="0"/>
                <a:ea typeface="Verdana" panose="020B0604030504040204" pitchFamily="34" charset="0"/>
                <a:cs typeface="Verdana" panose="020B0604030504040204" pitchFamily="34" charset="0"/>
              </a:rPr>
              <a:t>verbleef, begon het volk ontucht te plegen met </a:t>
            </a:r>
            <a:r>
              <a:rPr lang="nl-NL" sz="2000" b="1" dirty="0" smtClean="0">
                <a:latin typeface="Verdana" panose="020B0604030504040204" pitchFamily="34" charset="0"/>
                <a:ea typeface="Verdana" panose="020B0604030504040204" pitchFamily="34" charset="0"/>
                <a:cs typeface="Verdana" panose="020B0604030504040204" pitchFamily="34" charset="0"/>
              </a:rPr>
              <a:t>de dochters van Moab</a:t>
            </a:r>
            <a:r>
              <a:rPr lang="nl-NL" sz="2000" dirty="0" smtClean="0">
                <a:latin typeface="Verdana" panose="020B0604030504040204" pitchFamily="34" charset="0"/>
                <a:ea typeface="Verdana" panose="020B0604030504040204" pitchFamily="34" charset="0"/>
                <a:cs typeface="Verdana" panose="020B0604030504040204" pitchFamily="34" charset="0"/>
              </a:rPr>
              <a:t>. </a:t>
            </a:r>
          </a:p>
        </p:txBody>
      </p:sp>
      <p:sp>
        <p:nvSpPr>
          <p:cNvPr id="6" name="Rechthoek 5"/>
          <p:cNvSpPr/>
          <p:nvPr/>
        </p:nvSpPr>
        <p:spPr>
          <a:xfrm>
            <a:off x="11746" y="3357072"/>
            <a:ext cx="9108000" cy="1015663"/>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lIns="180000">
            <a:spAutoFit/>
          </a:bodyPr>
          <a:lstStyle/>
          <a:p>
            <a:pPr lvl="0"/>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Ruth1:4 Dezen namen zich </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Moabitische</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vrouwen</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ene heette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Orpa</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en de andere Ruth; en zij woonden daar ongeveer tien jaren. </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13524" y="4113192"/>
            <a:ext cx="9108000" cy="1044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lIns="180000">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1 Kon.11:1 Koning Salomo nu had behalve de dochter van Farao vele vreemde vrouwen lief, </a:t>
            </a:r>
            <a:r>
              <a:rPr lang="nl-NL" sz="2000" dirty="0" err="1" smtClean="0">
                <a:latin typeface="Verdana" panose="020B0604030504040204" pitchFamily="34" charset="0"/>
                <a:ea typeface="Verdana" panose="020B0604030504040204" pitchFamily="34" charset="0"/>
                <a:cs typeface="Verdana" panose="020B0604030504040204" pitchFamily="34" charset="0"/>
              </a:rPr>
              <a:t>Moabitische</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Ammonitische</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Edomitische</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Sidonische</a:t>
            </a:r>
            <a:r>
              <a:rPr lang="nl-NL" sz="2000" dirty="0" smtClean="0">
                <a:latin typeface="Verdana" panose="020B0604030504040204" pitchFamily="34" charset="0"/>
                <a:ea typeface="Verdana" panose="020B0604030504040204" pitchFamily="34" charset="0"/>
                <a:cs typeface="Verdana" panose="020B0604030504040204" pitchFamily="34" charset="0"/>
              </a:rPr>
              <a:t> en </a:t>
            </a:r>
            <a:r>
              <a:rPr lang="nl-NL" sz="2000" dirty="0" err="1" smtClean="0">
                <a:latin typeface="Verdana" panose="020B0604030504040204" pitchFamily="34" charset="0"/>
                <a:ea typeface="Verdana" panose="020B0604030504040204" pitchFamily="34" charset="0"/>
                <a:cs typeface="Verdana" panose="020B0604030504040204" pitchFamily="34" charset="0"/>
              </a:rPr>
              <a:t>Hethitische</a:t>
            </a:r>
            <a:r>
              <a:rPr lang="nl-NL" sz="2000" dirty="0" smtClean="0">
                <a:latin typeface="Verdana" panose="020B0604030504040204" pitchFamily="34" charset="0"/>
                <a:ea typeface="Verdana" panose="020B0604030504040204" pitchFamily="34" charset="0"/>
                <a:cs typeface="Verdana" panose="020B0604030504040204" pitchFamily="34" charset="0"/>
              </a:rPr>
              <a:t>, </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8" name="Rechthoek 7"/>
          <p:cNvSpPr/>
          <p:nvPr/>
        </p:nvSpPr>
        <p:spPr>
          <a:xfrm>
            <a:off x="11746" y="5157272"/>
            <a:ext cx="9108000" cy="720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lIns="180000">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Neh.13:23 Ook zag ik in die dagen </a:t>
            </a:r>
            <a:r>
              <a:rPr lang="nl-NL" sz="2000" dirty="0" err="1" smtClean="0">
                <a:latin typeface="Verdana" panose="020B0604030504040204" pitchFamily="34" charset="0"/>
                <a:ea typeface="Verdana" panose="020B0604030504040204" pitchFamily="34" charset="0"/>
                <a:cs typeface="Verdana" panose="020B0604030504040204" pitchFamily="34" charset="0"/>
              </a:rPr>
              <a:t>Judeeërs</a:t>
            </a:r>
            <a:r>
              <a:rPr lang="nl-NL" sz="2000" dirty="0" smtClean="0">
                <a:latin typeface="Verdana" panose="020B0604030504040204" pitchFamily="34" charset="0"/>
                <a:ea typeface="Verdana" panose="020B0604030504040204" pitchFamily="34" charset="0"/>
                <a:cs typeface="Verdana" panose="020B0604030504040204" pitchFamily="34" charset="0"/>
              </a:rPr>
              <a:t>, die </a:t>
            </a:r>
            <a:r>
              <a:rPr lang="nl-NL" sz="2000" dirty="0" err="1" smtClean="0">
                <a:latin typeface="Verdana" panose="020B0604030504040204" pitchFamily="34" charset="0"/>
                <a:ea typeface="Verdana" panose="020B0604030504040204" pitchFamily="34" charset="0"/>
                <a:cs typeface="Verdana" panose="020B0604030504040204" pitchFamily="34" charset="0"/>
              </a:rPr>
              <a:t>Asdoditische</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Ammonitische</a:t>
            </a:r>
            <a:r>
              <a:rPr lang="nl-NL" sz="2000" dirty="0" smtClean="0">
                <a:latin typeface="Verdana" panose="020B0604030504040204" pitchFamily="34" charset="0"/>
                <a:ea typeface="Verdana" panose="020B0604030504040204" pitchFamily="34" charset="0"/>
                <a:cs typeface="Verdana" panose="020B0604030504040204" pitchFamily="34" charset="0"/>
              </a:rPr>
              <a:t> en </a:t>
            </a:r>
            <a:r>
              <a:rPr lang="nl-NL" sz="2000" dirty="0" err="1" smtClean="0">
                <a:latin typeface="Verdana" panose="020B0604030504040204" pitchFamily="34" charset="0"/>
                <a:ea typeface="Verdana" panose="020B0604030504040204" pitchFamily="34" charset="0"/>
                <a:cs typeface="Verdana" panose="020B0604030504040204" pitchFamily="34" charset="0"/>
              </a:rPr>
              <a:t>Moabitische</a:t>
            </a:r>
            <a:r>
              <a:rPr lang="nl-NL" sz="2000" dirty="0" smtClean="0">
                <a:latin typeface="Verdana" panose="020B0604030504040204" pitchFamily="34" charset="0"/>
                <a:ea typeface="Verdana" panose="020B0604030504040204" pitchFamily="34" charset="0"/>
                <a:cs typeface="Verdana" panose="020B0604030504040204" pitchFamily="34" charset="0"/>
              </a:rPr>
              <a:t> vrouwen gehuwd hadden, </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9" name="Rechthoek 8"/>
          <p:cNvSpPr/>
          <p:nvPr/>
        </p:nvSpPr>
        <p:spPr>
          <a:xfrm>
            <a:off x="0" y="1028559"/>
            <a:ext cx="9144000" cy="720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lIns="180000">
            <a:spAutoFit/>
          </a:bodyPr>
          <a:lstStyle/>
          <a:p>
            <a:r>
              <a:rPr lang="nl-NL" sz="2000" b="1" dirty="0" smtClean="0">
                <a:latin typeface="Verdana" panose="020B0604030504040204" pitchFamily="34" charset="0"/>
                <a:ea typeface="Verdana" panose="020B0604030504040204" pitchFamily="34" charset="0"/>
                <a:cs typeface="Verdana" panose="020B0604030504040204" pitchFamily="34" charset="0"/>
              </a:rPr>
              <a:t>De Moabieten en Ammonieten </a:t>
            </a:r>
            <a:r>
              <a:rPr lang="nl-NL" sz="2000" dirty="0" smtClean="0">
                <a:latin typeface="Verdana" panose="020B0604030504040204" pitchFamily="34" charset="0"/>
                <a:ea typeface="Verdana" panose="020B0604030504040204" pitchFamily="34" charset="0"/>
                <a:cs typeface="Verdana" panose="020B0604030504040204" pitchFamily="34" charset="0"/>
              </a:rPr>
              <a:t>zijn nakomelingen van Lot en zijn dochters</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1" y="1750164"/>
            <a:ext cx="489585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224" y="1754927"/>
            <a:ext cx="459105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6438" t="17470" r="21931" b="34226"/>
          <a:stretch/>
        </p:blipFill>
        <p:spPr bwMode="auto">
          <a:xfrm>
            <a:off x="4557781" y="1495742"/>
            <a:ext cx="571376" cy="518372"/>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2352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0-#ppt_w/2"/>
                                          </p:val>
                                        </p:tav>
                                        <p:tav tm="100000">
                                          <p:val>
                                            <p:strVal val="#ppt_x"/>
                                          </p:val>
                                        </p:tav>
                                      </p:tavLst>
                                    </p:anim>
                                    <p:anim calcmode="lin" valueType="num">
                                      <p:cBhvr additive="base">
                                        <p:cTn id="1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 calcmode="lin" valueType="num">
                                      <p:cBhvr additive="base">
                                        <p:cTn id="23" dur="500" fill="hold"/>
                                        <p:tgtEl>
                                          <p:spTgt spid="2051"/>
                                        </p:tgtEl>
                                        <p:attrNameLst>
                                          <p:attrName>ppt_x</p:attrName>
                                        </p:attrNameLst>
                                      </p:cBhvr>
                                      <p:tavLst>
                                        <p:tav tm="0">
                                          <p:val>
                                            <p:strVal val="1+#ppt_w/2"/>
                                          </p:val>
                                        </p:tav>
                                        <p:tav tm="100000">
                                          <p:val>
                                            <p:strVal val="#ppt_x"/>
                                          </p:val>
                                        </p:tav>
                                      </p:tavLst>
                                    </p:anim>
                                    <p:anim calcmode="lin" valueType="num">
                                      <p:cBhvr additive="base">
                                        <p:cTn id="24" dur="500" fill="hold"/>
                                        <p:tgtEl>
                                          <p:spTgt spid="2051"/>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2052"/>
                                        </p:tgtEl>
                                        <p:attrNameLst>
                                          <p:attrName>style.visibility</p:attrName>
                                        </p:attrNameLst>
                                      </p:cBhvr>
                                      <p:to>
                                        <p:strVal val="visible"/>
                                      </p:to>
                                    </p:set>
                                    <p:anim calcmode="lin" valueType="num">
                                      <p:cBhvr>
                                        <p:cTn id="28" dur="500" fill="hold"/>
                                        <p:tgtEl>
                                          <p:spTgt spid="2052"/>
                                        </p:tgtEl>
                                        <p:attrNameLst>
                                          <p:attrName>ppt_w</p:attrName>
                                        </p:attrNameLst>
                                      </p:cBhvr>
                                      <p:tavLst>
                                        <p:tav tm="0">
                                          <p:val>
                                            <p:fltVal val="0"/>
                                          </p:val>
                                        </p:tav>
                                        <p:tav tm="100000">
                                          <p:val>
                                            <p:strVal val="#ppt_w"/>
                                          </p:val>
                                        </p:tav>
                                      </p:tavLst>
                                    </p:anim>
                                    <p:anim calcmode="lin" valueType="num">
                                      <p:cBhvr>
                                        <p:cTn id="29" dur="500" fill="hold"/>
                                        <p:tgtEl>
                                          <p:spTgt spid="2052"/>
                                        </p:tgtEl>
                                        <p:attrNameLst>
                                          <p:attrName>ppt_h</p:attrName>
                                        </p:attrNameLst>
                                      </p:cBhvr>
                                      <p:tavLst>
                                        <p:tav tm="0">
                                          <p:val>
                                            <p:fltVal val="0"/>
                                          </p:val>
                                        </p:tav>
                                        <p:tav tm="100000">
                                          <p:val>
                                            <p:strVal val="#ppt_h"/>
                                          </p:val>
                                        </p:tav>
                                      </p:tavLst>
                                    </p:anim>
                                    <p:animEffect transition="in" filter="fade">
                                      <p:cBhvr>
                                        <p:cTn id="30" dur="5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27384"/>
            <a:ext cx="9144000" cy="1015663"/>
          </a:xfrm>
          <a:prstGeom prst="rect">
            <a:avLst/>
          </a:prstGeom>
          <a:solidFill>
            <a:schemeClr val="tx2">
              <a:lumMod val="50000"/>
            </a:schemeClr>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square">
            <a:spAutoFit/>
          </a:bodyPr>
          <a:lstStyle/>
          <a:p>
            <a:endParaRPr lang="nl-NL" sz="2000" dirty="0" smtClean="0">
              <a:latin typeface="Verdana" panose="020B0604030504040204" pitchFamily="34" charset="0"/>
              <a:ea typeface="Verdana" panose="020B0604030504040204" pitchFamily="34" charset="0"/>
              <a:cs typeface="Verdana" panose="020B0604030504040204" pitchFamily="34" charset="0"/>
            </a:endParaRPr>
          </a:p>
          <a:p>
            <a:r>
              <a:rPr lang="nl-NL" sz="2000" dirty="0" smtClean="0">
                <a:latin typeface="Verdana" panose="020B0604030504040204" pitchFamily="34" charset="0"/>
                <a:ea typeface="Verdana" panose="020B0604030504040204" pitchFamily="34" charset="0"/>
                <a:cs typeface="Verdana" panose="020B0604030504040204" pitchFamily="34" charset="0"/>
              </a:rPr>
              <a:t>Num.25:2 </a:t>
            </a:r>
            <a:r>
              <a:rPr lang="nl-NL" sz="2000" b="1" dirty="0" smtClean="0">
                <a:latin typeface="Verdana" panose="020B0604030504040204" pitchFamily="34" charset="0"/>
                <a:ea typeface="Verdana" panose="020B0604030504040204" pitchFamily="34" charset="0"/>
                <a:cs typeface="Verdana" panose="020B0604030504040204" pitchFamily="34" charset="0"/>
              </a:rPr>
              <a:t>Dezen </a:t>
            </a:r>
            <a:r>
              <a:rPr lang="nl-NL" sz="2000" dirty="0" smtClean="0">
                <a:latin typeface="Verdana" panose="020B0604030504040204" pitchFamily="34" charset="0"/>
                <a:ea typeface="Verdana" panose="020B0604030504040204" pitchFamily="34" charset="0"/>
                <a:cs typeface="Verdana" panose="020B0604030504040204" pitchFamily="34" charset="0"/>
              </a:rPr>
              <a:t>nodigden het volk tot de slachtoffers van haar goden en het volk at daarvan en boog zich neer voor haar goden. </a:t>
            </a:r>
          </a:p>
        </p:txBody>
      </p:sp>
      <p:sp>
        <p:nvSpPr>
          <p:cNvPr id="11" name="Rechthoek 10"/>
          <p:cNvSpPr/>
          <p:nvPr/>
        </p:nvSpPr>
        <p:spPr>
          <a:xfrm>
            <a:off x="323528" y="1292567"/>
            <a:ext cx="3456384" cy="1200329"/>
          </a:xfrm>
          <a:prstGeom prst="rect">
            <a:avLst/>
          </a:prstGeom>
          <a:solidFill>
            <a:schemeClr val="tx2">
              <a:lumMod val="50000"/>
            </a:schemeClr>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square">
            <a:spAutoFit/>
          </a:bodyPr>
          <a:lstStyle/>
          <a:p>
            <a:r>
              <a:rPr lang="nl-NL" i="1" dirty="0" smtClean="0">
                <a:latin typeface="Verdana" panose="020B0604030504040204" pitchFamily="34" charset="0"/>
                <a:ea typeface="Verdana" panose="020B0604030504040204" pitchFamily="34" charset="0"/>
                <a:cs typeface="Verdana" panose="020B0604030504040204" pitchFamily="34" charset="0"/>
              </a:rPr>
              <a:t>Num.25:1 Terwijl Israël in</a:t>
            </a:r>
            <a:r>
              <a:rPr lang="nl-NL" b="1" i="1" dirty="0" smtClean="0">
                <a:latin typeface="Verdana" panose="020B0604030504040204" pitchFamily="34" charset="0"/>
                <a:ea typeface="Verdana" panose="020B0604030504040204" pitchFamily="34" charset="0"/>
                <a:cs typeface="Verdana" panose="020B0604030504040204" pitchFamily="34" charset="0"/>
              </a:rPr>
              <a:t> </a:t>
            </a:r>
            <a:r>
              <a:rPr lang="nl-NL" i="1" dirty="0" err="1" smtClean="0">
                <a:latin typeface="Verdana" panose="020B0604030504040204" pitchFamily="34" charset="0"/>
                <a:ea typeface="Verdana" panose="020B0604030504040204" pitchFamily="34" charset="0"/>
                <a:cs typeface="Verdana" panose="020B0604030504040204" pitchFamily="34" charset="0"/>
              </a:rPr>
              <a:t>Sittim</a:t>
            </a:r>
            <a:r>
              <a:rPr lang="nl-NL" i="1" dirty="0" smtClean="0">
                <a:latin typeface="Verdana" panose="020B0604030504040204" pitchFamily="34" charset="0"/>
                <a:ea typeface="Verdana" panose="020B0604030504040204" pitchFamily="34" charset="0"/>
                <a:cs typeface="Verdana" panose="020B0604030504040204" pitchFamily="34" charset="0"/>
              </a:rPr>
              <a:t> verbleef, begon het volk ontucht te plegen met </a:t>
            </a:r>
            <a:r>
              <a:rPr lang="nl-NL" b="1" i="1" dirty="0" smtClean="0">
                <a:solidFill>
                  <a:schemeClr val="tx2">
                    <a:lumMod val="20000"/>
                    <a:lumOff val="80000"/>
                  </a:schemeClr>
                </a:solidFill>
                <a:latin typeface="Verdana" panose="020B0604030504040204" pitchFamily="34" charset="0"/>
                <a:ea typeface="Verdana" panose="020B0604030504040204" pitchFamily="34" charset="0"/>
                <a:cs typeface="Verdana" panose="020B0604030504040204" pitchFamily="34" charset="0"/>
              </a:rPr>
              <a:t>de dochters van </a:t>
            </a:r>
            <a:r>
              <a:rPr lang="nl-NL" b="1" i="1" dirty="0" err="1" smtClean="0">
                <a:solidFill>
                  <a:schemeClr val="tx2">
                    <a:lumMod val="20000"/>
                    <a:lumOff val="80000"/>
                  </a:schemeClr>
                </a:solidFill>
                <a:latin typeface="Verdana" panose="020B0604030504040204" pitchFamily="34" charset="0"/>
                <a:ea typeface="Verdana" panose="020B0604030504040204" pitchFamily="34" charset="0"/>
                <a:cs typeface="Verdana" panose="020B0604030504040204" pitchFamily="34" charset="0"/>
              </a:rPr>
              <a:t>Moab</a:t>
            </a:r>
            <a:r>
              <a:rPr lang="nl-NL" i="1" dirty="0" smtClean="0">
                <a:solidFill>
                  <a:schemeClr val="tx2">
                    <a:lumMod val="20000"/>
                    <a:lumOff val="80000"/>
                  </a:schemeClr>
                </a:solidFill>
                <a:latin typeface="Verdana" panose="020B0604030504040204" pitchFamily="34" charset="0"/>
                <a:ea typeface="Verdana" panose="020B0604030504040204" pitchFamily="34" charset="0"/>
                <a:cs typeface="Verdana" panose="020B0604030504040204" pitchFamily="34" charset="0"/>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44" y="2561555"/>
            <a:ext cx="9491663"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2384" y="1083444"/>
            <a:ext cx="3713163"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28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additive="base">
                                        <p:cTn id="17" dur="500" fill="hold"/>
                                        <p:tgtEl>
                                          <p:spTgt spid="3075"/>
                                        </p:tgtEl>
                                        <p:attrNameLst>
                                          <p:attrName>ppt_x</p:attrName>
                                        </p:attrNameLst>
                                      </p:cBhvr>
                                      <p:tavLst>
                                        <p:tav tm="0">
                                          <p:val>
                                            <p:strVal val="1+#ppt_w/2"/>
                                          </p:val>
                                        </p:tav>
                                        <p:tav tm="100000">
                                          <p:val>
                                            <p:strVal val="#ppt_x"/>
                                          </p:val>
                                        </p:tav>
                                      </p:tavLst>
                                    </p:anim>
                                    <p:anim calcmode="lin" valueType="num">
                                      <p:cBhvr additive="base">
                                        <p:cTn id="18"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11241</TotalTime>
  <Words>931</Words>
  <Application>Microsoft Office PowerPoint</Application>
  <PresentationFormat>Diavoorstelling (4:3)</PresentationFormat>
  <Paragraphs>186</Paragraphs>
  <Slides>34</Slides>
  <Notes>5</Notes>
  <HiddenSlides>0</HiddenSlides>
  <MMClips>0</MMClips>
  <ScaleCrop>false</ScaleCrop>
  <HeadingPairs>
    <vt:vector size="4" baseType="variant">
      <vt:variant>
        <vt:lpstr>Thema</vt:lpstr>
      </vt:variant>
      <vt:variant>
        <vt:i4>1</vt:i4>
      </vt:variant>
      <vt:variant>
        <vt:lpstr>Diatitels</vt:lpstr>
      </vt:variant>
      <vt:variant>
        <vt:i4>34</vt:i4>
      </vt:variant>
    </vt:vector>
  </HeadingPairs>
  <TitlesOfParts>
    <vt:vector size="35"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Gerard</dc:creator>
  <cp:lastModifiedBy>Gerard Wijtsma</cp:lastModifiedBy>
  <cp:revision>239</cp:revision>
  <dcterms:created xsi:type="dcterms:W3CDTF">2014-07-08T09:14:38Z</dcterms:created>
  <dcterms:modified xsi:type="dcterms:W3CDTF">2019-08-23T07:02:23Z</dcterms:modified>
</cp:coreProperties>
</file>