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74" r:id="rId2"/>
    <p:sldId id="256" r:id="rId3"/>
    <p:sldId id="285" r:id="rId4"/>
    <p:sldId id="273" r:id="rId5"/>
    <p:sldId id="286" r:id="rId6"/>
    <p:sldId id="287" r:id="rId7"/>
    <p:sldId id="309" r:id="rId8"/>
    <p:sldId id="308" r:id="rId9"/>
    <p:sldId id="288" r:id="rId10"/>
    <p:sldId id="272" r:id="rId11"/>
    <p:sldId id="275" r:id="rId12"/>
    <p:sldId id="278" r:id="rId13"/>
    <p:sldId id="279" r:id="rId14"/>
    <p:sldId id="280" r:id="rId15"/>
    <p:sldId id="281" r:id="rId16"/>
    <p:sldId id="276" r:id="rId17"/>
    <p:sldId id="277" r:id="rId18"/>
    <p:sldId id="257" r:id="rId19"/>
    <p:sldId id="282" r:id="rId20"/>
    <p:sldId id="283" r:id="rId21"/>
    <p:sldId id="290" r:id="rId22"/>
    <p:sldId id="289" r:id="rId23"/>
    <p:sldId id="291" r:id="rId24"/>
    <p:sldId id="259" r:id="rId25"/>
    <p:sldId id="292" r:id="rId26"/>
    <p:sldId id="293" r:id="rId27"/>
    <p:sldId id="294" r:id="rId28"/>
    <p:sldId id="260" r:id="rId29"/>
    <p:sldId id="295" r:id="rId30"/>
    <p:sldId id="296" r:id="rId31"/>
    <p:sldId id="297" r:id="rId32"/>
    <p:sldId id="299" r:id="rId33"/>
    <p:sldId id="263" r:id="rId34"/>
    <p:sldId id="307" r:id="rId35"/>
    <p:sldId id="306" r:id="rId36"/>
    <p:sldId id="265" r:id="rId37"/>
    <p:sldId id="266" r:id="rId38"/>
    <p:sldId id="267" r:id="rId39"/>
    <p:sldId id="268" r:id="rId40"/>
    <p:sldId id="284" r:id="rId4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BFF"/>
    <a:srgbClr val="E7FFFF"/>
    <a:srgbClr val="EDF6F9"/>
    <a:srgbClr val="542804"/>
    <a:srgbClr val="FF6600"/>
    <a:srgbClr val="F0F0F0"/>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8" autoAdjust="0"/>
    <p:restoredTop sz="94590" autoAdjust="0"/>
  </p:normalViewPr>
  <p:slideViewPr>
    <p:cSldViewPr>
      <p:cViewPr>
        <p:scale>
          <a:sx n="67" d="100"/>
          <a:sy n="67" d="100"/>
        </p:scale>
        <p:origin x="-749"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F3EC8A-5248-4144-BEBA-81270C38AAE2}" type="datetimeFigureOut">
              <a:rPr lang="nl-NL" smtClean="0"/>
              <a:t>13-6-2019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0CE7B-64CE-4FCF-9792-CFFD32B78BFF}" type="slidenum">
              <a:rPr lang="nl-NL" smtClean="0"/>
              <a:t>‹nr.›</a:t>
            </a:fld>
            <a:endParaRPr lang="nl-NL"/>
          </a:p>
        </p:txBody>
      </p:sp>
    </p:spTree>
    <p:extLst>
      <p:ext uri="{BB962C8B-B14F-4D97-AF65-F5344CB8AC3E}">
        <p14:creationId xmlns:p14="http://schemas.microsoft.com/office/powerpoint/2010/main" val="171028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smtClean="0">
                <a:solidFill>
                  <a:schemeClr val="tx1"/>
                </a:solidFill>
              </a:rPr>
              <a:t>We worden dus niet vergeven omdat we een ander vergeven, maar door zijn genade. Toch kan </a:t>
            </a:r>
            <a:r>
              <a:rPr lang="nl-NL" sz="1200" dirty="0" err="1" smtClean="0">
                <a:solidFill>
                  <a:schemeClr val="tx1"/>
                </a:solidFill>
              </a:rPr>
              <a:t>onvergevingsgezindheid</a:t>
            </a:r>
            <a:r>
              <a:rPr lang="nl-NL" sz="1200" dirty="0" smtClean="0">
                <a:solidFill>
                  <a:schemeClr val="tx1"/>
                </a:solidFill>
              </a:rPr>
              <a:t> de genade van God in de weg staan. Dan het wordt het een belemmering tussen ons en de HERE. We moeten die belemmering dus niet opwerpen. </a:t>
            </a:r>
            <a:r>
              <a:rPr lang="nl-NL" sz="1200" dirty="0" err="1" smtClean="0">
                <a:solidFill>
                  <a:schemeClr val="tx1"/>
                </a:solidFill>
              </a:rPr>
              <a:t>Onvergevingsgezindheid</a:t>
            </a:r>
            <a:r>
              <a:rPr lang="nl-NL" sz="1200" dirty="0" smtClean="0">
                <a:solidFill>
                  <a:schemeClr val="tx1"/>
                </a:solidFill>
              </a:rPr>
              <a:t> is kleinzieligheid. Wanneer we niet vergeven, belijden we dat er grenzen zijn aan onze genade. Wat nu, wanneer de HERE deze grens ook aan u stelt? Mensen kunnen ons zo kwetsen dat we ons afsluiten  en verharden. Maar het Onze Vader gaat er van uit dat we vergeven. Vergeven hoort bij Gods Koninkrijk. </a:t>
            </a:r>
            <a:endParaRPr lang="nl-NL" dirty="0"/>
          </a:p>
        </p:txBody>
      </p:sp>
      <p:sp>
        <p:nvSpPr>
          <p:cNvPr id="4" name="Tijdelijke aanduiding voor dianummer 3"/>
          <p:cNvSpPr>
            <a:spLocks noGrp="1"/>
          </p:cNvSpPr>
          <p:nvPr>
            <p:ph type="sldNum" sz="quarter" idx="10"/>
          </p:nvPr>
        </p:nvSpPr>
        <p:spPr/>
        <p:txBody>
          <a:bodyPr/>
          <a:lstStyle/>
          <a:p>
            <a:fld id="{F330CE7B-64CE-4FCF-9792-CFFD32B78BFF}" type="slidenum">
              <a:rPr lang="nl-NL" smtClean="0"/>
              <a:t>32</a:t>
            </a:fld>
            <a:endParaRPr lang="nl-NL"/>
          </a:p>
        </p:txBody>
      </p:sp>
    </p:spTree>
    <p:extLst>
      <p:ext uri="{BB962C8B-B14F-4D97-AF65-F5344CB8AC3E}">
        <p14:creationId xmlns:p14="http://schemas.microsoft.com/office/powerpoint/2010/main" val="143061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Accent op de eigen rol</a:t>
            </a:r>
            <a:endParaRPr lang="nl-NL" dirty="0"/>
          </a:p>
        </p:txBody>
      </p:sp>
      <p:sp>
        <p:nvSpPr>
          <p:cNvPr id="4" name="Tijdelijke aanduiding voor dianummer 3"/>
          <p:cNvSpPr>
            <a:spLocks noGrp="1"/>
          </p:cNvSpPr>
          <p:nvPr>
            <p:ph type="sldNum" sz="quarter" idx="10"/>
          </p:nvPr>
        </p:nvSpPr>
        <p:spPr/>
        <p:txBody>
          <a:bodyPr/>
          <a:lstStyle/>
          <a:p>
            <a:fld id="{F330CE7B-64CE-4FCF-9792-CFFD32B78BFF}" type="slidenum">
              <a:rPr lang="nl-NL" smtClean="0"/>
              <a:t>35</a:t>
            </a:fld>
            <a:endParaRPr lang="nl-NL"/>
          </a:p>
        </p:txBody>
      </p:sp>
    </p:spTree>
    <p:extLst>
      <p:ext uri="{BB962C8B-B14F-4D97-AF65-F5344CB8AC3E}">
        <p14:creationId xmlns:p14="http://schemas.microsoft.com/office/powerpoint/2010/main" val="2637824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A7C96180-2FDC-46DC-8939-126BC5888369}" type="datetimeFigureOut">
              <a:rPr lang="nl-NL" smtClean="0"/>
              <a:t>13-6-2019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1F47A6-081C-4281-AF78-E2EEFF7AEB07}" type="slidenum">
              <a:rPr lang="nl-NL" smtClean="0"/>
              <a:t>‹nr.›</a:t>
            </a:fld>
            <a:endParaRPr lang="nl-NL"/>
          </a:p>
        </p:txBody>
      </p:sp>
    </p:spTree>
    <p:extLst>
      <p:ext uri="{BB962C8B-B14F-4D97-AF65-F5344CB8AC3E}">
        <p14:creationId xmlns:p14="http://schemas.microsoft.com/office/powerpoint/2010/main" val="2070202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7C96180-2FDC-46DC-8939-126BC5888369}" type="datetimeFigureOut">
              <a:rPr lang="nl-NL" smtClean="0"/>
              <a:t>13-6-2019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1F47A6-081C-4281-AF78-E2EEFF7AEB07}" type="slidenum">
              <a:rPr lang="nl-NL" smtClean="0"/>
              <a:t>‹nr.›</a:t>
            </a:fld>
            <a:endParaRPr lang="nl-NL"/>
          </a:p>
        </p:txBody>
      </p:sp>
    </p:spTree>
    <p:extLst>
      <p:ext uri="{BB962C8B-B14F-4D97-AF65-F5344CB8AC3E}">
        <p14:creationId xmlns:p14="http://schemas.microsoft.com/office/powerpoint/2010/main" val="2647884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7C96180-2FDC-46DC-8939-126BC5888369}" type="datetimeFigureOut">
              <a:rPr lang="nl-NL" smtClean="0"/>
              <a:t>13-6-2019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1F47A6-081C-4281-AF78-E2EEFF7AEB07}" type="slidenum">
              <a:rPr lang="nl-NL" smtClean="0"/>
              <a:t>‹nr.›</a:t>
            </a:fld>
            <a:endParaRPr lang="nl-NL"/>
          </a:p>
        </p:txBody>
      </p:sp>
    </p:spTree>
    <p:extLst>
      <p:ext uri="{BB962C8B-B14F-4D97-AF65-F5344CB8AC3E}">
        <p14:creationId xmlns:p14="http://schemas.microsoft.com/office/powerpoint/2010/main" val="921004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A7C96180-2FDC-46DC-8939-126BC5888369}" type="datetimeFigureOut">
              <a:rPr lang="nl-NL" smtClean="0"/>
              <a:t>13-6-2019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1F47A6-081C-4281-AF78-E2EEFF7AEB07}" type="slidenum">
              <a:rPr lang="nl-NL" smtClean="0"/>
              <a:t>‹nr.›</a:t>
            </a:fld>
            <a:endParaRPr lang="nl-NL"/>
          </a:p>
        </p:txBody>
      </p:sp>
    </p:spTree>
    <p:extLst>
      <p:ext uri="{BB962C8B-B14F-4D97-AF65-F5344CB8AC3E}">
        <p14:creationId xmlns:p14="http://schemas.microsoft.com/office/powerpoint/2010/main" val="347651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A7C96180-2FDC-46DC-8939-126BC5888369}" type="datetimeFigureOut">
              <a:rPr lang="nl-NL" smtClean="0"/>
              <a:t>13-6-2019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C1F47A6-081C-4281-AF78-E2EEFF7AEB07}" type="slidenum">
              <a:rPr lang="nl-NL" smtClean="0"/>
              <a:t>‹nr.›</a:t>
            </a:fld>
            <a:endParaRPr lang="nl-NL"/>
          </a:p>
        </p:txBody>
      </p:sp>
    </p:spTree>
    <p:extLst>
      <p:ext uri="{BB962C8B-B14F-4D97-AF65-F5344CB8AC3E}">
        <p14:creationId xmlns:p14="http://schemas.microsoft.com/office/powerpoint/2010/main" val="3635577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A7C96180-2FDC-46DC-8939-126BC5888369}" type="datetimeFigureOut">
              <a:rPr lang="nl-NL" smtClean="0"/>
              <a:t>13-6-2019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C1F47A6-081C-4281-AF78-E2EEFF7AEB07}" type="slidenum">
              <a:rPr lang="nl-NL" smtClean="0"/>
              <a:t>‹nr.›</a:t>
            </a:fld>
            <a:endParaRPr lang="nl-NL"/>
          </a:p>
        </p:txBody>
      </p:sp>
    </p:spTree>
    <p:extLst>
      <p:ext uri="{BB962C8B-B14F-4D97-AF65-F5344CB8AC3E}">
        <p14:creationId xmlns:p14="http://schemas.microsoft.com/office/powerpoint/2010/main" val="324685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A7C96180-2FDC-46DC-8939-126BC5888369}" type="datetimeFigureOut">
              <a:rPr lang="nl-NL" smtClean="0"/>
              <a:t>13-6-2019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C1F47A6-081C-4281-AF78-E2EEFF7AEB07}" type="slidenum">
              <a:rPr lang="nl-NL" smtClean="0"/>
              <a:t>‹nr.›</a:t>
            </a:fld>
            <a:endParaRPr lang="nl-NL"/>
          </a:p>
        </p:txBody>
      </p:sp>
    </p:spTree>
    <p:extLst>
      <p:ext uri="{BB962C8B-B14F-4D97-AF65-F5344CB8AC3E}">
        <p14:creationId xmlns:p14="http://schemas.microsoft.com/office/powerpoint/2010/main" val="22862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A7C96180-2FDC-46DC-8939-126BC5888369}" type="datetimeFigureOut">
              <a:rPr lang="nl-NL" smtClean="0"/>
              <a:t>13-6-2019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C1F47A6-081C-4281-AF78-E2EEFF7AEB07}" type="slidenum">
              <a:rPr lang="nl-NL" smtClean="0"/>
              <a:t>‹nr.›</a:t>
            </a:fld>
            <a:endParaRPr lang="nl-NL"/>
          </a:p>
        </p:txBody>
      </p:sp>
    </p:spTree>
    <p:extLst>
      <p:ext uri="{BB962C8B-B14F-4D97-AF65-F5344CB8AC3E}">
        <p14:creationId xmlns:p14="http://schemas.microsoft.com/office/powerpoint/2010/main" val="3441864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7C96180-2FDC-46DC-8939-126BC5888369}" type="datetimeFigureOut">
              <a:rPr lang="nl-NL" smtClean="0"/>
              <a:t>13-6-2019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C1F47A6-081C-4281-AF78-E2EEFF7AEB07}" type="slidenum">
              <a:rPr lang="nl-NL" smtClean="0"/>
              <a:t>‹nr.›</a:t>
            </a:fld>
            <a:endParaRPr lang="nl-NL"/>
          </a:p>
        </p:txBody>
      </p:sp>
    </p:spTree>
    <p:extLst>
      <p:ext uri="{BB962C8B-B14F-4D97-AF65-F5344CB8AC3E}">
        <p14:creationId xmlns:p14="http://schemas.microsoft.com/office/powerpoint/2010/main" val="133061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7C96180-2FDC-46DC-8939-126BC5888369}" type="datetimeFigureOut">
              <a:rPr lang="nl-NL" smtClean="0"/>
              <a:t>13-6-2019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C1F47A6-081C-4281-AF78-E2EEFF7AEB07}" type="slidenum">
              <a:rPr lang="nl-NL" smtClean="0"/>
              <a:t>‹nr.›</a:t>
            </a:fld>
            <a:endParaRPr lang="nl-NL"/>
          </a:p>
        </p:txBody>
      </p:sp>
    </p:spTree>
    <p:extLst>
      <p:ext uri="{BB962C8B-B14F-4D97-AF65-F5344CB8AC3E}">
        <p14:creationId xmlns:p14="http://schemas.microsoft.com/office/powerpoint/2010/main" val="270979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7C96180-2FDC-46DC-8939-126BC5888369}" type="datetimeFigureOut">
              <a:rPr lang="nl-NL" smtClean="0"/>
              <a:t>13-6-2019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C1F47A6-081C-4281-AF78-E2EEFF7AEB07}" type="slidenum">
              <a:rPr lang="nl-NL" smtClean="0"/>
              <a:t>‹nr.›</a:t>
            </a:fld>
            <a:endParaRPr lang="nl-NL"/>
          </a:p>
        </p:txBody>
      </p:sp>
    </p:spTree>
    <p:extLst>
      <p:ext uri="{BB962C8B-B14F-4D97-AF65-F5344CB8AC3E}">
        <p14:creationId xmlns:p14="http://schemas.microsoft.com/office/powerpoint/2010/main" val="243225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0"/>
            <a:ext cx="9144000" cy="25649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96180-2FDC-46DC-8939-126BC5888369}" type="datetimeFigureOut">
              <a:rPr lang="nl-NL" smtClean="0"/>
              <a:t>13-6-2019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F47A6-081C-4281-AF78-E2EEFF7AEB07}" type="slidenum">
              <a:rPr lang="nl-NL" smtClean="0"/>
              <a:t>‹nr.›</a:t>
            </a:fld>
            <a:endParaRPr lang="nl-NL"/>
          </a:p>
        </p:txBody>
      </p:sp>
      <p:pic>
        <p:nvPicPr>
          <p:cNvPr id="1026" name="Picture 2" descr="Hands illuminated by light and open in pray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715984"/>
            <a:ext cx="9144000" cy="514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954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www.mayaan.nl/"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2.wdp"/><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560" t="20962" r="34848"/>
          <a:stretch/>
        </p:blipFill>
        <p:spPr bwMode="auto">
          <a:xfrm>
            <a:off x="3348841" y="188640"/>
            <a:ext cx="2517569" cy="223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251520" y="2690644"/>
            <a:ext cx="8640960" cy="400110"/>
          </a:xfrm>
          <a:prstGeom prst="rect">
            <a:avLst/>
          </a:prstGeom>
          <a:noFill/>
        </p:spPr>
        <p:txBody>
          <a:bodyPr wrap="square" rtlCol="0">
            <a:spAutoFit/>
          </a:bodyPr>
          <a:lstStyle/>
          <a:p>
            <a:r>
              <a:rPr lang="nl-NL" sz="2000" dirty="0" smtClean="0">
                <a:latin typeface="Verdana" panose="020B0604030504040204" pitchFamily="34" charset="0"/>
                <a:ea typeface="Verdana" panose="020B0604030504040204" pitchFamily="34" charset="0"/>
              </a:rPr>
              <a:t>28-02-2015 sprak Peter </a:t>
            </a:r>
            <a:r>
              <a:rPr lang="nl-NL" sz="2000" dirty="0" err="1" smtClean="0">
                <a:latin typeface="Verdana" panose="020B0604030504040204" pitchFamily="34" charset="0"/>
                <a:ea typeface="Verdana" panose="020B0604030504040204" pitchFamily="34" charset="0"/>
              </a:rPr>
              <a:t>van’t</a:t>
            </a:r>
            <a:r>
              <a:rPr lang="nl-NL" sz="2000" dirty="0" smtClean="0">
                <a:latin typeface="Verdana" panose="020B0604030504040204" pitchFamily="34" charset="0"/>
                <a:ea typeface="Verdana" panose="020B0604030504040204" pitchFamily="34" charset="0"/>
              </a:rPr>
              <a:t> Riet over het “Onze Vader” </a:t>
            </a:r>
            <a:endParaRPr lang="nl-NL" sz="2000" dirty="0">
              <a:latin typeface="Verdana" panose="020B0604030504040204" pitchFamily="34" charset="0"/>
              <a:ea typeface="Verdana" panose="020B0604030504040204" pitchFamily="34" charset="0"/>
            </a:endParaRPr>
          </a:p>
        </p:txBody>
      </p:sp>
      <p:sp>
        <p:nvSpPr>
          <p:cNvPr id="4" name="Tekstvak 3"/>
          <p:cNvSpPr txBox="1"/>
          <p:nvPr/>
        </p:nvSpPr>
        <p:spPr>
          <a:xfrm>
            <a:off x="251520" y="3244914"/>
            <a:ext cx="8640960" cy="400110"/>
          </a:xfrm>
          <a:prstGeom prst="rect">
            <a:avLst/>
          </a:prstGeom>
          <a:noFill/>
        </p:spPr>
        <p:txBody>
          <a:bodyPr wrap="square" rtlCol="0">
            <a:spAutoFit/>
          </a:bodyPr>
          <a:lstStyle/>
          <a:p>
            <a:r>
              <a:rPr lang="nl-NL" sz="2000" dirty="0" smtClean="0">
                <a:latin typeface="Verdana" panose="020B0604030504040204" pitchFamily="34" charset="0"/>
                <a:ea typeface="Verdana" panose="020B0604030504040204" pitchFamily="34" charset="0"/>
              </a:rPr>
              <a:t>10-04-2019 sprak ik over het “Het Gebed” </a:t>
            </a:r>
            <a:endParaRPr lang="nl-NL" sz="2000" dirty="0">
              <a:latin typeface="Verdana" panose="020B0604030504040204" pitchFamily="34" charset="0"/>
              <a:ea typeface="Verdana" panose="020B0604030504040204" pitchFamily="34" charset="0"/>
            </a:endParaRPr>
          </a:p>
        </p:txBody>
      </p:sp>
      <p:sp>
        <p:nvSpPr>
          <p:cNvPr id="5" name="Tekstvak 4"/>
          <p:cNvSpPr txBox="1"/>
          <p:nvPr/>
        </p:nvSpPr>
        <p:spPr>
          <a:xfrm>
            <a:off x="251520" y="3861048"/>
            <a:ext cx="8640960" cy="400110"/>
          </a:xfrm>
          <a:prstGeom prst="rect">
            <a:avLst/>
          </a:prstGeom>
          <a:noFill/>
        </p:spPr>
        <p:txBody>
          <a:bodyPr wrap="square" rtlCol="0">
            <a:spAutoFit/>
          </a:bodyPr>
          <a:lstStyle/>
          <a:p>
            <a:r>
              <a:rPr lang="nl-NL" sz="2000" dirty="0" smtClean="0">
                <a:latin typeface="Verdana" panose="020B0604030504040204" pitchFamily="34" charset="0"/>
                <a:ea typeface="Verdana" panose="020B0604030504040204" pitchFamily="34" charset="0"/>
              </a:rPr>
              <a:t>15-06-2019 spreek ik over het “Onze Vader” </a:t>
            </a:r>
            <a:endParaRPr lang="nl-NL"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6612208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4294967295"/>
          </p:nvPr>
        </p:nvSpPr>
        <p:spPr>
          <a:xfrm>
            <a:off x="323528" y="260648"/>
            <a:ext cx="8640960" cy="1944216"/>
          </a:xfrm>
          <a:ln>
            <a:solidFill>
              <a:srgbClr val="0070C0"/>
            </a:solidFill>
          </a:ln>
        </p:spPr>
        <p:txBody>
          <a:bodyPr>
            <a:normAutofit fontScale="55000" lnSpcReduction="20000"/>
          </a:bodyPr>
          <a:lstStyle/>
          <a:p>
            <a:pPr marL="0" indent="0" algn="r">
              <a:buNone/>
            </a:pPr>
            <a:r>
              <a:rPr lang="nl-NL" dirty="0">
                <a:solidFill>
                  <a:schemeClr val="tx1"/>
                </a:solidFill>
                <a:latin typeface="Verdana" panose="020B0604030504040204" pitchFamily="34" charset="0"/>
                <a:ea typeface="Verdana" panose="020B0604030504040204" pitchFamily="34" charset="0"/>
              </a:rPr>
              <a:t> </a:t>
            </a:r>
            <a:r>
              <a:rPr lang="nl-NL" sz="12600" dirty="0" smtClean="0">
                <a:solidFill>
                  <a:schemeClr val="tx1"/>
                </a:solidFill>
                <a:effectLst/>
                <a:latin typeface="Verdana" panose="020B0604030504040204" pitchFamily="34" charset="0"/>
                <a:ea typeface="Verdana" panose="020B0604030504040204" pitchFamily="34" charset="0"/>
              </a:rPr>
              <a:t> </a:t>
            </a:r>
            <a:r>
              <a:rPr lang="he-IL" sz="12600" b="1" dirty="0">
                <a:solidFill>
                  <a:schemeClr val="tx1"/>
                </a:solidFill>
                <a:cs typeface="+mj-cs"/>
              </a:rPr>
              <a:t>אָבִינוּ </a:t>
            </a:r>
            <a:r>
              <a:rPr lang="he-IL" sz="12600" b="1" dirty="0" smtClean="0">
                <a:solidFill>
                  <a:schemeClr val="tx1"/>
                </a:solidFill>
                <a:cs typeface="+mj-cs"/>
              </a:rPr>
              <a:t>שֶׁבַּשָׁמַיִם</a:t>
            </a:r>
            <a:endParaRPr lang="nl-NL" sz="12600" b="1" dirty="0" smtClean="0">
              <a:solidFill>
                <a:schemeClr val="tx1"/>
              </a:solidFill>
              <a:cs typeface="+mj-cs"/>
            </a:endParaRPr>
          </a:p>
          <a:p>
            <a:pPr marL="0" indent="0">
              <a:buNone/>
            </a:pPr>
            <a:r>
              <a:rPr lang="nl-NL" sz="5100" b="1" dirty="0" err="1" smtClean="0">
                <a:solidFill>
                  <a:schemeClr val="tx1"/>
                </a:solidFill>
                <a:latin typeface="Verdana" panose="020B0604030504040204" pitchFamily="34" charset="0"/>
                <a:ea typeface="Verdana" panose="020B0604030504040204" pitchFamily="34" charset="0"/>
              </a:rPr>
              <a:t>Awinoe</a:t>
            </a:r>
            <a:r>
              <a:rPr lang="nl-NL" sz="5100" b="1" dirty="0" smtClean="0">
                <a:solidFill>
                  <a:schemeClr val="tx1"/>
                </a:solidFill>
                <a:latin typeface="Verdana" panose="020B0604030504040204" pitchFamily="34" charset="0"/>
                <a:ea typeface="Verdana" panose="020B0604030504040204" pitchFamily="34" charset="0"/>
              </a:rPr>
              <a:t> </a:t>
            </a:r>
            <a:r>
              <a:rPr lang="nl-NL" sz="5100" b="1" dirty="0" err="1" smtClean="0">
                <a:solidFill>
                  <a:schemeClr val="tx1"/>
                </a:solidFill>
                <a:latin typeface="Verdana" panose="020B0604030504040204" pitchFamily="34" charset="0"/>
                <a:ea typeface="Verdana" panose="020B0604030504040204" pitchFamily="34" charset="0"/>
              </a:rPr>
              <a:t>sje’ba’sjamajim</a:t>
            </a:r>
            <a:endParaRPr lang="nl-NL" sz="5100" dirty="0" smtClean="0">
              <a:solidFill>
                <a:schemeClr val="tx1"/>
              </a:solidFill>
              <a:latin typeface="Verdana" panose="020B0604030504040204" pitchFamily="34" charset="0"/>
              <a:ea typeface="Verdana" panose="020B0604030504040204" pitchFamily="34" charset="0"/>
            </a:endParaRPr>
          </a:p>
          <a:p>
            <a:pPr marL="0" indent="0">
              <a:buNone/>
            </a:pPr>
            <a:r>
              <a:rPr lang="nl-NL" sz="5100" i="1" dirty="0" smtClean="0">
                <a:solidFill>
                  <a:schemeClr val="tx1"/>
                </a:solidFill>
                <a:latin typeface="Verdana" panose="020B0604030504040204" pitchFamily="34" charset="0"/>
                <a:ea typeface="Verdana" panose="020B0604030504040204" pitchFamily="34" charset="0"/>
              </a:rPr>
              <a:t>Onze Vader die in de hemelen is</a:t>
            </a:r>
            <a:endParaRPr lang="nl-NL" sz="5100" i="1" dirty="0">
              <a:solidFill>
                <a:schemeClr val="tx1"/>
              </a:solidFill>
              <a:latin typeface="Verdana" panose="020B0604030504040204" pitchFamily="34" charset="0"/>
              <a:ea typeface="Verdana" panose="020B0604030504040204" pitchFamily="34" charset="0"/>
            </a:endParaRPr>
          </a:p>
          <a:p>
            <a:pPr marL="0" indent="0">
              <a:buNone/>
            </a:pPr>
            <a:endParaRPr lang="nl-NL" dirty="0">
              <a:solidFill>
                <a:schemeClr val="tx1"/>
              </a:solidFill>
              <a:latin typeface="Verdana" panose="020B0604030504040204" pitchFamily="34" charset="0"/>
              <a:ea typeface="Verdana" panose="020B0604030504040204" pitchFamily="34" charset="0"/>
            </a:endParaRPr>
          </a:p>
        </p:txBody>
      </p:sp>
      <p:sp>
        <p:nvSpPr>
          <p:cNvPr id="6" name="Rechthoek 5"/>
          <p:cNvSpPr/>
          <p:nvPr/>
        </p:nvSpPr>
        <p:spPr>
          <a:xfrm>
            <a:off x="6732240" y="2276872"/>
            <a:ext cx="2167581" cy="461665"/>
          </a:xfrm>
          <a:prstGeom prst="rect">
            <a:avLst/>
          </a:prstGeom>
        </p:spPr>
        <p:txBody>
          <a:bodyPr wrap="none">
            <a:spAutoFit/>
          </a:bodyPr>
          <a:lstStyle/>
          <a:p>
            <a:pPr lvl="0"/>
            <a:r>
              <a:rPr lang="nl-NL" sz="2400" b="1" dirty="0" smtClean="0">
                <a:solidFill>
                  <a:prstClr val="black"/>
                </a:solidFill>
                <a:latin typeface="Verdana" panose="020B0604030504040204" pitchFamily="34" charset="0"/>
                <a:ea typeface="Verdana" panose="020B0604030504040204" pitchFamily="34" charset="0"/>
              </a:rPr>
              <a:t>De aanhef:</a:t>
            </a:r>
            <a:r>
              <a:rPr lang="nl-NL" sz="2400" dirty="0" smtClean="0">
                <a:solidFill>
                  <a:prstClr val="black"/>
                </a:solidFill>
                <a:latin typeface="Verdana" panose="020B0604030504040204" pitchFamily="34" charset="0"/>
                <a:ea typeface="Verdana" panose="020B0604030504040204" pitchFamily="34" charset="0"/>
              </a:rPr>
              <a:t> </a:t>
            </a:r>
            <a:endParaRPr lang="nl-NL" sz="2400" dirty="0">
              <a:solidFill>
                <a:prstClr val="black"/>
              </a:solidFill>
              <a:latin typeface="Verdana" panose="020B0604030504040204" pitchFamily="34" charset="0"/>
              <a:ea typeface="Verdana" panose="020B0604030504040204" pitchFamily="34" charset="0"/>
            </a:endParaRPr>
          </a:p>
        </p:txBody>
      </p:sp>
      <p:sp>
        <p:nvSpPr>
          <p:cNvPr id="2" name="Tekstvak 1"/>
          <p:cNvSpPr txBox="1"/>
          <p:nvPr/>
        </p:nvSpPr>
        <p:spPr>
          <a:xfrm>
            <a:off x="323528" y="2276872"/>
            <a:ext cx="6264696" cy="400110"/>
          </a:xfrm>
          <a:prstGeom prst="rect">
            <a:avLst/>
          </a:prstGeom>
          <a:noFill/>
        </p:spPr>
        <p:txBody>
          <a:bodyPr wrap="square" rtlCol="0">
            <a:spAutoFit/>
          </a:bodyPr>
          <a:lstStyle/>
          <a:p>
            <a:r>
              <a:rPr lang="nl-NL" sz="2000" b="1" dirty="0" smtClean="0">
                <a:latin typeface="Verdana" panose="020B0604030504040204" pitchFamily="34" charset="0"/>
                <a:ea typeface="Verdana" panose="020B0604030504040204" pitchFamily="34" charset="0"/>
              </a:rPr>
              <a:t>DE CONTEKST van ONZE VADER:</a:t>
            </a:r>
          </a:p>
        </p:txBody>
      </p:sp>
      <p:sp>
        <p:nvSpPr>
          <p:cNvPr id="5" name="Tekstvak 4"/>
          <p:cNvSpPr txBox="1"/>
          <p:nvPr/>
        </p:nvSpPr>
        <p:spPr>
          <a:xfrm>
            <a:off x="323528" y="2825641"/>
            <a:ext cx="6264696" cy="400110"/>
          </a:xfrm>
          <a:prstGeom prst="rect">
            <a:avLst/>
          </a:prstGeom>
          <a:noFill/>
        </p:spPr>
        <p:txBody>
          <a:bodyPr wrap="square" rtlCol="0">
            <a:spAutoFit/>
          </a:bodyPr>
          <a:lstStyle/>
          <a:p>
            <a:pPr marL="285750" indent="-285750">
              <a:buFont typeface="Arial" panose="020B0604020202020204" pitchFamily="34" charset="0"/>
              <a:buChar char="•"/>
            </a:pPr>
            <a:r>
              <a:rPr lang="nl-NL" sz="2000" dirty="0" smtClean="0">
                <a:latin typeface="Verdana" panose="020B0604030504040204" pitchFamily="34" charset="0"/>
                <a:ea typeface="Verdana" panose="020B0604030504040204" pitchFamily="34" charset="0"/>
              </a:rPr>
              <a:t>de vader van Jesjoea, </a:t>
            </a:r>
          </a:p>
        </p:txBody>
      </p:sp>
      <p:sp>
        <p:nvSpPr>
          <p:cNvPr id="7" name="Tekstvak 6"/>
          <p:cNvSpPr txBox="1"/>
          <p:nvPr/>
        </p:nvSpPr>
        <p:spPr>
          <a:xfrm>
            <a:off x="323528" y="3316922"/>
            <a:ext cx="6984776" cy="400110"/>
          </a:xfrm>
          <a:prstGeom prst="rect">
            <a:avLst/>
          </a:prstGeom>
          <a:noFill/>
        </p:spPr>
        <p:txBody>
          <a:bodyPr wrap="square" rtlCol="0">
            <a:spAutoFit/>
          </a:bodyPr>
          <a:lstStyle/>
          <a:p>
            <a:pPr marL="285750" indent="-285750">
              <a:buFont typeface="Arial" panose="020B0604020202020204" pitchFamily="34" charset="0"/>
              <a:buChar char="•"/>
            </a:pPr>
            <a:r>
              <a:rPr lang="nl-NL" sz="2000" dirty="0" smtClean="0">
                <a:latin typeface="Verdana" panose="020B0604030504040204" pitchFamily="34" charset="0"/>
                <a:ea typeface="Verdana" panose="020B0604030504040204" pitchFamily="34" charset="0"/>
              </a:rPr>
              <a:t>de vader van de </a:t>
            </a:r>
            <a:r>
              <a:rPr lang="nl-NL" sz="2000" dirty="0" err="1" smtClean="0">
                <a:latin typeface="Verdana" panose="020B0604030504040204" pitchFamily="34" charset="0"/>
                <a:ea typeface="Verdana" panose="020B0604030504040204" pitchFamily="34" charset="0"/>
              </a:rPr>
              <a:t>talmidim</a:t>
            </a:r>
            <a:r>
              <a:rPr lang="nl-NL" sz="2000" dirty="0" smtClean="0">
                <a:latin typeface="Verdana" panose="020B0604030504040204" pitchFamily="34" charset="0"/>
                <a:ea typeface="Verdana" panose="020B0604030504040204" pitchFamily="34" charset="0"/>
              </a:rPr>
              <a:t>/discipelen/leerlingen,</a:t>
            </a:r>
            <a:endParaRPr lang="nl-NL" sz="2000" dirty="0">
              <a:latin typeface="Verdana" panose="020B0604030504040204" pitchFamily="34" charset="0"/>
              <a:ea typeface="Verdana" panose="020B0604030504040204" pitchFamily="34" charset="0"/>
            </a:endParaRPr>
          </a:p>
        </p:txBody>
      </p:sp>
      <p:sp>
        <p:nvSpPr>
          <p:cNvPr id="8" name="Tekstvak 7"/>
          <p:cNvSpPr txBox="1"/>
          <p:nvPr/>
        </p:nvSpPr>
        <p:spPr>
          <a:xfrm>
            <a:off x="323528" y="3780908"/>
            <a:ext cx="6984776" cy="400110"/>
          </a:xfrm>
          <a:prstGeom prst="rect">
            <a:avLst/>
          </a:prstGeom>
          <a:noFill/>
        </p:spPr>
        <p:txBody>
          <a:bodyPr wrap="square" rtlCol="0">
            <a:spAutoFit/>
          </a:bodyPr>
          <a:lstStyle/>
          <a:p>
            <a:pPr marL="285750" indent="-285750">
              <a:buFont typeface="Arial" panose="020B0604020202020204" pitchFamily="34" charset="0"/>
              <a:buChar char="•"/>
            </a:pPr>
            <a:r>
              <a:rPr lang="nl-NL" sz="2000" dirty="0" smtClean="0">
                <a:latin typeface="Verdana" panose="020B0604030504040204" pitchFamily="34" charset="0"/>
                <a:ea typeface="Verdana" panose="020B0604030504040204" pitchFamily="34" charset="0"/>
              </a:rPr>
              <a:t>de vader van de Joden.</a:t>
            </a:r>
            <a:endParaRPr lang="nl-NL" sz="2000" dirty="0">
              <a:latin typeface="Verdana" panose="020B0604030504040204" pitchFamily="34" charset="0"/>
              <a:ea typeface="Verdana" panose="020B0604030504040204" pitchFamily="34" charset="0"/>
            </a:endParaRPr>
          </a:p>
        </p:txBody>
      </p:sp>
      <p:sp>
        <p:nvSpPr>
          <p:cNvPr id="9" name="Tekstvak 8"/>
          <p:cNvSpPr txBox="1"/>
          <p:nvPr/>
        </p:nvSpPr>
        <p:spPr>
          <a:xfrm>
            <a:off x="323528" y="4253026"/>
            <a:ext cx="6984776" cy="400110"/>
          </a:xfrm>
          <a:prstGeom prst="rect">
            <a:avLst/>
          </a:prstGeom>
          <a:noFill/>
        </p:spPr>
        <p:txBody>
          <a:bodyPr wrap="square" rtlCol="0">
            <a:spAutoFit/>
          </a:bodyPr>
          <a:lstStyle/>
          <a:p>
            <a:pPr marL="285750" indent="-285750">
              <a:buFont typeface="Arial" panose="020B0604020202020204" pitchFamily="34" charset="0"/>
              <a:buChar char="•"/>
            </a:pPr>
            <a:r>
              <a:rPr lang="nl-NL" sz="2000" dirty="0" smtClean="0">
                <a:latin typeface="Verdana" panose="020B0604030504040204" pitchFamily="34" charset="0"/>
                <a:ea typeface="Verdana" panose="020B0604030504040204" pitchFamily="34" charset="0"/>
              </a:rPr>
              <a:t>de God van Israël</a:t>
            </a:r>
            <a:endParaRPr lang="nl-NL" sz="2000" dirty="0">
              <a:latin typeface="Verdana" panose="020B0604030504040204" pitchFamily="34" charset="0"/>
              <a:ea typeface="Verdana" panose="020B0604030504040204" pitchFamily="34" charset="0"/>
            </a:endParaRPr>
          </a:p>
        </p:txBody>
      </p:sp>
      <p:sp>
        <p:nvSpPr>
          <p:cNvPr id="4" name="Rechthoek 3"/>
          <p:cNvSpPr/>
          <p:nvPr/>
        </p:nvSpPr>
        <p:spPr>
          <a:xfrm>
            <a:off x="323527" y="4869160"/>
            <a:ext cx="8576293" cy="646331"/>
          </a:xfrm>
          <a:prstGeom prst="rect">
            <a:avLst/>
          </a:prstGeom>
          <a:solidFill>
            <a:srgbClr val="FFFFFF">
              <a:alpha val="60000"/>
            </a:srgbClr>
          </a:solidFill>
        </p:spPr>
        <p:txBody>
          <a:bodyPr wrap="square">
            <a:spAutoFit/>
          </a:bodyPr>
          <a:lstStyle/>
          <a:p>
            <a:r>
              <a:rPr lang="nl-NL" i="1" dirty="0" smtClean="0">
                <a:solidFill>
                  <a:srgbClr val="212121"/>
                </a:solidFill>
                <a:latin typeface="Verdana" panose="020B0604030504040204" pitchFamily="34" charset="0"/>
                <a:ea typeface="Verdana" panose="020B0604030504040204" pitchFamily="34" charset="0"/>
              </a:rPr>
              <a:t>Deut.6:13 “De</a:t>
            </a:r>
            <a:r>
              <a:rPr lang="nl-NL" i="1" dirty="0">
                <a:solidFill>
                  <a:srgbClr val="212121"/>
                </a:solidFill>
                <a:latin typeface="Verdana" panose="020B0604030504040204" pitchFamily="34" charset="0"/>
                <a:ea typeface="Verdana" panose="020B0604030504040204" pitchFamily="34" charset="0"/>
              </a:rPr>
              <a:t> </a:t>
            </a:r>
            <a:r>
              <a:rPr lang="nl-NL" i="1" cap="small" dirty="0">
                <a:solidFill>
                  <a:srgbClr val="212121"/>
                </a:solidFill>
                <a:latin typeface="Verdana" panose="020B0604030504040204" pitchFamily="34" charset="0"/>
                <a:ea typeface="Verdana" panose="020B0604030504040204" pitchFamily="34" charset="0"/>
              </a:rPr>
              <a:t>Ene</a:t>
            </a:r>
            <a:r>
              <a:rPr lang="nl-NL" i="1" dirty="0">
                <a:solidFill>
                  <a:srgbClr val="212121"/>
                </a:solidFill>
                <a:latin typeface="Verdana" panose="020B0604030504040204" pitchFamily="34" charset="0"/>
                <a:ea typeface="Verdana" panose="020B0604030504040204" pitchFamily="34" charset="0"/>
              </a:rPr>
              <a:t>, je God, </a:t>
            </a:r>
            <a:r>
              <a:rPr lang="nl-NL" i="1" dirty="0" err="1">
                <a:solidFill>
                  <a:srgbClr val="212121"/>
                </a:solidFill>
                <a:latin typeface="Verdana" panose="020B0604030504040204" pitchFamily="34" charset="0"/>
                <a:ea typeface="Verdana" panose="020B0604030504040204" pitchFamily="34" charset="0"/>
              </a:rPr>
              <a:t>zul</a:t>
            </a:r>
            <a:r>
              <a:rPr lang="nl-NL" i="1" dirty="0">
                <a:solidFill>
                  <a:srgbClr val="212121"/>
                </a:solidFill>
                <a:latin typeface="Verdana" panose="020B0604030504040204" pitchFamily="34" charset="0"/>
                <a:ea typeface="Verdana" panose="020B0604030504040204" pitchFamily="34" charset="0"/>
              </a:rPr>
              <a:t> je vrezen </a:t>
            </a:r>
            <a:r>
              <a:rPr lang="nl-NL" i="1" dirty="0" smtClean="0">
                <a:solidFill>
                  <a:srgbClr val="212121"/>
                </a:solidFill>
                <a:latin typeface="Verdana" panose="020B0604030504040204" pitchFamily="34" charset="0"/>
                <a:ea typeface="Verdana" panose="020B0604030504040204" pitchFamily="34" charset="0"/>
              </a:rPr>
              <a:t>en </a:t>
            </a:r>
            <a:r>
              <a:rPr lang="nl-NL" i="1" dirty="0">
                <a:solidFill>
                  <a:srgbClr val="212121"/>
                </a:solidFill>
                <a:latin typeface="Verdana" panose="020B0604030504040204" pitchFamily="34" charset="0"/>
                <a:ea typeface="Verdana" panose="020B0604030504040204" pitchFamily="34" charset="0"/>
              </a:rPr>
              <a:t>hém </a:t>
            </a:r>
            <a:r>
              <a:rPr lang="nl-NL" i="1" dirty="0" err="1">
                <a:solidFill>
                  <a:srgbClr val="212121"/>
                </a:solidFill>
                <a:latin typeface="Verdana" panose="020B0604030504040204" pitchFamily="34" charset="0"/>
                <a:ea typeface="Verdana" panose="020B0604030504040204" pitchFamily="34" charset="0"/>
              </a:rPr>
              <a:t>zul</a:t>
            </a:r>
            <a:r>
              <a:rPr lang="nl-NL" i="1" dirty="0">
                <a:solidFill>
                  <a:srgbClr val="212121"/>
                </a:solidFill>
                <a:latin typeface="Verdana" panose="020B0604030504040204" pitchFamily="34" charset="0"/>
                <a:ea typeface="Verdana" panose="020B0604030504040204" pitchFamily="34" charset="0"/>
              </a:rPr>
              <a:t> je dienen, </a:t>
            </a:r>
            <a:r>
              <a:rPr lang="nl-NL" i="1" dirty="0" smtClean="0">
                <a:solidFill>
                  <a:srgbClr val="212121"/>
                </a:solidFill>
                <a:latin typeface="Verdana" panose="020B0604030504040204" pitchFamily="34" charset="0"/>
                <a:ea typeface="Verdana" panose="020B0604030504040204" pitchFamily="34" charset="0"/>
              </a:rPr>
              <a:t>en </a:t>
            </a:r>
            <a:r>
              <a:rPr lang="nl-NL" i="1" dirty="0">
                <a:solidFill>
                  <a:srgbClr val="212121"/>
                </a:solidFill>
                <a:latin typeface="Verdana" panose="020B0604030504040204" pitchFamily="34" charset="0"/>
                <a:ea typeface="Verdana" panose="020B0604030504040204" pitchFamily="34" charset="0"/>
              </a:rPr>
              <a:t>bij zíjn naam </a:t>
            </a:r>
            <a:r>
              <a:rPr lang="nl-NL" i="1" dirty="0" err="1">
                <a:solidFill>
                  <a:srgbClr val="212121"/>
                </a:solidFill>
                <a:latin typeface="Verdana" panose="020B0604030504040204" pitchFamily="34" charset="0"/>
                <a:ea typeface="Verdana" panose="020B0604030504040204" pitchFamily="34" charset="0"/>
              </a:rPr>
              <a:t>zul</a:t>
            </a:r>
            <a:r>
              <a:rPr lang="nl-NL" i="1" dirty="0">
                <a:solidFill>
                  <a:srgbClr val="212121"/>
                </a:solidFill>
                <a:latin typeface="Verdana" panose="020B0604030504040204" pitchFamily="34" charset="0"/>
                <a:ea typeface="Verdana" panose="020B0604030504040204" pitchFamily="34" charset="0"/>
              </a:rPr>
              <a:t> je zweren</a:t>
            </a:r>
            <a:r>
              <a:rPr lang="nl-NL" i="1" dirty="0" smtClean="0">
                <a:solidFill>
                  <a:srgbClr val="212121"/>
                </a:solidFill>
                <a:latin typeface="Verdana" panose="020B0604030504040204" pitchFamily="34" charset="0"/>
                <a:ea typeface="Verdana" panose="020B0604030504040204" pitchFamily="34" charset="0"/>
              </a:rPr>
              <a:t>! (NV)</a:t>
            </a:r>
            <a:endParaRPr lang="nl-NL" i="1" dirty="0">
              <a:latin typeface="Verdana" panose="020B0604030504040204" pitchFamily="34" charset="0"/>
              <a:ea typeface="Verdana" panose="020B0604030504040204" pitchFamily="34" charset="0"/>
            </a:endParaRPr>
          </a:p>
        </p:txBody>
      </p:sp>
      <p:sp>
        <p:nvSpPr>
          <p:cNvPr id="10" name="Rechthoek 9"/>
          <p:cNvSpPr/>
          <p:nvPr/>
        </p:nvSpPr>
        <p:spPr>
          <a:xfrm>
            <a:off x="323526" y="5661248"/>
            <a:ext cx="8576295" cy="923330"/>
          </a:xfrm>
          <a:prstGeom prst="rect">
            <a:avLst/>
          </a:prstGeom>
          <a:solidFill>
            <a:srgbClr val="FFFFFF">
              <a:alpha val="60000"/>
            </a:srgbClr>
          </a:solidFill>
        </p:spPr>
        <p:txBody>
          <a:bodyPr wrap="square">
            <a:spAutoFit/>
          </a:bodyPr>
          <a:lstStyle/>
          <a:p>
            <a:r>
              <a:rPr lang="nl-NL" i="1" dirty="0" smtClean="0">
                <a:solidFill>
                  <a:srgbClr val="212121"/>
                </a:solidFill>
                <a:latin typeface="Verdana" panose="020B0604030504040204" pitchFamily="34" charset="0"/>
                <a:ea typeface="Verdana" panose="020B0604030504040204" pitchFamily="34" charset="0"/>
              </a:rPr>
              <a:t>Matth.4:10 “Dán</a:t>
            </a:r>
            <a:r>
              <a:rPr lang="nl-NL" i="1" dirty="0">
                <a:solidFill>
                  <a:srgbClr val="212121"/>
                </a:solidFill>
                <a:latin typeface="Verdana" panose="020B0604030504040204" pitchFamily="34" charset="0"/>
                <a:ea typeface="Verdana" panose="020B0604030504040204" pitchFamily="34" charset="0"/>
              </a:rPr>
              <a:t> </a:t>
            </a:r>
            <a:r>
              <a:rPr lang="nl-NL" i="1" dirty="0" smtClean="0">
                <a:solidFill>
                  <a:srgbClr val="212121"/>
                </a:solidFill>
                <a:latin typeface="Verdana" panose="020B0604030504040204" pitchFamily="34" charset="0"/>
                <a:ea typeface="Verdana" panose="020B0604030504040204" pitchFamily="34" charset="0"/>
              </a:rPr>
              <a:t>zegt </a:t>
            </a:r>
            <a:r>
              <a:rPr lang="nl-NL" i="1" dirty="0">
                <a:solidFill>
                  <a:srgbClr val="212121"/>
                </a:solidFill>
                <a:latin typeface="Verdana" panose="020B0604030504040204" pitchFamily="34" charset="0"/>
                <a:ea typeface="Verdana" panose="020B0604030504040204" pitchFamily="34" charset="0"/>
              </a:rPr>
              <a:t>Jezus tot hem: </a:t>
            </a:r>
            <a:r>
              <a:rPr lang="nl-NL" i="1" dirty="0" smtClean="0">
                <a:solidFill>
                  <a:srgbClr val="212121"/>
                </a:solidFill>
                <a:latin typeface="Verdana" panose="020B0604030504040204" pitchFamily="34" charset="0"/>
                <a:ea typeface="Verdana" panose="020B0604030504040204" pitchFamily="34" charset="0"/>
              </a:rPr>
              <a:t>ga </a:t>
            </a:r>
            <a:r>
              <a:rPr lang="nl-NL" i="1" dirty="0">
                <a:solidFill>
                  <a:srgbClr val="212121"/>
                </a:solidFill>
                <a:latin typeface="Verdana" panose="020B0604030504040204" pitchFamily="34" charset="0"/>
                <a:ea typeface="Verdana" panose="020B0604030504040204" pitchFamily="34" charset="0"/>
              </a:rPr>
              <a:t>weg, satan!– </a:t>
            </a:r>
            <a:r>
              <a:rPr lang="nl-NL" i="1" dirty="0" smtClean="0">
                <a:solidFill>
                  <a:srgbClr val="212121"/>
                </a:solidFill>
                <a:latin typeface="Verdana" panose="020B0604030504040204" pitchFamily="34" charset="0"/>
                <a:ea typeface="Verdana" panose="020B0604030504040204" pitchFamily="34" charset="0"/>
              </a:rPr>
              <a:t>want </a:t>
            </a:r>
            <a:r>
              <a:rPr lang="nl-NL" i="1" dirty="0">
                <a:solidFill>
                  <a:srgbClr val="212121"/>
                </a:solidFill>
                <a:latin typeface="Verdana" panose="020B0604030504040204" pitchFamily="34" charset="0"/>
                <a:ea typeface="Verdana" panose="020B0604030504040204" pitchFamily="34" charset="0"/>
              </a:rPr>
              <a:t>er is geschreven: </a:t>
            </a:r>
            <a:r>
              <a:rPr lang="nl-NL" i="1" dirty="0" smtClean="0">
                <a:solidFill>
                  <a:srgbClr val="212121"/>
                </a:solidFill>
                <a:latin typeface="Verdana" panose="020B0604030504040204" pitchFamily="34" charset="0"/>
                <a:ea typeface="Verdana" panose="020B0604030504040204" pitchFamily="34" charset="0"/>
              </a:rPr>
              <a:t>de </a:t>
            </a:r>
            <a:r>
              <a:rPr lang="nl-NL" i="1" dirty="0">
                <a:solidFill>
                  <a:srgbClr val="212121"/>
                </a:solidFill>
                <a:latin typeface="Verdana" panose="020B0604030504040204" pitchFamily="34" charset="0"/>
                <a:ea typeface="Verdana" panose="020B0604030504040204" pitchFamily="34" charset="0"/>
              </a:rPr>
              <a:t>Heer, je God, </a:t>
            </a:r>
            <a:r>
              <a:rPr lang="nl-NL" i="1" dirty="0" err="1">
                <a:solidFill>
                  <a:srgbClr val="212121"/>
                </a:solidFill>
                <a:latin typeface="Verdana" panose="020B0604030504040204" pitchFamily="34" charset="0"/>
                <a:ea typeface="Verdana" panose="020B0604030504040204" pitchFamily="34" charset="0"/>
              </a:rPr>
              <a:t>zul</a:t>
            </a:r>
            <a:r>
              <a:rPr lang="nl-NL" i="1" dirty="0">
                <a:solidFill>
                  <a:srgbClr val="212121"/>
                </a:solidFill>
                <a:latin typeface="Verdana" panose="020B0604030504040204" pitchFamily="34" charset="0"/>
                <a:ea typeface="Verdana" panose="020B0604030504040204" pitchFamily="34" charset="0"/>
              </a:rPr>
              <a:t> je huldigen </a:t>
            </a:r>
            <a:r>
              <a:rPr lang="nl-NL" i="1" dirty="0" smtClean="0">
                <a:solidFill>
                  <a:srgbClr val="212121"/>
                </a:solidFill>
                <a:latin typeface="Verdana" panose="020B0604030504040204" pitchFamily="34" charset="0"/>
                <a:ea typeface="Verdana" panose="020B0604030504040204" pitchFamily="34" charset="0"/>
              </a:rPr>
              <a:t>en </a:t>
            </a:r>
            <a:r>
              <a:rPr lang="nl-NL" i="1" dirty="0">
                <a:solidFill>
                  <a:srgbClr val="212121"/>
                </a:solidFill>
                <a:latin typeface="Verdana" panose="020B0604030504040204" pitchFamily="34" charset="0"/>
                <a:ea typeface="Verdana" panose="020B0604030504040204" pitchFamily="34" charset="0"/>
              </a:rPr>
              <a:t>alleen hém </a:t>
            </a:r>
            <a:r>
              <a:rPr lang="nl-NL" i="1" dirty="0" smtClean="0">
                <a:solidFill>
                  <a:srgbClr val="212121"/>
                </a:solidFill>
                <a:latin typeface="Verdana" panose="020B0604030504040204" pitchFamily="34" charset="0"/>
                <a:ea typeface="Verdana" panose="020B0604030504040204" pitchFamily="34" charset="0"/>
              </a:rPr>
              <a:t>vereren.” (NV)</a:t>
            </a:r>
            <a:endParaRPr lang="nl-NL"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623867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P spid="4"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bedouin tent"/>
          <p:cNvPicPr>
            <a:picLocks noChangeAspect="1" noChangeArrowheads="1"/>
          </p:cNvPicPr>
          <p:nvPr/>
        </p:nvPicPr>
        <p:blipFill rotWithShape="1">
          <a:blip r:embed="rId2">
            <a:extLst>
              <a:ext uri="{28A0092B-C50C-407E-A947-70E740481C1C}">
                <a14:useLocalDpi xmlns:a14="http://schemas.microsoft.com/office/drawing/2010/main" val="0"/>
              </a:ext>
            </a:extLst>
          </a:blip>
          <a:srcRect l="8606" r="10499"/>
          <a:stretch/>
        </p:blipFill>
        <p:spPr bwMode="auto">
          <a:xfrm>
            <a:off x="-36512" y="0"/>
            <a:ext cx="9180512" cy="689346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1318" y="1556792"/>
            <a:ext cx="2371725"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041719"/>
            <a:ext cx="1755775"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377601"/>
            <a:ext cx="2663825"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821203" y="4941168"/>
            <a:ext cx="7920880" cy="461665"/>
          </a:xfrm>
          <a:prstGeom prst="rect">
            <a:avLst/>
          </a:prstGeom>
          <a:noFill/>
        </p:spPr>
        <p:txBody>
          <a:bodyPr wrap="square" rtlCol="0">
            <a:spAutoFit/>
          </a:bodyPr>
          <a:lstStyle/>
          <a:p>
            <a:pPr algn="ctr"/>
            <a:r>
              <a:rPr lang="nl-NL" sz="2400" i="1" dirty="0" smtClean="0">
                <a:solidFill>
                  <a:schemeClr val="bg1"/>
                </a:solidFill>
                <a:latin typeface="Verdana" panose="020B0604030504040204" pitchFamily="34" charset="0"/>
                <a:ea typeface="Verdana" panose="020B0604030504040204" pitchFamily="34" charset="0"/>
              </a:rPr>
              <a:t>Wie kan hem aanspreken met onze vader?</a:t>
            </a:r>
            <a:endParaRPr lang="nl-NL" sz="2400" i="1" dirty="0">
              <a:solidFill>
                <a:schemeClr val="bg1"/>
              </a:solidFill>
              <a:latin typeface="Verdana" panose="020B0604030504040204" pitchFamily="34" charset="0"/>
              <a:ea typeface="Verdana" panose="020B0604030504040204" pitchFamily="34" charset="0"/>
            </a:endParaRPr>
          </a:p>
        </p:txBody>
      </p:sp>
      <p:sp>
        <p:nvSpPr>
          <p:cNvPr id="7" name="Tekstvak 6"/>
          <p:cNvSpPr txBox="1"/>
          <p:nvPr/>
        </p:nvSpPr>
        <p:spPr>
          <a:xfrm>
            <a:off x="179512" y="5415607"/>
            <a:ext cx="8784976" cy="707886"/>
          </a:xfrm>
          <a:prstGeom prst="rect">
            <a:avLst/>
          </a:prstGeom>
          <a:noFill/>
        </p:spPr>
        <p:txBody>
          <a:bodyPr wrap="square" rtlCol="0">
            <a:spAutoFit/>
          </a:bodyPr>
          <a:lstStyle/>
          <a:p>
            <a:pPr algn="ctr"/>
            <a:r>
              <a:rPr lang="nl-NL" sz="4000" b="1" i="1" dirty="0" smtClean="0">
                <a:solidFill>
                  <a:schemeClr val="bg1"/>
                </a:solidFill>
                <a:latin typeface="Verdana" panose="020B0604030504040204" pitchFamily="34" charset="0"/>
                <a:ea typeface="Verdana" panose="020B0604030504040204" pitchFamily="34" charset="0"/>
              </a:rPr>
              <a:t>Alleen zijn kinderen!</a:t>
            </a:r>
            <a:endParaRPr lang="nl-NL" sz="4000" b="1" i="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9443320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ppt_x"/>
                                          </p:val>
                                        </p:tav>
                                        <p:tav tm="100000">
                                          <p:val>
                                            <p:strVal val="#ppt_x"/>
                                          </p:val>
                                        </p:tav>
                                      </p:tavLst>
                                    </p:anim>
                                    <p:anim calcmode="lin" valueType="num">
                                      <p:cBhvr additive="base">
                                        <p:cTn id="20"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bedouin tent"/>
          <p:cNvPicPr>
            <a:picLocks noChangeAspect="1" noChangeArrowheads="1"/>
          </p:cNvPicPr>
          <p:nvPr/>
        </p:nvPicPr>
        <p:blipFill rotWithShape="1">
          <a:blip r:embed="rId2">
            <a:extLst>
              <a:ext uri="{28A0092B-C50C-407E-A947-70E740481C1C}">
                <a14:useLocalDpi xmlns:a14="http://schemas.microsoft.com/office/drawing/2010/main" val="0"/>
              </a:ext>
            </a:extLst>
          </a:blip>
          <a:srcRect l="8606" r="10499"/>
          <a:stretch/>
        </p:blipFill>
        <p:spPr bwMode="auto">
          <a:xfrm>
            <a:off x="-36512" y="0"/>
            <a:ext cx="9180512" cy="689346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35496" y="3041665"/>
            <a:ext cx="9000000" cy="1323439"/>
          </a:xfrm>
          <a:prstGeom prst="rect">
            <a:avLst/>
          </a:prstGeom>
          <a:solidFill>
            <a:srgbClr val="542804"/>
          </a:solidFill>
        </p:spPr>
        <p:txBody>
          <a:bodyPr wrap="square" rtlCol="0">
            <a:spAutoFit/>
          </a:bodyPr>
          <a:lstStyle/>
          <a:p>
            <a:pPr algn="ctr"/>
            <a:r>
              <a:rPr lang="nl-NL" sz="2000" i="1" dirty="0" smtClean="0">
                <a:solidFill>
                  <a:schemeClr val="bg1"/>
                </a:solidFill>
                <a:latin typeface="Verdana" panose="020B0604030504040204" pitchFamily="34" charset="0"/>
                <a:ea typeface="Verdana" panose="020B0604030504040204" pitchFamily="34" charset="0"/>
              </a:rPr>
              <a:t>Jes.63:16 “Gij </a:t>
            </a:r>
            <a:r>
              <a:rPr lang="nl-NL" sz="2000" i="1" dirty="0">
                <a:solidFill>
                  <a:schemeClr val="bg1"/>
                </a:solidFill>
                <a:latin typeface="Verdana" panose="020B0604030504040204" pitchFamily="34" charset="0"/>
                <a:ea typeface="Verdana" panose="020B0604030504040204" pitchFamily="34" charset="0"/>
              </a:rPr>
              <a:t>immers zijt onze Vader; </a:t>
            </a:r>
            <a:endParaRPr lang="nl-NL" sz="2000" i="1" dirty="0" smtClean="0">
              <a:solidFill>
                <a:schemeClr val="bg1"/>
              </a:solidFill>
              <a:latin typeface="Verdana" panose="020B0604030504040204" pitchFamily="34" charset="0"/>
              <a:ea typeface="Verdana" panose="020B0604030504040204" pitchFamily="34" charset="0"/>
            </a:endParaRPr>
          </a:p>
          <a:p>
            <a:pPr algn="ctr"/>
            <a:r>
              <a:rPr lang="nl-NL" sz="2000" i="1" dirty="0" smtClean="0">
                <a:solidFill>
                  <a:schemeClr val="bg1"/>
                </a:solidFill>
                <a:latin typeface="Verdana" panose="020B0604030504040204" pitchFamily="34" charset="0"/>
                <a:ea typeface="Verdana" panose="020B0604030504040204" pitchFamily="34" charset="0"/>
              </a:rPr>
              <a:t>want </a:t>
            </a:r>
            <a:r>
              <a:rPr lang="nl-NL" sz="2000" i="1" dirty="0">
                <a:solidFill>
                  <a:schemeClr val="bg1"/>
                </a:solidFill>
                <a:latin typeface="Verdana" panose="020B0604030504040204" pitchFamily="34" charset="0"/>
                <a:ea typeface="Verdana" panose="020B0604030504040204" pitchFamily="34" charset="0"/>
              </a:rPr>
              <a:t>​Abraham​ weet van ons niet </a:t>
            </a:r>
            <a:r>
              <a:rPr lang="nl-NL" sz="2000" i="1" dirty="0" smtClean="0">
                <a:solidFill>
                  <a:schemeClr val="bg1"/>
                </a:solidFill>
                <a:latin typeface="Verdana" panose="020B0604030504040204" pitchFamily="34" charset="0"/>
                <a:ea typeface="Verdana" panose="020B0604030504040204" pitchFamily="34" charset="0"/>
              </a:rPr>
              <a:t>en </a:t>
            </a:r>
            <a:r>
              <a:rPr lang="nl-NL" sz="2000" i="1" dirty="0">
                <a:solidFill>
                  <a:schemeClr val="bg1"/>
                </a:solidFill>
                <a:latin typeface="Verdana" panose="020B0604030504040204" pitchFamily="34" charset="0"/>
                <a:ea typeface="Verdana" panose="020B0604030504040204" pitchFamily="34" charset="0"/>
              </a:rPr>
              <a:t>Israël kent ons niet; </a:t>
            </a:r>
            <a:endParaRPr lang="nl-NL" sz="2000" i="1" dirty="0" smtClean="0">
              <a:solidFill>
                <a:schemeClr val="bg1"/>
              </a:solidFill>
              <a:latin typeface="Verdana" panose="020B0604030504040204" pitchFamily="34" charset="0"/>
              <a:ea typeface="Verdana" panose="020B0604030504040204" pitchFamily="34" charset="0"/>
            </a:endParaRPr>
          </a:p>
          <a:p>
            <a:pPr algn="ctr"/>
            <a:r>
              <a:rPr lang="nl-NL" sz="2000" b="1" i="1" dirty="0" smtClean="0">
                <a:solidFill>
                  <a:schemeClr val="bg1"/>
                </a:solidFill>
                <a:latin typeface="Verdana" panose="020B0604030504040204" pitchFamily="34" charset="0"/>
                <a:ea typeface="Verdana" panose="020B0604030504040204" pitchFamily="34" charset="0"/>
              </a:rPr>
              <a:t>Gij</a:t>
            </a:r>
            <a:r>
              <a:rPr lang="nl-NL" sz="2000" b="1" i="1" dirty="0">
                <a:solidFill>
                  <a:schemeClr val="bg1"/>
                </a:solidFill>
                <a:latin typeface="Verdana" panose="020B0604030504040204" pitchFamily="34" charset="0"/>
                <a:ea typeface="Verdana" panose="020B0604030504040204" pitchFamily="34" charset="0"/>
              </a:rPr>
              <a:t>, </a:t>
            </a:r>
            <a:r>
              <a:rPr lang="nl-NL" sz="2000" b="1" i="1" cap="small" dirty="0">
                <a:solidFill>
                  <a:schemeClr val="bg1"/>
                </a:solidFill>
                <a:latin typeface="Verdana" panose="020B0604030504040204" pitchFamily="34" charset="0"/>
                <a:ea typeface="Verdana" panose="020B0604030504040204" pitchFamily="34" charset="0"/>
              </a:rPr>
              <a:t>Here</a:t>
            </a:r>
            <a:r>
              <a:rPr lang="nl-NL" sz="2000" b="1" i="1" dirty="0">
                <a:solidFill>
                  <a:schemeClr val="bg1"/>
                </a:solidFill>
                <a:latin typeface="Verdana" panose="020B0604030504040204" pitchFamily="34" charset="0"/>
                <a:ea typeface="Verdana" panose="020B0604030504040204" pitchFamily="34" charset="0"/>
              </a:rPr>
              <a:t>, zijt onze Vader</a:t>
            </a:r>
            <a:r>
              <a:rPr lang="nl-NL" sz="2000" i="1" dirty="0">
                <a:solidFill>
                  <a:schemeClr val="bg1"/>
                </a:solidFill>
                <a:latin typeface="Verdana" panose="020B0604030504040204" pitchFamily="34" charset="0"/>
                <a:ea typeface="Verdana" panose="020B0604030504040204" pitchFamily="34" charset="0"/>
              </a:rPr>
              <a:t>, </a:t>
            </a:r>
            <a:endParaRPr lang="nl-NL" sz="2000" i="1" dirty="0" smtClean="0">
              <a:solidFill>
                <a:schemeClr val="bg1"/>
              </a:solidFill>
              <a:latin typeface="Verdana" panose="020B0604030504040204" pitchFamily="34" charset="0"/>
              <a:ea typeface="Verdana" panose="020B0604030504040204" pitchFamily="34" charset="0"/>
            </a:endParaRPr>
          </a:p>
          <a:p>
            <a:pPr algn="ctr"/>
            <a:r>
              <a:rPr lang="nl-NL" sz="2000" i="1" dirty="0" smtClean="0">
                <a:solidFill>
                  <a:schemeClr val="bg1"/>
                </a:solidFill>
                <a:latin typeface="Verdana" panose="020B0604030504040204" pitchFamily="34" charset="0"/>
                <a:ea typeface="Verdana" panose="020B0604030504040204" pitchFamily="34" charset="0"/>
              </a:rPr>
              <a:t>onze </a:t>
            </a:r>
            <a:r>
              <a:rPr lang="nl-NL" sz="2000" i="1" dirty="0">
                <a:solidFill>
                  <a:schemeClr val="bg1"/>
                </a:solidFill>
                <a:latin typeface="Verdana" panose="020B0604030504040204" pitchFamily="34" charset="0"/>
                <a:ea typeface="Verdana" panose="020B0604030504040204" pitchFamily="34" charset="0"/>
              </a:rPr>
              <a:t>Verlosser van oudsher is uw naam</a:t>
            </a:r>
            <a:r>
              <a:rPr lang="nl-NL" sz="2000" i="1" dirty="0" smtClean="0">
                <a:solidFill>
                  <a:schemeClr val="bg1"/>
                </a:solidFill>
                <a:latin typeface="Verdana" panose="020B0604030504040204" pitchFamily="34" charset="0"/>
                <a:ea typeface="Verdana" panose="020B0604030504040204" pitchFamily="34" charset="0"/>
              </a:rPr>
              <a:t>.”</a:t>
            </a:r>
            <a:endParaRPr lang="nl-NL" sz="2000" i="1" dirty="0">
              <a:solidFill>
                <a:schemeClr val="bg1"/>
              </a:solidFill>
              <a:latin typeface="Verdana" panose="020B0604030504040204" pitchFamily="34" charset="0"/>
              <a:ea typeface="Verdana" panose="020B0604030504040204" pitchFamily="34" charset="0"/>
            </a:endParaRPr>
          </a:p>
        </p:txBody>
      </p:sp>
      <p:sp>
        <p:nvSpPr>
          <p:cNvPr id="7" name="Tekstvak 6"/>
          <p:cNvSpPr txBox="1"/>
          <p:nvPr/>
        </p:nvSpPr>
        <p:spPr>
          <a:xfrm>
            <a:off x="0" y="260648"/>
            <a:ext cx="9144000" cy="461665"/>
          </a:xfrm>
          <a:prstGeom prst="rect">
            <a:avLst/>
          </a:prstGeom>
          <a:noFill/>
        </p:spPr>
        <p:txBody>
          <a:bodyPr wrap="square" rtlCol="0">
            <a:spAutoFit/>
          </a:bodyPr>
          <a:lstStyle/>
          <a:p>
            <a:pPr algn="ctr"/>
            <a:r>
              <a:rPr lang="nl-NL" sz="2400" b="1" i="1" dirty="0" smtClean="0">
                <a:latin typeface="Verdana" panose="020B0604030504040204" pitchFamily="34" charset="0"/>
                <a:ea typeface="Verdana" panose="020B0604030504040204" pitchFamily="34" charset="0"/>
              </a:rPr>
              <a:t>God als vader is een oeroude Joodse gedachte.</a:t>
            </a:r>
            <a:endParaRPr lang="nl-NL" sz="2400" b="1" i="1" dirty="0">
              <a:latin typeface="Verdana" panose="020B0604030504040204" pitchFamily="34" charset="0"/>
              <a:ea typeface="Verdana" panose="020B0604030504040204" pitchFamily="34" charset="0"/>
            </a:endParaRPr>
          </a:p>
        </p:txBody>
      </p:sp>
      <p:sp>
        <p:nvSpPr>
          <p:cNvPr id="8" name="Tekstvak 7"/>
          <p:cNvSpPr txBox="1"/>
          <p:nvPr/>
        </p:nvSpPr>
        <p:spPr>
          <a:xfrm>
            <a:off x="35496" y="1628800"/>
            <a:ext cx="9000000" cy="1323439"/>
          </a:xfrm>
          <a:prstGeom prst="rect">
            <a:avLst/>
          </a:prstGeom>
          <a:solidFill>
            <a:srgbClr val="542804"/>
          </a:solidFill>
        </p:spPr>
        <p:txBody>
          <a:bodyPr wrap="square" rtlCol="0">
            <a:spAutoFit/>
          </a:bodyPr>
          <a:lstStyle/>
          <a:p>
            <a:pPr algn="ctr"/>
            <a:r>
              <a:rPr lang="nl-NL" sz="2000" i="1" dirty="0" smtClean="0">
                <a:solidFill>
                  <a:schemeClr val="bg1"/>
                </a:solidFill>
                <a:latin typeface="Verdana" panose="020B0604030504040204" pitchFamily="34" charset="0"/>
                <a:ea typeface="Verdana" panose="020B0604030504040204" pitchFamily="34" charset="0"/>
              </a:rPr>
              <a:t>Deut.32:6 “</a:t>
            </a:r>
            <a:r>
              <a:rPr lang="nl-NL" sz="2000" i="1" dirty="0">
                <a:solidFill>
                  <a:schemeClr val="bg1"/>
                </a:solidFill>
                <a:latin typeface="Verdana" panose="020B0604030504040204" pitchFamily="34" charset="0"/>
                <a:ea typeface="Verdana" panose="020B0604030504040204" pitchFamily="34" charset="0"/>
              </a:rPr>
              <a:t>Vergeldt gij op deze wijze de </a:t>
            </a:r>
            <a:r>
              <a:rPr lang="nl-NL" sz="2000" i="1" cap="small" dirty="0">
                <a:solidFill>
                  <a:schemeClr val="bg1"/>
                </a:solidFill>
                <a:latin typeface="Verdana" panose="020B0604030504040204" pitchFamily="34" charset="0"/>
                <a:ea typeface="Verdana" panose="020B0604030504040204" pitchFamily="34" charset="0"/>
              </a:rPr>
              <a:t>Here</a:t>
            </a:r>
            <a:r>
              <a:rPr lang="nl-NL" sz="2000" i="1" dirty="0">
                <a:solidFill>
                  <a:schemeClr val="bg1"/>
                </a:solidFill>
                <a:latin typeface="Verdana" panose="020B0604030504040204" pitchFamily="34" charset="0"/>
                <a:ea typeface="Verdana" panose="020B0604030504040204" pitchFamily="34" charset="0"/>
              </a:rPr>
              <a:t>,</a:t>
            </a:r>
          </a:p>
          <a:p>
            <a:pPr algn="ctr"/>
            <a:r>
              <a:rPr lang="nl-NL" sz="2000" i="1" dirty="0">
                <a:solidFill>
                  <a:schemeClr val="bg1"/>
                </a:solidFill>
                <a:latin typeface="Verdana" panose="020B0604030504040204" pitchFamily="34" charset="0"/>
                <a:ea typeface="Verdana" panose="020B0604030504040204" pitchFamily="34" charset="0"/>
              </a:rPr>
              <a:t>gij dwaas en onwijs volk?</a:t>
            </a:r>
          </a:p>
          <a:p>
            <a:pPr algn="ctr"/>
            <a:r>
              <a:rPr lang="nl-NL" sz="2000" b="1" i="1" dirty="0">
                <a:solidFill>
                  <a:schemeClr val="bg1"/>
                </a:solidFill>
                <a:latin typeface="Verdana" panose="020B0604030504040204" pitchFamily="34" charset="0"/>
                <a:ea typeface="Verdana" panose="020B0604030504040204" pitchFamily="34" charset="0"/>
              </a:rPr>
              <a:t>Is Hij niet uw Vader</a:t>
            </a:r>
            <a:r>
              <a:rPr lang="nl-NL" sz="2000" i="1" dirty="0">
                <a:solidFill>
                  <a:schemeClr val="bg1"/>
                </a:solidFill>
                <a:latin typeface="Verdana" panose="020B0604030504040204" pitchFamily="34" charset="0"/>
                <a:ea typeface="Verdana" panose="020B0604030504040204" pitchFamily="34" charset="0"/>
              </a:rPr>
              <a:t>, die u geschapen heeft,</a:t>
            </a:r>
          </a:p>
          <a:p>
            <a:pPr algn="ctr"/>
            <a:r>
              <a:rPr lang="nl-NL" sz="2000" i="1" dirty="0">
                <a:solidFill>
                  <a:schemeClr val="bg1"/>
                </a:solidFill>
                <a:latin typeface="Verdana" panose="020B0604030504040204" pitchFamily="34" charset="0"/>
                <a:ea typeface="Verdana" panose="020B0604030504040204" pitchFamily="34" charset="0"/>
              </a:rPr>
              <a:t>die u gemaakt heeft en toebereid?</a:t>
            </a:r>
          </a:p>
        </p:txBody>
      </p:sp>
      <p:sp>
        <p:nvSpPr>
          <p:cNvPr id="10" name="Tekstvak 9"/>
          <p:cNvSpPr txBox="1"/>
          <p:nvPr/>
        </p:nvSpPr>
        <p:spPr>
          <a:xfrm>
            <a:off x="35496" y="4449306"/>
            <a:ext cx="9000000" cy="707886"/>
          </a:xfrm>
          <a:prstGeom prst="rect">
            <a:avLst/>
          </a:prstGeom>
          <a:solidFill>
            <a:srgbClr val="542804"/>
          </a:solidFill>
        </p:spPr>
        <p:txBody>
          <a:bodyPr wrap="square" rtlCol="0">
            <a:spAutoFit/>
          </a:bodyPr>
          <a:lstStyle/>
          <a:p>
            <a:pPr algn="ctr"/>
            <a:r>
              <a:rPr lang="nl-NL" sz="2000" i="1" dirty="0" smtClean="0">
                <a:solidFill>
                  <a:schemeClr val="bg1"/>
                </a:solidFill>
                <a:latin typeface="Verdana" panose="020B0604030504040204" pitchFamily="34" charset="0"/>
                <a:ea typeface="Verdana" panose="020B0604030504040204" pitchFamily="34" charset="0"/>
              </a:rPr>
              <a:t>Jes.64:8 “</a:t>
            </a:r>
            <a:r>
              <a:rPr lang="nl-NL" sz="2000" i="1" dirty="0">
                <a:solidFill>
                  <a:schemeClr val="bg1"/>
                </a:solidFill>
                <a:latin typeface="Verdana" panose="020B0604030504040204" pitchFamily="34" charset="0"/>
                <a:ea typeface="Verdana" panose="020B0604030504040204" pitchFamily="34" charset="0"/>
              </a:rPr>
              <a:t>Maar nu, </a:t>
            </a:r>
            <a:r>
              <a:rPr lang="nl-NL" sz="2000" i="1" cap="small" dirty="0">
                <a:solidFill>
                  <a:schemeClr val="bg1"/>
                </a:solidFill>
                <a:latin typeface="Verdana" panose="020B0604030504040204" pitchFamily="34" charset="0"/>
                <a:ea typeface="Verdana" panose="020B0604030504040204" pitchFamily="34" charset="0"/>
              </a:rPr>
              <a:t>Here</a:t>
            </a:r>
            <a:r>
              <a:rPr lang="nl-NL" sz="2000" i="1" dirty="0">
                <a:solidFill>
                  <a:schemeClr val="bg1"/>
                </a:solidFill>
                <a:latin typeface="Verdana" panose="020B0604030504040204" pitchFamily="34" charset="0"/>
                <a:ea typeface="Verdana" panose="020B0604030504040204" pitchFamily="34" charset="0"/>
              </a:rPr>
              <a:t>, </a:t>
            </a:r>
            <a:r>
              <a:rPr lang="nl-NL" sz="2000" b="1" i="1" dirty="0">
                <a:solidFill>
                  <a:schemeClr val="bg1"/>
                </a:solidFill>
                <a:latin typeface="Verdana" panose="020B0604030504040204" pitchFamily="34" charset="0"/>
                <a:ea typeface="Verdana" panose="020B0604030504040204" pitchFamily="34" charset="0"/>
              </a:rPr>
              <a:t>Gij zijt onze Vader</a:t>
            </a:r>
            <a:r>
              <a:rPr lang="nl-NL" sz="2000" i="1" dirty="0">
                <a:solidFill>
                  <a:schemeClr val="bg1"/>
                </a:solidFill>
                <a:latin typeface="Verdana" panose="020B0604030504040204" pitchFamily="34" charset="0"/>
                <a:ea typeface="Verdana" panose="020B0604030504040204" pitchFamily="34" charset="0"/>
              </a:rPr>
              <a:t>; wij zijn het leem, Gij zijt onze Formeerder en wij allen zijn het werk van uw hand</a:t>
            </a:r>
            <a:r>
              <a:rPr lang="nl-NL" sz="2000" i="1" dirty="0" smtClean="0">
                <a:solidFill>
                  <a:schemeClr val="bg1"/>
                </a:solidFill>
                <a:latin typeface="Verdana" panose="020B0604030504040204" pitchFamily="34" charset="0"/>
                <a:ea typeface="Verdana" panose="020B0604030504040204" pitchFamily="34" charset="0"/>
              </a:rPr>
              <a:t>.”</a:t>
            </a:r>
            <a:endParaRPr lang="nl-NL" sz="2000" i="1" dirty="0">
              <a:solidFill>
                <a:schemeClr val="bg1"/>
              </a:solidFill>
              <a:latin typeface="Verdana" panose="020B0604030504040204" pitchFamily="34" charset="0"/>
              <a:ea typeface="Verdana" panose="020B0604030504040204" pitchFamily="34" charset="0"/>
            </a:endParaRPr>
          </a:p>
        </p:txBody>
      </p:sp>
      <p:sp>
        <p:nvSpPr>
          <p:cNvPr id="11" name="Tekstvak 10"/>
          <p:cNvSpPr txBox="1"/>
          <p:nvPr/>
        </p:nvSpPr>
        <p:spPr>
          <a:xfrm>
            <a:off x="35496" y="5229200"/>
            <a:ext cx="9000000" cy="707886"/>
          </a:xfrm>
          <a:prstGeom prst="rect">
            <a:avLst/>
          </a:prstGeom>
          <a:solidFill>
            <a:srgbClr val="542804"/>
          </a:solidFill>
        </p:spPr>
        <p:txBody>
          <a:bodyPr wrap="square" rtlCol="0">
            <a:spAutoFit/>
          </a:bodyPr>
          <a:lstStyle/>
          <a:p>
            <a:pPr algn="ctr"/>
            <a:r>
              <a:rPr lang="nl-NL" sz="2000" i="1" dirty="0" smtClean="0">
                <a:solidFill>
                  <a:schemeClr val="bg1"/>
                </a:solidFill>
                <a:latin typeface="Verdana" panose="020B0604030504040204" pitchFamily="34" charset="0"/>
                <a:ea typeface="Verdana" panose="020B0604030504040204" pitchFamily="34" charset="0"/>
              </a:rPr>
              <a:t>Jer.31:9 “</a:t>
            </a:r>
            <a:r>
              <a:rPr lang="nl-NL" sz="2000" b="1" i="1" dirty="0">
                <a:solidFill>
                  <a:schemeClr val="bg1"/>
                </a:solidFill>
                <a:latin typeface="Verdana" panose="020B0604030504040204" pitchFamily="34" charset="0"/>
                <a:ea typeface="Verdana" panose="020B0604030504040204" pitchFamily="34" charset="0"/>
              </a:rPr>
              <a:t>Want Ik ben Israël tot een vader</a:t>
            </a:r>
            <a:r>
              <a:rPr lang="nl-NL" sz="2000" i="1" dirty="0">
                <a:solidFill>
                  <a:schemeClr val="bg1"/>
                </a:solidFill>
                <a:latin typeface="Verdana" panose="020B0604030504040204" pitchFamily="34" charset="0"/>
                <a:ea typeface="Verdana" panose="020B0604030504040204" pitchFamily="34" charset="0"/>
              </a:rPr>
              <a:t>, </a:t>
            </a:r>
            <a:endParaRPr lang="nl-NL" sz="2000" i="1" dirty="0" smtClean="0">
              <a:solidFill>
                <a:schemeClr val="bg1"/>
              </a:solidFill>
              <a:latin typeface="Verdana" panose="020B0604030504040204" pitchFamily="34" charset="0"/>
              <a:ea typeface="Verdana" panose="020B0604030504040204" pitchFamily="34" charset="0"/>
            </a:endParaRPr>
          </a:p>
          <a:p>
            <a:pPr algn="ctr"/>
            <a:r>
              <a:rPr lang="nl-NL" sz="2000" i="1" dirty="0" smtClean="0">
                <a:solidFill>
                  <a:schemeClr val="bg1"/>
                </a:solidFill>
                <a:latin typeface="Verdana" panose="020B0604030504040204" pitchFamily="34" charset="0"/>
                <a:ea typeface="Verdana" panose="020B0604030504040204" pitchFamily="34" charset="0"/>
              </a:rPr>
              <a:t>en </a:t>
            </a:r>
            <a:r>
              <a:rPr lang="nl-NL" sz="2000" i="1" dirty="0">
                <a:solidFill>
                  <a:schemeClr val="bg1"/>
                </a:solidFill>
                <a:latin typeface="Verdana" panose="020B0604030504040204" pitchFamily="34" charset="0"/>
                <a:ea typeface="Verdana" panose="020B0604030504040204" pitchFamily="34" charset="0"/>
              </a:rPr>
              <a:t>Efraïm, die is mijn ​eerstgeborene</a:t>
            </a:r>
            <a:r>
              <a:rPr lang="nl-NL" sz="2000" i="1" dirty="0" smtClean="0">
                <a:solidFill>
                  <a:schemeClr val="bg1"/>
                </a:solidFill>
                <a:latin typeface="Verdana" panose="020B0604030504040204" pitchFamily="34" charset="0"/>
                <a:ea typeface="Verdana" panose="020B0604030504040204" pitchFamily="34" charset="0"/>
              </a:rPr>
              <a:t>.”</a:t>
            </a:r>
            <a:endParaRPr lang="nl-NL" sz="2000" i="1" dirty="0">
              <a:solidFill>
                <a:schemeClr val="bg1"/>
              </a:solidFill>
              <a:latin typeface="Verdana" panose="020B0604030504040204" pitchFamily="34" charset="0"/>
              <a:ea typeface="Verdana" panose="020B0604030504040204" pitchFamily="34" charset="0"/>
            </a:endParaRPr>
          </a:p>
        </p:txBody>
      </p:sp>
      <p:sp>
        <p:nvSpPr>
          <p:cNvPr id="12" name="Tekstvak 11"/>
          <p:cNvSpPr txBox="1"/>
          <p:nvPr/>
        </p:nvSpPr>
        <p:spPr>
          <a:xfrm>
            <a:off x="36496" y="6033482"/>
            <a:ext cx="9000000" cy="707886"/>
          </a:xfrm>
          <a:prstGeom prst="rect">
            <a:avLst/>
          </a:prstGeom>
          <a:solidFill>
            <a:srgbClr val="542804"/>
          </a:solidFill>
        </p:spPr>
        <p:txBody>
          <a:bodyPr wrap="square" rtlCol="0">
            <a:spAutoFit/>
          </a:bodyPr>
          <a:lstStyle/>
          <a:p>
            <a:pPr algn="ctr"/>
            <a:r>
              <a:rPr lang="nl-NL" sz="2000" i="1" dirty="0" smtClean="0">
                <a:solidFill>
                  <a:schemeClr val="bg1"/>
                </a:solidFill>
                <a:latin typeface="Verdana" panose="020B0604030504040204" pitchFamily="34" charset="0"/>
                <a:ea typeface="Verdana" panose="020B0604030504040204" pitchFamily="34" charset="0"/>
              </a:rPr>
              <a:t>Mal.1:6 “</a:t>
            </a:r>
            <a:r>
              <a:rPr lang="nl-NL" sz="2000" i="1" dirty="0">
                <a:solidFill>
                  <a:schemeClr val="bg1"/>
                </a:solidFill>
                <a:latin typeface="Verdana" panose="020B0604030504040204" pitchFamily="34" charset="0"/>
                <a:ea typeface="Verdana" panose="020B0604030504040204" pitchFamily="34" charset="0"/>
              </a:rPr>
              <a:t>Een zoon eert zijn vader en een knecht zijn heer. </a:t>
            </a:r>
            <a:endParaRPr lang="nl-NL" sz="2000" i="1" dirty="0" smtClean="0">
              <a:solidFill>
                <a:schemeClr val="bg1"/>
              </a:solidFill>
              <a:latin typeface="Verdana" panose="020B0604030504040204" pitchFamily="34" charset="0"/>
              <a:ea typeface="Verdana" panose="020B0604030504040204" pitchFamily="34" charset="0"/>
            </a:endParaRPr>
          </a:p>
          <a:p>
            <a:pPr algn="ctr"/>
            <a:r>
              <a:rPr lang="nl-NL" sz="2000" b="1" i="1" dirty="0" smtClean="0">
                <a:solidFill>
                  <a:schemeClr val="bg1"/>
                </a:solidFill>
                <a:latin typeface="Verdana" panose="020B0604030504040204" pitchFamily="34" charset="0"/>
                <a:ea typeface="Verdana" panose="020B0604030504040204" pitchFamily="34" charset="0"/>
              </a:rPr>
              <a:t>Indien </a:t>
            </a:r>
            <a:r>
              <a:rPr lang="nl-NL" sz="2000" b="1" i="1" dirty="0">
                <a:solidFill>
                  <a:schemeClr val="bg1"/>
                </a:solidFill>
                <a:latin typeface="Verdana" panose="020B0604030504040204" pitchFamily="34" charset="0"/>
                <a:ea typeface="Verdana" panose="020B0604030504040204" pitchFamily="34" charset="0"/>
              </a:rPr>
              <a:t>Ik nu een vader ben</a:t>
            </a:r>
            <a:r>
              <a:rPr lang="nl-NL" sz="2000" i="1" dirty="0">
                <a:solidFill>
                  <a:schemeClr val="bg1"/>
                </a:solidFill>
                <a:latin typeface="Verdana" panose="020B0604030504040204" pitchFamily="34" charset="0"/>
                <a:ea typeface="Verdana" panose="020B0604030504040204" pitchFamily="34" charset="0"/>
              </a:rPr>
              <a:t>, waar is de ​eerbied​ voor Mij</a:t>
            </a:r>
            <a:r>
              <a:rPr lang="nl-NL" sz="2000" i="1" dirty="0" smtClean="0">
                <a:solidFill>
                  <a:schemeClr val="bg1"/>
                </a:solidFill>
                <a:latin typeface="Verdana" panose="020B0604030504040204" pitchFamily="34" charset="0"/>
                <a:ea typeface="Verdana" panose="020B0604030504040204" pitchFamily="34" charset="0"/>
              </a:rPr>
              <a:t>?”</a:t>
            </a:r>
            <a:r>
              <a:rPr lang="nl-NL" sz="2000" i="1" dirty="0">
                <a:solidFill>
                  <a:schemeClr val="bg1"/>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294530338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bedouin tent"/>
          <p:cNvPicPr>
            <a:picLocks noChangeAspect="1" noChangeArrowheads="1"/>
          </p:cNvPicPr>
          <p:nvPr/>
        </p:nvPicPr>
        <p:blipFill rotWithShape="1">
          <a:blip r:embed="rId2">
            <a:extLst>
              <a:ext uri="{28A0092B-C50C-407E-A947-70E740481C1C}">
                <a14:useLocalDpi xmlns:a14="http://schemas.microsoft.com/office/drawing/2010/main" val="0"/>
              </a:ext>
            </a:extLst>
          </a:blip>
          <a:srcRect l="8606" r="10499"/>
          <a:stretch/>
        </p:blipFill>
        <p:spPr bwMode="auto">
          <a:xfrm>
            <a:off x="-36512" y="0"/>
            <a:ext cx="9180512" cy="689346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179512" y="4797152"/>
            <a:ext cx="8729247" cy="1938992"/>
          </a:xfrm>
          <a:prstGeom prst="rect">
            <a:avLst/>
          </a:prstGeom>
          <a:solidFill>
            <a:srgbClr val="542804"/>
          </a:solidFill>
        </p:spPr>
        <p:txBody>
          <a:bodyPr wrap="square" rtlCol="0">
            <a:spAutoFit/>
          </a:bodyPr>
          <a:lstStyle/>
          <a:p>
            <a:pPr algn="ctr"/>
            <a:r>
              <a:rPr lang="nl-NL" sz="2000" i="1" dirty="0" smtClean="0">
                <a:solidFill>
                  <a:schemeClr val="bg1"/>
                </a:solidFill>
                <a:latin typeface="Verdana" panose="020B0604030504040204" pitchFamily="34" charset="0"/>
                <a:ea typeface="Verdana" panose="020B0604030504040204" pitchFamily="34" charset="0"/>
              </a:rPr>
              <a:t>1 Kron.29:10 </a:t>
            </a:r>
          </a:p>
          <a:p>
            <a:pPr algn="ctr"/>
            <a:r>
              <a:rPr lang="nl-NL" sz="2000" i="1" dirty="0" smtClean="0">
                <a:solidFill>
                  <a:schemeClr val="bg1"/>
                </a:solidFill>
                <a:latin typeface="Verdana" panose="020B0604030504040204" pitchFamily="34" charset="0"/>
                <a:ea typeface="Verdana" panose="020B0604030504040204" pitchFamily="34" charset="0"/>
              </a:rPr>
              <a:t>“</a:t>
            </a:r>
            <a:r>
              <a:rPr lang="nl-NL" sz="2000" i="1" dirty="0">
                <a:solidFill>
                  <a:schemeClr val="bg1"/>
                </a:solidFill>
                <a:latin typeface="Verdana" panose="020B0604030504040204" pitchFamily="34" charset="0"/>
                <a:ea typeface="Verdana" panose="020B0604030504040204" pitchFamily="34" charset="0"/>
              </a:rPr>
              <a:t>Daarom loofde ​David​ de </a:t>
            </a:r>
            <a:r>
              <a:rPr lang="nl-NL" sz="2000" i="1" cap="small" dirty="0">
                <a:solidFill>
                  <a:schemeClr val="bg1"/>
                </a:solidFill>
                <a:latin typeface="Verdana" panose="020B0604030504040204" pitchFamily="34" charset="0"/>
                <a:ea typeface="Verdana" panose="020B0604030504040204" pitchFamily="34" charset="0"/>
              </a:rPr>
              <a:t>Heere</a:t>
            </a:r>
            <a:r>
              <a:rPr lang="nl-NL" sz="2000" i="1" dirty="0">
                <a:solidFill>
                  <a:schemeClr val="bg1"/>
                </a:solidFill>
                <a:latin typeface="Verdana" panose="020B0604030504040204" pitchFamily="34" charset="0"/>
                <a:ea typeface="Verdana" panose="020B0604030504040204" pitchFamily="34" charset="0"/>
              </a:rPr>
              <a:t> voor de ogen van de ganse ​gemeente; en ​David​ </a:t>
            </a:r>
            <a:r>
              <a:rPr lang="nl-NL" sz="2000" i="1" dirty="0" err="1">
                <a:solidFill>
                  <a:schemeClr val="bg1"/>
                </a:solidFill>
                <a:latin typeface="Verdana" panose="020B0604030504040204" pitchFamily="34" charset="0"/>
                <a:ea typeface="Verdana" panose="020B0604030504040204" pitchFamily="34" charset="0"/>
              </a:rPr>
              <a:t>zeide</a:t>
            </a:r>
            <a:r>
              <a:rPr lang="nl-NL" sz="2000" i="1" dirty="0">
                <a:solidFill>
                  <a:schemeClr val="bg1"/>
                </a:solidFill>
                <a:latin typeface="Verdana" panose="020B0604030504040204" pitchFamily="34" charset="0"/>
                <a:ea typeface="Verdana" panose="020B0604030504040204" pitchFamily="34" charset="0"/>
              </a:rPr>
              <a:t>: </a:t>
            </a:r>
            <a:endParaRPr lang="nl-NL" sz="2000" i="1" dirty="0" smtClean="0">
              <a:solidFill>
                <a:schemeClr val="bg1"/>
              </a:solidFill>
              <a:latin typeface="Verdana" panose="020B0604030504040204" pitchFamily="34" charset="0"/>
              <a:ea typeface="Verdana" panose="020B0604030504040204" pitchFamily="34" charset="0"/>
            </a:endParaRPr>
          </a:p>
          <a:p>
            <a:pPr algn="ctr"/>
            <a:r>
              <a:rPr lang="nl-NL" sz="2000" b="1" i="1" dirty="0" smtClean="0">
                <a:solidFill>
                  <a:schemeClr val="bg1"/>
                </a:solidFill>
                <a:latin typeface="Verdana" panose="020B0604030504040204" pitchFamily="34" charset="0"/>
                <a:ea typeface="Verdana" panose="020B0604030504040204" pitchFamily="34" charset="0"/>
              </a:rPr>
              <a:t>Geloofd </a:t>
            </a:r>
            <a:r>
              <a:rPr lang="nl-NL" sz="2000" b="1" i="1" dirty="0">
                <a:solidFill>
                  <a:schemeClr val="bg1"/>
                </a:solidFill>
                <a:latin typeface="Verdana" panose="020B0604030504040204" pitchFamily="34" charset="0"/>
                <a:ea typeface="Verdana" panose="020B0604030504040204" pitchFamily="34" charset="0"/>
              </a:rPr>
              <a:t>zijt Gij, </a:t>
            </a:r>
            <a:r>
              <a:rPr lang="nl-NL" sz="2000" b="1" i="1" cap="small" dirty="0">
                <a:solidFill>
                  <a:schemeClr val="bg1"/>
                </a:solidFill>
                <a:latin typeface="Verdana" panose="020B0604030504040204" pitchFamily="34" charset="0"/>
                <a:ea typeface="Verdana" panose="020B0604030504040204" pitchFamily="34" charset="0"/>
              </a:rPr>
              <a:t>Heere</a:t>
            </a:r>
            <a:r>
              <a:rPr lang="nl-NL" sz="2000" b="1" i="1" dirty="0">
                <a:solidFill>
                  <a:schemeClr val="bg1"/>
                </a:solidFill>
                <a:latin typeface="Verdana" panose="020B0604030504040204" pitchFamily="34" charset="0"/>
                <a:ea typeface="Verdana" panose="020B0604030504040204" pitchFamily="34" charset="0"/>
              </a:rPr>
              <a:t>, </a:t>
            </a:r>
            <a:endParaRPr lang="nl-NL" sz="2000" b="1" i="1" dirty="0" smtClean="0">
              <a:solidFill>
                <a:schemeClr val="bg1"/>
              </a:solidFill>
              <a:latin typeface="Verdana" panose="020B0604030504040204" pitchFamily="34" charset="0"/>
              <a:ea typeface="Verdana" panose="020B0604030504040204" pitchFamily="34" charset="0"/>
            </a:endParaRPr>
          </a:p>
          <a:p>
            <a:pPr algn="ctr"/>
            <a:r>
              <a:rPr lang="nl-NL" sz="2000" b="1" i="1" dirty="0" smtClean="0">
                <a:solidFill>
                  <a:schemeClr val="bg1"/>
                </a:solidFill>
                <a:latin typeface="Verdana" panose="020B0604030504040204" pitchFamily="34" charset="0"/>
                <a:ea typeface="Verdana" panose="020B0604030504040204" pitchFamily="34" charset="0"/>
              </a:rPr>
              <a:t>God </a:t>
            </a:r>
            <a:r>
              <a:rPr lang="nl-NL" sz="2000" b="1" i="1" dirty="0">
                <a:solidFill>
                  <a:schemeClr val="bg1"/>
                </a:solidFill>
                <a:latin typeface="Verdana" panose="020B0604030504040204" pitchFamily="34" charset="0"/>
                <a:ea typeface="Verdana" panose="020B0604030504040204" pitchFamily="34" charset="0"/>
              </a:rPr>
              <a:t>van onze vader ​Israël</a:t>
            </a:r>
            <a:r>
              <a:rPr lang="nl-NL" sz="2000" i="1" dirty="0">
                <a:solidFill>
                  <a:schemeClr val="bg1"/>
                </a:solidFill>
                <a:latin typeface="Verdana" panose="020B0604030504040204" pitchFamily="34" charset="0"/>
                <a:ea typeface="Verdana" panose="020B0604030504040204" pitchFamily="34" charset="0"/>
              </a:rPr>
              <a:t>, </a:t>
            </a:r>
            <a:endParaRPr lang="nl-NL" sz="2000" i="1" dirty="0" smtClean="0">
              <a:solidFill>
                <a:schemeClr val="bg1"/>
              </a:solidFill>
              <a:latin typeface="Verdana" panose="020B0604030504040204" pitchFamily="34" charset="0"/>
              <a:ea typeface="Verdana" panose="020B0604030504040204" pitchFamily="34" charset="0"/>
            </a:endParaRPr>
          </a:p>
          <a:p>
            <a:pPr algn="ctr"/>
            <a:r>
              <a:rPr lang="nl-NL" sz="2000" i="1" dirty="0" smtClean="0">
                <a:solidFill>
                  <a:schemeClr val="bg1"/>
                </a:solidFill>
                <a:latin typeface="Verdana" panose="020B0604030504040204" pitchFamily="34" charset="0"/>
                <a:ea typeface="Verdana" panose="020B0604030504040204" pitchFamily="34" charset="0"/>
              </a:rPr>
              <a:t>van </a:t>
            </a:r>
            <a:r>
              <a:rPr lang="nl-NL" sz="2000" i="1" dirty="0">
                <a:solidFill>
                  <a:schemeClr val="bg1"/>
                </a:solidFill>
                <a:latin typeface="Verdana" panose="020B0604030504040204" pitchFamily="34" charset="0"/>
                <a:ea typeface="Verdana" panose="020B0604030504040204" pitchFamily="34" charset="0"/>
              </a:rPr>
              <a:t>eeuwigheid tot in eeuwigheid</a:t>
            </a:r>
            <a:r>
              <a:rPr lang="nl-NL" sz="2000" i="1" dirty="0" smtClean="0">
                <a:solidFill>
                  <a:schemeClr val="bg1"/>
                </a:solidFill>
                <a:latin typeface="Verdana" panose="020B0604030504040204" pitchFamily="34" charset="0"/>
                <a:ea typeface="Verdana" panose="020B0604030504040204" pitchFamily="34" charset="0"/>
              </a:rPr>
              <a:t>!”(SV)</a:t>
            </a:r>
            <a:endParaRPr lang="nl-NL" sz="2000" i="1" dirty="0">
              <a:solidFill>
                <a:schemeClr val="bg1"/>
              </a:solidFill>
              <a:latin typeface="Verdana" panose="020B0604030504040204" pitchFamily="34" charset="0"/>
              <a:ea typeface="Verdana" panose="020B0604030504040204" pitchFamily="34" charset="0"/>
            </a:endParaRPr>
          </a:p>
        </p:txBody>
      </p:sp>
      <p:sp>
        <p:nvSpPr>
          <p:cNvPr id="7" name="Tekstvak 6"/>
          <p:cNvSpPr txBox="1"/>
          <p:nvPr/>
        </p:nvSpPr>
        <p:spPr>
          <a:xfrm>
            <a:off x="0" y="260648"/>
            <a:ext cx="9144000" cy="461665"/>
          </a:xfrm>
          <a:prstGeom prst="rect">
            <a:avLst/>
          </a:prstGeom>
          <a:noFill/>
        </p:spPr>
        <p:txBody>
          <a:bodyPr wrap="square" rtlCol="0">
            <a:spAutoFit/>
          </a:bodyPr>
          <a:lstStyle/>
          <a:p>
            <a:pPr algn="ctr"/>
            <a:r>
              <a:rPr lang="nl-NL" sz="2400" b="1" i="1" dirty="0" smtClean="0">
                <a:latin typeface="Verdana" panose="020B0604030504040204" pitchFamily="34" charset="0"/>
                <a:ea typeface="Verdana" panose="020B0604030504040204" pitchFamily="34" charset="0"/>
              </a:rPr>
              <a:t>God als vader is een oeroude Joodse gedachte.</a:t>
            </a:r>
            <a:endParaRPr lang="nl-NL" sz="2400" b="1" i="1" dirty="0">
              <a:latin typeface="Verdana" panose="020B0604030504040204" pitchFamily="34" charset="0"/>
              <a:ea typeface="Verdana" panose="020B0604030504040204" pitchFamily="34" charset="0"/>
            </a:endParaRPr>
          </a:p>
        </p:txBody>
      </p:sp>
      <p:sp>
        <p:nvSpPr>
          <p:cNvPr id="3" name="Rectangle 1"/>
          <p:cNvSpPr>
            <a:spLocks noChangeArrowheads="1"/>
          </p:cNvSpPr>
          <p:nvPr/>
        </p:nvSpPr>
        <p:spPr bwMode="auto">
          <a:xfrm>
            <a:off x="457200" y="3532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800" b="0" i="0" u="none" strike="noStrike" cap="none" normalizeH="0" baseline="0" smtClean="0">
                <a:ln>
                  <a:noFill/>
                </a:ln>
                <a:solidFill>
                  <a:schemeClr val="tx1"/>
                </a:solidFill>
                <a:effectLst/>
                <a:latin typeface="Arial" charset="0"/>
                <a:cs typeface="Arial" charset="0"/>
              </a:rPr>
              <a:t/>
            </a:r>
            <a:br>
              <a:rPr kumimoji="0" lang="nl-NL" altLang="nl-NL" sz="1800" b="0" i="0" u="none" strike="noStrike" cap="none" normalizeH="0" baseline="0" smtClean="0">
                <a:ln>
                  <a:noFill/>
                </a:ln>
                <a:solidFill>
                  <a:schemeClr val="tx1"/>
                </a:solidFill>
                <a:effectLst/>
                <a:latin typeface="Arial" charset="0"/>
                <a:cs typeface="Arial" charset="0"/>
              </a:rPr>
            </a:br>
            <a:endParaRPr kumimoji="0" lang="nl-NL" altLang="nl-NL" sz="1800" b="0" i="0" u="none" strike="noStrike" cap="none" normalizeH="0" baseline="0" smtClean="0">
              <a:ln>
                <a:noFill/>
              </a:ln>
              <a:solidFill>
                <a:schemeClr val="tx1"/>
              </a:solidFill>
              <a:effectLst/>
              <a:latin typeface="Arial" charset="0"/>
              <a:cs typeface="Arial" charset="0"/>
            </a:endParaRPr>
          </a:p>
        </p:txBody>
      </p:sp>
      <p:sp>
        <p:nvSpPr>
          <p:cNvPr id="5" name="Rechthoek 4"/>
          <p:cNvSpPr/>
          <p:nvPr/>
        </p:nvSpPr>
        <p:spPr>
          <a:xfrm>
            <a:off x="133441" y="1700808"/>
            <a:ext cx="8893086" cy="1292662"/>
          </a:xfrm>
          <a:prstGeom prst="rect">
            <a:avLst/>
          </a:prstGeom>
        </p:spPr>
        <p:txBody>
          <a:bodyPr wrap="square">
            <a:spAutoFit/>
          </a:bodyPr>
          <a:lstStyle/>
          <a:p>
            <a:pPr algn="r"/>
            <a:r>
              <a:rPr lang="he-IL"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David"/>
                <a:cs typeface="+mj-cs"/>
              </a:rPr>
              <a:t>בָּרוּךְ אַתָּה יְהוָה אֱלֹהֵי יִשְׂרָאֵל </a:t>
            </a:r>
            <a:r>
              <a:rPr lang="he-IL" sz="5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David"/>
                <a:cs typeface="+mj-cs"/>
              </a:rPr>
              <a:t>אָבִינוּ</a:t>
            </a:r>
            <a:endParaRPr lang="nl-NL" sz="5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David"/>
              <a:cs typeface="+mj-cs"/>
            </a:endParaRPr>
          </a:p>
          <a:p>
            <a:r>
              <a:rPr lang="nl-NL" sz="2400" b="1" dirty="0" err="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mj-cs"/>
              </a:rPr>
              <a:t>b</a:t>
            </a:r>
            <a:r>
              <a:rPr lang="nl-NL" sz="24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mj-cs"/>
              </a:rPr>
              <a:t>aroech</a:t>
            </a:r>
            <a:r>
              <a:rPr lang="nl-N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mj-cs"/>
              </a:rPr>
              <a:t> </a:t>
            </a:r>
            <a:r>
              <a:rPr lang="nl-NL" sz="24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mj-cs"/>
              </a:rPr>
              <a:t>atah</a:t>
            </a:r>
            <a:r>
              <a:rPr lang="nl-N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mj-cs"/>
              </a:rPr>
              <a:t> JHWH </a:t>
            </a:r>
            <a:r>
              <a:rPr lang="nl-NL" sz="24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mj-cs"/>
              </a:rPr>
              <a:t>èlohé</a:t>
            </a:r>
            <a:r>
              <a:rPr lang="nl-N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mj-cs"/>
              </a:rPr>
              <a:t> </a:t>
            </a:r>
            <a:r>
              <a:rPr lang="nl-NL" sz="24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mj-cs"/>
              </a:rPr>
              <a:t>jisraël</a:t>
            </a:r>
            <a:r>
              <a:rPr lang="nl-NL"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mj-cs"/>
              </a:rPr>
              <a:t> </a:t>
            </a:r>
            <a:r>
              <a:rPr lang="nl-NL" sz="2400" b="1" dirty="0" err="1"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mj-cs"/>
              </a:rPr>
              <a:t>awinoe</a:t>
            </a:r>
            <a:endParaRPr lang="nl-NL"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cs typeface="+mj-cs"/>
            </a:endParaRPr>
          </a:p>
        </p:txBody>
      </p:sp>
      <p:pic>
        <p:nvPicPr>
          <p:cNvPr id="5122" name="Picture 2" descr="Massoretic Text OT Hebrew 1 Chronicles 29:10 Lexicon Strong's Concordance Cross Refere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68663"/>
            <a:ext cx="1047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Add Your Comments on 1 Chronicles 29:10 Forums On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68663"/>
            <a:ext cx="104775" cy="114300"/>
          </a:xfrm>
          <a:prstGeom prst="rect">
            <a:avLst/>
          </a:prstGeom>
          <a:noFill/>
          <a:extLst>
            <a:ext uri="{909E8E84-426E-40DD-AFC4-6F175D3DCCD1}">
              <a14:hiddenFill xmlns:a14="http://schemas.microsoft.com/office/drawing/2010/main">
                <a:solidFill>
                  <a:srgbClr val="FFFFFF"/>
                </a:solidFill>
              </a14:hiddenFill>
            </a:ext>
          </a:extLst>
        </p:spPr>
      </p:pic>
      <p:sp>
        <p:nvSpPr>
          <p:cNvPr id="9" name="Gekromde PIJL-OMHOOG 8"/>
          <p:cNvSpPr/>
          <p:nvPr/>
        </p:nvSpPr>
        <p:spPr>
          <a:xfrm flipH="1">
            <a:off x="5029200" y="2927434"/>
            <a:ext cx="1703040" cy="717589"/>
          </a:xfrm>
          <a:prstGeom prst="curvedUpArrow">
            <a:avLst>
              <a:gd name="adj1" fmla="val 25000"/>
              <a:gd name="adj2" fmla="val 103453"/>
              <a:gd name="adj3" fmla="val 432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6" name="Gekromde PIJL-OMHOOG 15"/>
          <p:cNvSpPr/>
          <p:nvPr/>
        </p:nvSpPr>
        <p:spPr>
          <a:xfrm flipH="1">
            <a:off x="2843808" y="2924945"/>
            <a:ext cx="3863280" cy="607244"/>
          </a:xfrm>
          <a:prstGeom prst="curvedUpArrow">
            <a:avLst>
              <a:gd name="adj1" fmla="val 25000"/>
              <a:gd name="adj2" fmla="val 103453"/>
              <a:gd name="adj3" fmla="val 432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0" name="Rechthoek 9"/>
          <p:cNvSpPr/>
          <p:nvPr/>
        </p:nvSpPr>
        <p:spPr>
          <a:xfrm>
            <a:off x="169273" y="692696"/>
            <a:ext cx="8795215" cy="923330"/>
          </a:xfrm>
          <a:prstGeom prst="rect">
            <a:avLst/>
          </a:prstGeom>
          <a:solidFill>
            <a:srgbClr val="F8FBFF"/>
          </a:solidFill>
          <a:ln>
            <a:solidFill>
              <a:srgbClr val="00B0F0"/>
            </a:solidFill>
          </a:ln>
        </p:spPr>
        <p:txBody>
          <a:bodyPr wrap="square">
            <a:spAutoFit/>
          </a:bodyPr>
          <a:lstStyle/>
          <a:p>
            <a:r>
              <a:rPr lang="nl-NL" dirty="0">
                <a:solidFill>
                  <a:srgbClr val="222222"/>
                </a:solidFill>
                <a:latin typeface="arial"/>
              </a:rPr>
              <a:t>D</a:t>
            </a:r>
            <a:r>
              <a:rPr lang="nl-NL" dirty="0" smtClean="0">
                <a:solidFill>
                  <a:srgbClr val="222222"/>
                </a:solidFill>
                <a:latin typeface="arial"/>
              </a:rPr>
              <a:t>e </a:t>
            </a:r>
            <a:r>
              <a:rPr lang="nl-NL" dirty="0">
                <a:solidFill>
                  <a:srgbClr val="222222"/>
                </a:solidFill>
                <a:latin typeface="arial"/>
              </a:rPr>
              <a:t>meeste commentatoren (</a:t>
            </a:r>
            <a:r>
              <a:rPr lang="nl-NL" dirty="0" err="1" smtClean="0">
                <a:solidFill>
                  <a:srgbClr val="222222"/>
                </a:solidFill>
                <a:latin typeface="arial"/>
              </a:rPr>
              <a:t>b.v.Radak</a:t>
            </a:r>
            <a:r>
              <a:rPr lang="nl-NL" dirty="0" smtClean="0">
                <a:solidFill>
                  <a:srgbClr val="222222"/>
                </a:solidFill>
                <a:latin typeface="arial"/>
              </a:rPr>
              <a:t> </a:t>
            </a:r>
            <a:r>
              <a:rPr lang="nl-NL" dirty="0"/>
              <a:t>1160–1235</a:t>
            </a:r>
            <a:r>
              <a:rPr lang="nl-NL" dirty="0" smtClean="0">
                <a:solidFill>
                  <a:srgbClr val="222222"/>
                </a:solidFill>
                <a:latin typeface="arial"/>
              </a:rPr>
              <a:t>) volgen </a:t>
            </a:r>
            <a:r>
              <a:rPr lang="nl-NL" dirty="0">
                <a:solidFill>
                  <a:srgbClr val="222222"/>
                </a:solidFill>
                <a:latin typeface="arial"/>
              </a:rPr>
              <a:t>bij het interpreteren van 'onze vader' als </a:t>
            </a:r>
            <a:r>
              <a:rPr lang="nl-NL" dirty="0" smtClean="0">
                <a:solidFill>
                  <a:srgbClr val="222222"/>
                </a:solidFill>
                <a:latin typeface="arial"/>
              </a:rPr>
              <a:t>verwijzend naar 'Israël</a:t>
            </a:r>
            <a:r>
              <a:rPr lang="nl-NL" dirty="0">
                <a:solidFill>
                  <a:srgbClr val="222222"/>
                </a:solidFill>
                <a:latin typeface="arial"/>
              </a:rPr>
              <a:t>', </a:t>
            </a:r>
            <a:r>
              <a:rPr lang="nl-NL" dirty="0" smtClean="0">
                <a:solidFill>
                  <a:srgbClr val="222222"/>
                </a:solidFill>
                <a:latin typeface="arial"/>
              </a:rPr>
              <a:t>de </a:t>
            </a:r>
            <a:r>
              <a:rPr lang="nl-NL" dirty="0" err="1">
                <a:solidFill>
                  <a:srgbClr val="222222"/>
                </a:solidFill>
                <a:latin typeface="arial"/>
              </a:rPr>
              <a:t>Rokeah</a:t>
            </a:r>
            <a:r>
              <a:rPr lang="nl-NL" dirty="0">
                <a:solidFill>
                  <a:srgbClr val="222222"/>
                </a:solidFill>
                <a:latin typeface="arial"/>
              </a:rPr>
              <a:t> in zijn commentaar op de </a:t>
            </a:r>
            <a:r>
              <a:rPr lang="nl-NL" dirty="0" err="1" smtClean="0">
                <a:solidFill>
                  <a:srgbClr val="222222"/>
                </a:solidFill>
                <a:latin typeface="arial"/>
              </a:rPr>
              <a:t>Siddoer</a:t>
            </a:r>
            <a:r>
              <a:rPr lang="nl-NL" dirty="0" smtClean="0">
                <a:solidFill>
                  <a:srgbClr val="222222"/>
                </a:solidFill>
                <a:latin typeface="arial"/>
              </a:rPr>
              <a:t> </a:t>
            </a:r>
            <a:r>
              <a:rPr lang="nl-NL" dirty="0">
                <a:solidFill>
                  <a:srgbClr val="222222"/>
                </a:solidFill>
                <a:latin typeface="arial"/>
              </a:rPr>
              <a:t>(p 195) </a:t>
            </a:r>
            <a:r>
              <a:rPr lang="nl-NL" dirty="0" smtClean="0">
                <a:solidFill>
                  <a:srgbClr val="222222"/>
                </a:solidFill>
                <a:latin typeface="arial"/>
              </a:rPr>
              <a:t>geeft aan dat </a:t>
            </a:r>
            <a:r>
              <a:rPr lang="nl-NL" dirty="0">
                <a:solidFill>
                  <a:srgbClr val="222222"/>
                </a:solidFill>
                <a:latin typeface="arial"/>
              </a:rPr>
              <a:t>'onze vader' verwijst naar God.</a:t>
            </a:r>
            <a:endParaRPr lang="nl-NL" dirty="0"/>
          </a:p>
        </p:txBody>
      </p:sp>
    </p:spTree>
    <p:extLst>
      <p:ext uri="{BB962C8B-B14F-4D97-AF65-F5344CB8AC3E}">
        <p14:creationId xmlns:p14="http://schemas.microsoft.com/office/powerpoint/2010/main" val="376100163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heel(1)">
                                      <p:cBhvr>
                                        <p:cTn id="2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animBg="1"/>
      <p:bldP spid="16"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4788" b="16381"/>
          <a:stretch/>
        </p:blipFill>
        <p:spPr bwMode="auto">
          <a:xfrm>
            <a:off x="0" y="4593"/>
            <a:ext cx="7467600" cy="6853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6948264" y="13425"/>
            <a:ext cx="2196000" cy="6876000"/>
          </a:xfrm>
          <a:prstGeom prst="rect">
            <a:avLst/>
          </a:prstGeom>
          <a:solidFill>
            <a:schemeClr val="bg1"/>
          </a:solidFill>
        </p:spPr>
        <p:txBody>
          <a:bodyPr wrap="square" rtlCol="0">
            <a:spAutoFit/>
          </a:bodyPr>
          <a:lstStyle/>
          <a:p>
            <a:pPr algn="ctr"/>
            <a:endParaRPr lang="nl-NL" dirty="0" smtClean="0">
              <a:latin typeface="Verdana" panose="020B0604030504040204" pitchFamily="34" charset="0"/>
              <a:ea typeface="Verdana" panose="020B0604030504040204" pitchFamily="34" charset="0"/>
            </a:endParaRPr>
          </a:p>
          <a:p>
            <a:pPr algn="ctr"/>
            <a:endParaRPr lang="nl-NL" dirty="0">
              <a:latin typeface="Verdana" panose="020B0604030504040204" pitchFamily="34" charset="0"/>
              <a:ea typeface="Verdana" panose="020B0604030504040204" pitchFamily="34" charset="0"/>
            </a:endParaRPr>
          </a:p>
          <a:p>
            <a:pPr algn="ctr"/>
            <a:r>
              <a:rPr lang="nl-NL" sz="2400" b="1" dirty="0" err="1" smtClean="0">
                <a:latin typeface="Verdana" panose="020B0604030504040204" pitchFamily="34" charset="0"/>
                <a:ea typeface="Verdana" panose="020B0604030504040204" pitchFamily="34" charset="0"/>
              </a:rPr>
              <a:t>Chassidim</a:t>
            </a:r>
            <a:endParaRPr lang="nl-NL" sz="2400" b="1" dirty="0" smtClean="0">
              <a:latin typeface="Verdana" panose="020B0604030504040204" pitchFamily="34" charset="0"/>
              <a:ea typeface="Verdana" panose="020B0604030504040204" pitchFamily="34" charset="0"/>
            </a:endParaRPr>
          </a:p>
          <a:p>
            <a:pPr algn="ctr"/>
            <a:endParaRPr lang="nl-NL" dirty="0" smtClean="0">
              <a:latin typeface="Verdana" panose="020B0604030504040204" pitchFamily="34" charset="0"/>
              <a:ea typeface="Verdana" panose="020B0604030504040204" pitchFamily="34" charset="0"/>
            </a:endParaRPr>
          </a:p>
          <a:p>
            <a:pPr algn="ctr"/>
            <a:endParaRPr lang="nl-NL" dirty="0">
              <a:latin typeface="Verdana" panose="020B0604030504040204" pitchFamily="34" charset="0"/>
              <a:ea typeface="Verdana" panose="020B0604030504040204" pitchFamily="34" charset="0"/>
            </a:endParaRPr>
          </a:p>
          <a:p>
            <a:pPr algn="ctr"/>
            <a:endParaRPr lang="nl-NL" dirty="0" smtClean="0">
              <a:latin typeface="Verdana" panose="020B0604030504040204" pitchFamily="34" charset="0"/>
              <a:ea typeface="Verdana" panose="020B0604030504040204" pitchFamily="34" charset="0"/>
            </a:endParaRPr>
          </a:p>
          <a:p>
            <a:pPr algn="ctr"/>
            <a:endParaRPr lang="nl-NL" dirty="0">
              <a:latin typeface="Verdana" panose="020B0604030504040204" pitchFamily="34" charset="0"/>
              <a:ea typeface="Verdana" panose="020B0604030504040204" pitchFamily="34" charset="0"/>
            </a:endParaRPr>
          </a:p>
          <a:p>
            <a:pPr algn="ctr"/>
            <a:endParaRPr lang="nl-NL" dirty="0" smtClean="0">
              <a:latin typeface="Verdana" panose="020B0604030504040204" pitchFamily="34" charset="0"/>
              <a:ea typeface="Verdana" panose="020B0604030504040204" pitchFamily="34" charset="0"/>
            </a:endParaRPr>
          </a:p>
          <a:p>
            <a:pPr algn="ctr"/>
            <a:endParaRPr lang="nl-NL" dirty="0">
              <a:latin typeface="Verdana" panose="020B0604030504040204" pitchFamily="34" charset="0"/>
              <a:ea typeface="Verdana" panose="020B0604030504040204" pitchFamily="34" charset="0"/>
            </a:endParaRPr>
          </a:p>
          <a:p>
            <a:pPr algn="ctr"/>
            <a:r>
              <a:rPr lang="nl-NL" i="1" dirty="0" smtClean="0">
                <a:latin typeface="Verdana" panose="020B0604030504040204" pitchFamily="34" charset="0"/>
                <a:ea typeface="Verdana" panose="020B0604030504040204" pitchFamily="34" charset="0"/>
              </a:rPr>
              <a:t>“</a:t>
            </a:r>
            <a:r>
              <a:rPr lang="nl-NL" i="1" dirty="0" err="1" smtClean="0">
                <a:latin typeface="Verdana" panose="020B0604030504040204" pitchFamily="34" charset="0"/>
                <a:ea typeface="Verdana" panose="020B0604030504040204" pitchFamily="34" charset="0"/>
              </a:rPr>
              <a:t>Foter</a:t>
            </a:r>
            <a:r>
              <a:rPr lang="nl-NL" i="1" dirty="0" smtClean="0">
                <a:latin typeface="Verdana" panose="020B0604030504040204" pitchFamily="34" charset="0"/>
                <a:ea typeface="Verdana" panose="020B0604030504040204" pitchFamily="34" charset="0"/>
              </a:rPr>
              <a:t> in </a:t>
            </a:r>
            <a:r>
              <a:rPr lang="nl-NL" i="1" dirty="0" err="1" smtClean="0">
                <a:latin typeface="Verdana" panose="020B0604030504040204" pitchFamily="34" charset="0"/>
                <a:ea typeface="Verdana" panose="020B0604030504040204" pitchFamily="34" charset="0"/>
              </a:rPr>
              <a:t>himl</a:t>
            </a:r>
            <a:r>
              <a:rPr lang="nl-NL" i="1" dirty="0" smtClean="0">
                <a:latin typeface="Verdana" panose="020B0604030504040204" pitchFamily="34" charset="0"/>
                <a:ea typeface="Verdana" panose="020B0604030504040204" pitchFamily="34" charset="0"/>
              </a:rPr>
              <a:t>”</a:t>
            </a:r>
          </a:p>
          <a:p>
            <a:pPr algn="ctr"/>
            <a:endParaRPr lang="nl-NL" i="1" dirty="0" smtClean="0">
              <a:latin typeface="Verdana" panose="020B0604030504040204" pitchFamily="34" charset="0"/>
              <a:ea typeface="Verdana" panose="020B0604030504040204" pitchFamily="34" charset="0"/>
            </a:endParaRPr>
          </a:p>
          <a:p>
            <a:pPr algn="ctr"/>
            <a:endParaRPr lang="nl-NL" i="1" dirty="0">
              <a:latin typeface="Verdana" panose="020B0604030504040204" pitchFamily="34" charset="0"/>
              <a:ea typeface="Verdana" panose="020B0604030504040204" pitchFamily="34" charset="0"/>
            </a:endParaRPr>
          </a:p>
          <a:p>
            <a:pPr algn="ctr"/>
            <a:endParaRPr lang="nl-NL" i="1" dirty="0" smtClean="0">
              <a:latin typeface="Verdana" panose="020B0604030504040204" pitchFamily="34" charset="0"/>
              <a:ea typeface="Verdana" panose="020B0604030504040204" pitchFamily="34" charset="0"/>
            </a:endParaRPr>
          </a:p>
          <a:p>
            <a:pPr algn="ctr"/>
            <a:endParaRPr lang="nl-NL" i="1" dirty="0" smtClean="0">
              <a:latin typeface="Verdana" panose="020B0604030504040204" pitchFamily="34" charset="0"/>
              <a:ea typeface="Verdana" panose="020B0604030504040204" pitchFamily="34" charset="0"/>
            </a:endParaRPr>
          </a:p>
          <a:p>
            <a:pPr algn="ctr"/>
            <a:r>
              <a:rPr lang="nl-NL" i="1" dirty="0" smtClean="0">
                <a:latin typeface="Verdana" panose="020B0604030504040204" pitchFamily="34" charset="0"/>
                <a:ea typeface="Verdana" panose="020B0604030504040204" pitchFamily="34" charset="0"/>
              </a:rPr>
              <a:t>“Tate in </a:t>
            </a:r>
            <a:r>
              <a:rPr lang="nl-NL" i="1" dirty="0" err="1" smtClean="0">
                <a:latin typeface="Verdana" panose="020B0604030504040204" pitchFamily="34" charset="0"/>
                <a:ea typeface="Verdana" panose="020B0604030504040204" pitchFamily="34" charset="0"/>
              </a:rPr>
              <a:t>himl</a:t>
            </a:r>
            <a:r>
              <a:rPr lang="nl-NL" i="1" dirty="0" smtClean="0">
                <a:latin typeface="Verdana" panose="020B0604030504040204" pitchFamily="34" charset="0"/>
                <a:ea typeface="Verdana" panose="020B0604030504040204" pitchFamily="34" charset="0"/>
              </a:rPr>
              <a:t>”</a:t>
            </a:r>
          </a:p>
          <a:p>
            <a:pPr algn="ctr"/>
            <a:endParaRPr lang="nl-NL" i="1" dirty="0">
              <a:latin typeface="Verdana" panose="020B0604030504040204" pitchFamily="34" charset="0"/>
              <a:ea typeface="Verdana" panose="020B0604030504040204" pitchFamily="34" charset="0"/>
            </a:endParaRPr>
          </a:p>
          <a:p>
            <a:pPr algn="ctr"/>
            <a:endParaRPr lang="nl-NL" dirty="0" smtClean="0">
              <a:latin typeface="Verdana" panose="020B0604030504040204" pitchFamily="34" charset="0"/>
              <a:ea typeface="Verdana" panose="020B0604030504040204" pitchFamily="34" charset="0"/>
            </a:endParaRPr>
          </a:p>
          <a:p>
            <a:pPr algn="ctr"/>
            <a:endParaRPr lang="nl-NL" dirty="0">
              <a:latin typeface="Verdana" panose="020B0604030504040204" pitchFamily="34" charset="0"/>
              <a:ea typeface="Verdana" panose="020B0604030504040204" pitchFamily="34" charset="0"/>
            </a:endParaRPr>
          </a:p>
          <a:p>
            <a:pPr algn="ctr"/>
            <a:endParaRPr lang="nl-NL" dirty="0" smtClean="0">
              <a:latin typeface="Verdana" panose="020B0604030504040204" pitchFamily="34" charset="0"/>
              <a:ea typeface="Verdana" panose="020B0604030504040204" pitchFamily="34" charset="0"/>
            </a:endParaRPr>
          </a:p>
          <a:p>
            <a:pPr algn="ctr"/>
            <a:endParaRPr lang="nl-NL" dirty="0">
              <a:latin typeface="Verdana" panose="020B0604030504040204" pitchFamily="34" charset="0"/>
              <a:ea typeface="Verdana" panose="020B0604030504040204" pitchFamily="34" charset="0"/>
            </a:endParaRPr>
          </a:p>
          <a:p>
            <a:pPr algn="ctr"/>
            <a:endParaRPr lang="nl-NL" dirty="0" smtClean="0">
              <a:latin typeface="Verdana" panose="020B0604030504040204" pitchFamily="34" charset="0"/>
              <a:ea typeface="Verdana" panose="020B0604030504040204" pitchFamily="34" charset="0"/>
            </a:endParaRPr>
          </a:p>
          <a:p>
            <a:pPr algn="ctr"/>
            <a:endParaRPr lang="nl-NL" dirty="0">
              <a:latin typeface="Verdana" panose="020B0604030504040204" pitchFamily="34" charset="0"/>
              <a:ea typeface="Verdana" panose="020B0604030504040204" pitchFamily="34" charset="0"/>
            </a:endParaRPr>
          </a:p>
          <a:p>
            <a:pPr algn="ctr"/>
            <a:endParaRPr lang="nl-NL" dirty="0" smtClean="0">
              <a:latin typeface="Verdana" panose="020B0604030504040204" pitchFamily="34" charset="0"/>
              <a:ea typeface="Verdana" panose="020B0604030504040204" pitchFamily="34" charset="0"/>
            </a:endParaRPr>
          </a:p>
          <a:p>
            <a:pPr algn="ctr"/>
            <a:endParaRPr lang="nl-NL" dirty="0">
              <a:latin typeface="Verdana" panose="020B0604030504040204" pitchFamily="34" charset="0"/>
              <a:ea typeface="Verdana" panose="020B0604030504040204" pitchFamily="34" charset="0"/>
            </a:endParaRPr>
          </a:p>
          <a:p>
            <a:pPr algn="ctr"/>
            <a:endParaRPr lang="nl-NL"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9235482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Afbeeldingsresultaat voor ancient synagogue"/>
          <p:cNvPicPr>
            <a:picLocks noChangeAspect="1" noChangeArrowheads="1"/>
          </p:cNvPicPr>
          <p:nvPr/>
        </p:nvPicPr>
        <p:blipFill rotWithShape="1">
          <a:blip r:embed="rId2">
            <a:extLst>
              <a:ext uri="{28A0092B-C50C-407E-A947-70E740481C1C}">
                <a14:useLocalDpi xmlns:a14="http://schemas.microsoft.com/office/drawing/2010/main" val="0"/>
              </a:ext>
            </a:extLst>
          </a:blip>
          <a:srcRect r="26875"/>
          <a:stretch/>
        </p:blipFill>
        <p:spPr bwMode="auto">
          <a:xfrm>
            <a:off x="-36512" y="0"/>
            <a:ext cx="9180512" cy="6879095"/>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36513" y="-1"/>
            <a:ext cx="9180000" cy="1508105"/>
          </a:xfrm>
          <a:prstGeom prst="rect">
            <a:avLst/>
          </a:prstGeom>
          <a:solidFill>
            <a:schemeClr val="bg2">
              <a:lumMod val="25000"/>
            </a:schemeClr>
          </a:solidFill>
        </p:spPr>
        <p:txBody>
          <a:bodyPr wrap="square">
            <a:spAutoFit/>
          </a:bodyPr>
          <a:lstStyle/>
          <a:p>
            <a:pPr lvl="0" algn="ctr">
              <a:spcBef>
                <a:spcPct val="20000"/>
              </a:spcBef>
            </a:pPr>
            <a:r>
              <a:rPr lang="nl-NL" sz="2000" b="1" dirty="0">
                <a:solidFill>
                  <a:schemeClr val="bg1"/>
                </a:solidFill>
                <a:latin typeface="Verdana" panose="020B0604030504040204" pitchFamily="34" charset="0"/>
                <a:ea typeface="Verdana" panose="020B0604030504040204" pitchFamily="34" charset="0"/>
              </a:rPr>
              <a:t>I</a:t>
            </a:r>
            <a:r>
              <a:rPr lang="nl-NL" sz="2000" b="1" dirty="0" smtClean="0">
                <a:solidFill>
                  <a:schemeClr val="bg1"/>
                </a:solidFill>
                <a:latin typeface="Verdana" panose="020B0604030504040204" pitchFamily="34" charset="0"/>
                <a:ea typeface="Verdana" panose="020B0604030504040204" pitchFamily="34" charset="0"/>
              </a:rPr>
              <a:t>n </a:t>
            </a:r>
            <a:r>
              <a:rPr lang="nl-NL" sz="2000" b="1" dirty="0">
                <a:solidFill>
                  <a:schemeClr val="bg1"/>
                </a:solidFill>
                <a:latin typeface="Verdana" panose="020B0604030504040204" pitchFamily="34" charset="0"/>
                <a:ea typeface="Verdana" panose="020B0604030504040204" pitchFamily="34" charset="0"/>
              </a:rPr>
              <a:t>de eerste eeuw was </a:t>
            </a:r>
            <a:r>
              <a:rPr lang="nl-NL" sz="2000" b="1" dirty="0" smtClean="0">
                <a:solidFill>
                  <a:schemeClr val="bg1"/>
                </a:solidFill>
                <a:latin typeface="Verdana" panose="020B0604030504040204" pitchFamily="34" charset="0"/>
                <a:ea typeface="Verdana" panose="020B0604030504040204" pitchFamily="34" charset="0"/>
              </a:rPr>
              <a:t>de </a:t>
            </a:r>
            <a:r>
              <a:rPr lang="nl-NL" sz="2000" b="1" dirty="0">
                <a:solidFill>
                  <a:schemeClr val="bg1"/>
                </a:solidFill>
                <a:latin typeface="Verdana" panose="020B0604030504040204" pitchFamily="34" charset="0"/>
                <a:ea typeface="Verdana" panose="020B0604030504040204" pitchFamily="34" charset="0"/>
              </a:rPr>
              <a:t>openingszin </a:t>
            </a:r>
            <a:endParaRPr lang="nl-NL" sz="2000" b="1" dirty="0" smtClean="0">
              <a:solidFill>
                <a:schemeClr val="bg1"/>
              </a:solidFill>
              <a:latin typeface="Verdana" panose="020B0604030504040204" pitchFamily="34" charset="0"/>
              <a:ea typeface="Verdana" panose="020B0604030504040204" pitchFamily="34" charset="0"/>
            </a:endParaRPr>
          </a:p>
          <a:p>
            <a:pPr lvl="0" algn="ctr">
              <a:spcBef>
                <a:spcPct val="20000"/>
              </a:spcBef>
            </a:pPr>
            <a:r>
              <a:rPr lang="nl-NL" sz="2000" b="1" dirty="0" smtClean="0">
                <a:solidFill>
                  <a:schemeClr val="bg1"/>
                </a:solidFill>
                <a:latin typeface="Verdana" panose="020B0604030504040204" pitchFamily="34" charset="0"/>
                <a:ea typeface="Verdana" panose="020B0604030504040204" pitchFamily="34" charset="0"/>
              </a:rPr>
              <a:t>van </a:t>
            </a:r>
            <a:r>
              <a:rPr lang="nl-NL" sz="2000" b="1" dirty="0">
                <a:solidFill>
                  <a:schemeClr val="bg1"/>
                </a:solidFill>
                <a:latin typeface="Verdana" panose="020B0604030504040204" pitchFamily="34" charset="0"/>
                <a:ea typeface="Verdana" panose="020B0604030504040204" pitchFamily="34" charset="0"/>
              </a:rPr>
              <a:t>het </a:t>
            </a:r>
            <a:r>
              <a:rPr lang="nl-NL" sz="2000" b="1" dirty="0" err="1">
                <a:solidFill>
                  <a:schemeClr val="bg1"/>
                </a:solidFill>
                <a:latin typeface="Verdana" panose="020B0604030504040204" pitchFamily="34" charset="0"/>
                <a:ea typeface="Verdana" panose="020B0604030504040204" pitchFamily="34" charset="0"/>
              </a:rPr>
              <a:t>avinoe</a:t>
            </a:r>
            <a:r>
              <a:rPr lang="nl-NL" sz="2000" b="1" dirty="0">
                <a:solidFill>
                  <a:schemeClr val="bg1"/>
                </a:solidFill>
                <a:latin typeface="Verdana" panose="020B0604030504040204" pitchFamily="34" charset="0"/>
                <a:ea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rPr>
              <a:t>sje’ba</a:t>
            </a:r>
            <a:r>
              <a:rPr lang="nl-NL" sz="2000" b="1" dirty="0" smtClean="0">
                <a:solidFill>
                  <a:schemeClr val="bg1"/>
                </a:solidFill>
                <a:latin typeface="Verdana" panose="020B0604030504040204" pitchFamily="34" charset="0"/>
                <a:ea typeface="Verdana" panose="020B0604030504040204" pitchFamily="34" charset="0"/>
              </a:rPr>
              <a:t> </a:t>
            </a:r>
            <a:r>
              <a:rPr lang="nl-NL" sz="2000" b="1" dirty="0" err="1" smtClean="0">
                <a:solidFill>
                  <a:schemeClr val="bg1"/>
                </a:solidFill>
                <a:latin typeface="Verdana" panose="020B0604030504040204" pitchFamily="34" charset="0"/>
                <a:ea typeface="Verdana" panose="020B0604030504040204" pitchFamily="34" charset="0"/>
              </a:rPr>
              <a:t>sjamajim</a:t>
            </a:r>
            <a:r>
              <a:rPr lang="nl-NL" sz="2000" b="1" dirty="0" smtClean="0">
                <a:solidFill>
                  <a:schemeClr val="bg1"/>
                </a:solidFill>
                <a:latin typeface="Verdana" panose="020B0604030504040204" pitchFamily="34" charset="0"/>
                <a:ea typeface="Verdana" panose="020B0604030504040204" pitchFamily="34" charset="0"/>
              </a:rPr>
              <a:t> </a:t>
            </a:r>
          </a:p>
          <a:p>
            <a:pPr lvl="0" algn="ctr">
              <a:spcBef>
                <a:spcPct val="20000"/>
              </a:spcBef>
            </a:pPr>
            <a:r>
              <a:rPr lang="nl-NL" sz="2000" b="1" dirty="0" smtClean="0">
                <a:solidFill>
                  <a:schemeClr val="bg1"/>
                </a:solidFill>
                <a:latin typeface="Verdana" panose="020B0604030504040204" pitchFamily="34" charset="0"/>
                <a:ea typeface="Verdana" panose="020B0604030504040204" pitchFamily="34" charset="0"/>
              </a:rPr>
              <a:t>een </a:t>
            </a:r>
            <a:r>
              <a:rPr lang="nl-NL" sz="2000" b="1" dirty="0">
                <a:solidFill>
                  <a:schemeClr val="bg1"/>
                </a:solidFill>
                <a:latin typeface="Verdana" panose="020B0604030504040204" pitchFamily="34" charset="0"/>
                <a:ea typeface="Verdana" panose="020B0604030504040204" pitchFamily="34" charset="0"/>
              </a:rPr>
              <a:t>standaard gebed </a:t>
            </a:r>
            <a:endParaRPr lang="nl-NL" sz="2000" b="1" dirty="0" smtClean="0">
              <a:solidFill>
                <a:schemeClr val="bg1"/>
              </a:solidFill>
              <a:latin typeface="Verdana" panose="020B0604030504040204" pitchFamily="34" charset="0"/>
              <a:ea typeface="Verdana" panose="020B0604030504040204" pitchFamily="34" charset="0"/>
            </a:endParaRPr>
          </a:p>
          <a:p>
            <a:pPr lvl="0" algn="ctr">
              <a:spcBef>
                <a:spcPct val="20000"/>
              </a:spcBef>
            </a:pPr>
            <a:r>
              <a:rPr lang="nl-NL" sz="2000" b="1" dirty="0" smtClean="0">
                <a:solidFill>
                  <a:schemeClr val="bg1"/>
                </a:solidFill>
                <a:latin typeface="Verdana" panose="020B0604030504040204" pitchFamily="34" charset="0"/>
                <a:ea typeface="Verdana" panose="020B0604030504040204" pitchFamily="34" charset="0"/>
              </a:rPr>
              <a:t>op </a:t>
            </a:r>
            <a:r>
              <a:rPr lang="nl-NL" sz="2000" b="1" dirty="0">
                <a:solidFill>
                  <a:schemeClr val="bg1"/>
                </a:solidFill>
                <a:latin typeface="Verdana" panose="020B0604030504040204" pitchFamily="34" charset="0"/>
                <a:ea typeface="Verdana" panose="020B0604030504040204" pitchFamily="34" charset="0"/>
              </a:rPr>
              <a:t>de maandag en de donderdag in de synagoge. </a:t>
            </a:r>
          </a:p>
        </p:txBody>
      </p:sp>
    </p:spTree>
    <p:extLst>
      <p:ext uri="{BB962C8B-B14F-4D97-AF65-F5344CB8AC3E}">
        <p14:creationId xmlns:p14="http://schemas.microsoft.com/office/powerpoint/2010/main" val="196990621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b="39545"/>
          <a:stretch/>
        </p:blipFill>
        <p:spPr bwMode="auto">
          <a:xfrm>
            <a:off x="-9523" y="2060848"/>
            <a:ext cx="9169400" cy="4909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ndertitel 2"/>
          <p:cNvSpPr>
            <a:spLocks noGrp="1"/>
          </p:cNvSpPr>
          <p:nvPr>
            <p:ph type="subTitle" idx="4294967295"/>
          </p:nvPr>
        </p:nvSpPr>
        <p:spPr>
          <a:xfrm>
            <a:off x="323528" y="260648"/>
            <a:ext cx="8640960" cy="1944216"/>
          </a:xfrm>
        </p:spPr>
        <p:txBody>
          <a:bodyPr>
            <a:normAutofit fontScale="55000" lnSpcReduction="20000"/>
          </a:bodyPr>
          <a:lstStyle/>
          <a:p>
            <a:pPr marL="0" indent="0" algn="r">
              <a:buNone/>
            </a:pPr>
            <a:r>
              <a:rPr lang="nl-NL" dirty="0">
                <a:solidFill>
                  <a:schemeClr val="tx1"/>
                </a:solidFill>
                <a:latin typeface="Verdana" panose="020B0604030504040204" pitchFamily="34" charset="0"/>
                <a:ea typeface="Verdana" panose="020B0604030504040204" pitchFamily="34" charset="0"/>
              </a:rPr>
              <a:t> </a:t>
            </a:r>
            <a:r>
              <a:rPr lang="nl-NL" sz="12600" dirty="0" smtClean="0">
                <a:solidFill>
                  <a:schemeClr val="tx1"/>
                </a:solidFill>
                <a:effectLst/>
                <a:latin typeface="Verdana" panose="020B0604030504040204" pitchFamily="34" charset="0"/>
                <a:ea typeface="Verdana" panose="020B0604030504040204" pitchFamily="34" charset="0"/>
              </a:rPr>
              <a:t> </a:t>
            </a:r>
            <a:r>
              <a:rPr lang="he-IL" sz="12600" b="1" dirty="0">
                <a:solidFill>
                  <a:srgbClr val="FF6600"/>
                </a:solidFill>
                <a:cs typeface="+mj-cs"/>
              </a:rPr>
              <a:t>אָבִינוּ</a:t>
            </a:r>
            <a:r>
              <a:rPr lang="he-IL" sz="12600" b="1" dirty="0">
                <a:solidFill>
                  <a:schemeClr val="tx1"/>
                </a:solidFill>
                <a:cs typeface="+mj-cs"/>
              </a:rPr>
              <a:t> </a:t>
            </a:r>
            <a:r>
              <a:rPr lang="he-IL" sz="12600" b="1" dirty="0" smtClean="0">
                <a:solidFill>
                  <a:schemeClr val="accent1">
                    <a:lumMod val="75000"/>
                  </a:schemeClr>
                </a:solidFill>
                <a:cs typeface="+mj-cs"/>
              </a:rPr>
              <a:t>שֶׁבַּשָׁמַיִם</a:t>
            </a:r>
            <a:endParaRPr lang="nl-NL" sz="12600" b="1" dirty="0" smtClean="0">
              <a:solidFill>
                <a:schemeClr val="accent1">
                  <a:lumMod val="75000"/>
                </a:schemeClr>
              </a:solidFill>
              <a:cs typeface="+mj-cs"/>
            </a:endParaRPr>
          </a:p>
          <a:p>
            <a:pPr marL="0" indent="0">
              <a:buNone/>
            </a:pPr>
            <a:r>
              <a:rPr lang="nl-NL" sz="5100" b="1" dirty="0" err="1" smtClean="0">
                <a:solidFill>
                  <a:srgbClr val="FF6600"/>
                </a:solidFill>
                <a:latin typeface="Verdana" panose="020B0604030504040204" pitchFamily="34" charset="0"/>
                <a:ea typeface="Verdana" panose="020B0604030504040204" pitchFamily="34" charset="0"/>
              </a:rPr>
              <a:t>Awinoe</a:t>
            </a:r>
            <a:r>
              <a:rPr lang="nl-NL" sz="5100" b="1" dirty="0" smtClean="0">
                <a:solidFill>
                  <a:schemeClr val="tx1"/>
                </a:solidFill>
                <a:latin typeface="Verdana" panose="020B0604030504040204" pitchFamily="34" charset="0"/>
                <a:ea typeface="Verdana" panose="020B0604030504040204" pitchFamily="34" charset="0"/>
              </a:rPr>
              <a:t> </a:t>
            </a:r>
            <a:r>
              <a:rPr lang="nl-NL" sz="5100" b="1" dirty="0" err="1" smtClean="0">
                <a:solidFill>
                  <a:schemeClr val="accent1">
                    <a:lumMod val="75000"/>
                  </a:schemeClr>
                </a:solidFill>
                <a:latin typeface="Verdana" panose="020B0604030504040204" pitchFamily="34" charset="0"/>
                <a:ea typeface="Verdana" panose="020B0604030504040204" pitchFamily="34" charset="0"/>
              </a:rPr>
              <a:t>sje’ba’sjamajim</a:t>
            </a:r>
            <a:endParaRPr lang="nl-NL" sz="5100" dirty="0" smtClean="0">
              <a:solidFill>
                <a:schemeClr val="accent1">
                  <a:lumMod val="75000"/>
                </a:schemeClr>
              </a:solidFill>
              <a:latin typeface="Verdana" panose="020B0604030504040204" pitchFamily="34" charset="0"/>
              <a:ea typeface="Verdana" panose="020B0604030504040204" pitchFamily="34" charset="0"/>
            </a:endParaRPr>
          </a:p>
          <a:p>
            <a:pPr marL="0" indent="0">
              <a:buNone/>
            </a:pPr>
            <a:r>
              <a:rPr lang="nl-NL" sz="5100" i="1" dirty="0" smtClean="0">
                <a:solidFill>
                  <a:srgbClr val="FF6600"/>
                </a:solidFill>
                <a:latin typeface="Verdana" panose="020B0604030504040204" pitchFamily="34" charset="0"/>
                <a:ea typeface="Verdana" panose="020B0604030504040204" pitchFamily="34" charset="0"/>
              </a:rPr>
              <a:t>Onze Vader </a:t>
            </a:r>
            <a:r>
              <a:rPr lang="nl-NL" sz="5100" i="1" dirty="0" smtClean="0">
                <a:solidFill>
                  <a:schemeClr val="accent1">
                    <a:lumMod val="75000"/>
                  </a:schemeClr>
                </a:solidFill>
                <a:latin typeface="Verdana" panose="020B0604030504040204" pitchFamily="34" charset="0"/>
                <a:ea typeface="Verdana" panose="020B0604030504040204" pitchFamily="34" charset="0"/>
              </a:rPr>
              <a:t>die in de hemelen is</a:t>
            </a:r>
            <a:endParaRPr lang="nl-NL" sz="5100" i="1" dirty="0">
              <a:solidFill>
                <a:schemeClr val="accent1">
                  <a:lumMod val="75000"/>
                </a:schemeClr>
              </a:solidFill>
              <a:latin typeface="Verdana" panose="020B0604030504040204" pitchFamily="34" charset="0"/>
              <a:ea typeface="Verdana" panose="020B0604030504040204" pitchFamily="34" charset="0"/>
            </a:endParaRPr>
          </a:p>
          <a:p>
            <a:pPr marL="0" indent="0">
              <a:buNone/>
            </a:pPr>
            <a:endParaRPr lang="nl-NL" dirty="0">
              <a:solidFill>
                <a:schemeClr val="tx1"/>
              </a:solidFill>
              <a:latin typeface="Verdana" panose="020B0604030504040204" pitchFamily="34" charset="0"/>
              <a:ea typeface="Verdana" panose="020B0604030504040204" pitchFamily="34" charset="0"/>
            </a:endParaRPr>
          </a:p>
        </p:txBody>
      </p:sp>
      <p:sp>
        <p:nvSpPr>
          <p:cNvPr id="6" name="Rechthoek 5"/>
          <p:cNvSpPr/>
          <p:nvPr/>
        </p:nvSpPr>
        <p:spPr>
          <a:xfrm>
            <a:off x="6351565" y="2564904"/>
            <a:ext cx="2396899" cy="504056"/>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0415562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4294967295"/>
          </p:nvPr>
        </p:nvSpPr>
        <p:spPr>
          <a:xfrm>
            <a:off x="323528" y="260648"/>
            <a:ext cx="8640960" cy="1944216"/>
          </a:xfrm>
        </p:spPr>
        <p:txBody>
          <a:bodyPr>
            <a:normAutofit fontScale="55000" lnSpcReduction="20000"/>
          </a:bodyPr>
          <a:lstStyle/>
          <a:p>
            <a:pPr marL="0" indent="0" algn="r">
              <a:buNone/>
            </a:pPr>
            <a:r>
              <a:rPr lang="nl-NL" dirty="0">
                <a:solidFill>
                  <a:schemeClr val="tx1"/>
                </a:solidFill>
                <a:latin typeface="Verdana" panose="020B0604030504040204" pitchFamily="34" charset="0"/>
                <a:ea typeface="Verdana" panose="020B0604030504040204" pitchFamily="34" charset="0"/>
              </a:rPr>
              <a:t> </a:t>
            </a:r>
            <a:r>
              <a:rPr lang="nl-NL" sz="12600" dirty="0" smtClean="0">
                <a:solidFill>
                  <a:schemeClr val="tx1"/>
                </a:solidFill>
                <a:effectLst/>
                <a:latin typeface="Verdana" panose="020B0604030504040204" pitchFamily="34" charset="0"/>
                <a:ea typeface="Verdana" panose="020B0604030504040204" pitchFamily="34" charset="0"/>
              </a:rPr>
              <a:t> </a:t>
            </a:r>
            <a:r>
              <a:rPr lang="he-IL" sz="12600" b="1" dirty="0">
                <a:solidFill>
                  <a:srgbClr val="FF6600"/>
                </a:solidFill>
                <a:cs typeface="+mj-cs"/>
              </a:rPr>
              <a:t>אָבִינוּ</a:t>
            </a:r>
            <a:r>
              <a:rPr lang="he-IL" sz="12600" b="1" dirty="0">
                <a:solidFill>
                  <a:schemeClr val="tx1"/>
                </a:solidFill>
                <a:cs typeface="+mj-cs"/>
              </a:rPr>
              <a:t> </a:t>
            </a:r>
            <a:r>
              <a:rPr lang="he-IL" sz="12600" b="1" dirty="0" smtClean="0">
                <a:solidFill>
                  <a:schemeClr val="accent1">
                    <a:lumMod val="75000"/>
                  </a:schemeClr>
                </a:solidFill>
                <a:cs typeface="+mj-cs"/>
              </a:rPr>
              <a:t>שֶׁבַּשָׁמַיִם</a:t>
            </a:r>
            <a:endParaRPr lang="nl-NL" sz="12600" b="1" dirty="0" smtClean="0">
              <a:solidFill>
                <a:schemeClr val="accent1">
                  <a:lumMod val="75000"/>
                </a:schemeClr>
              </a:solidFill>
              <a:cs typeface="+mj-cs"/>
            </a:endParaRPr>
          </a:p>
          <a:p>
            <a:pPr marL="0" indent="0">
              <a:buNone/>
            </a:pPr>
            <a:r>
              <a:rPr lang="nl-NL" sz="5100" b="1" dirty="0" err="1" smtClean="0">
                <a:solidFill>
                  <a:srgbClr val="FF6600"/>
                </a:solidFill>
                <a:latin typeface="Verdana" panose="020B0604030504040204" pitchFamily="34" charset="0"/>
                <a:ea typeface="Verdana" panose="020B0604030504040204" pitchFamily="34" charset="0"/>
              </a:rPr>
              <a:t>Awinoe</a:t>
            </a:r>
            <a:r>
              <a:rPr lang="nl-NL" sz="5100" b="1" dirty="0" smtClean="0">
                <a:solidFill>
                  <a:schemeClr val="tx1"/>
                </a:solidFill>
                <a:latin typeface="Verdana" panose="020B0604030504040204" pitchFamily="34" charset="0"/>
                <a:ea typeface="Verdana" panose="020B0604030504040204" pitchFamily="34" charset="0"/>
              </a:rPr>
              <a:t> </a:t>
            </a:r>
            <a:r>
              <a:rPr lang="nl-NL" sz="5100" b="1" dirty="0" err="1" smtClean="0">
                <a:solidFill>
                  <a:schemeClr val="accent1">
                    <a:lumMod val="75000"/>
                  </a:schemeClr>
                </a:solidFill>
                <a:latin typeface="Verdana" panose="020B0604030504040204" pitchFamily="34" charset="0"/>
                <a:ea typeface="Verdana" panose="020B0604030504040204" pitchFamily="34" charset="0"/>
              </a:rPr>
              <a:t>sje’ba’sjamajim</a:t>
            </a:r>
            <a:endParaRPr lang="nl-NL" sz="5100" dirty="0" smtClean="0">
              <a:solidFill>
                <a:schemeClr val="accent1">
                  <a:lumMod val="75000"/>
                </a:schemeClr>
              </a:solidFill>
              <a:latin typeface="Verdana" panose="020B0604030504040204" pitchFamily="34" charset="0"/>
              <a:ea typeface="Verdana" panose="020B0604030504040204" pitchFamily="34" charset="0"/>
            </a:endParaRPr>
          </a:p>
          <a:p>
            <a:pPr marL="0" indent="0">
              <a:buNone/>
            </a:pPr>
            <a:r>
              <a:rPr lang="nl-NL" sz="5100" i="1" dirty="0" smtClean="0">
                <a:solidFill>
                  <a:srgbClr val="FF6600"/>
                </a:solidFill>
                <a:latin typeface="Verdana" panose="020B0604030504040204" pitchFamily="34" charset="0"/>
                <a:ea typeface="Verdana" panose="020B0604030504040204" pitchFamily="34" charset="0"/>
              </a:rPr>
              <a:t>Onze Vader </a:t>
            </a:r>
            <a:r>
              <a:rPr lang="nl-NL" sz="5100" i="1" dirty="0" smtClean="0">
                <a:solidFill>
                  <a:schemeClr val="accent1">
                    <a:lumMod val="75000"/>
                  </a:schemeClr>
                </a:solidFill>
                <a:latin typeface="Verdana" panose="020B0604030504040204" pitchFamily="34" charset="0"/>
                <a:ea typeface="Verdana" panose="020B0604030504040204" pitchFamily="34" charset="0"/>
              </a:rPr>
              <a:t>die in de hemelen is</a:t>
            </a:r>
            <a:endParaRPr lang="nl-NL" sz="5100" i="1" dirty="0">
              <a:solidFill>
                <a:schemeClr val="accent1">
                  <a:lumMod val="75000"/>
                </a:schemeClr>
              </a:solidFill>
              <a:latin typeface="Verdana" panose="020B0604030504040204" pitchFamily="34" charset="0"/>
              <a:ea typeface="Verdana" panose="020B0604030504040204" pitchFamily="34" charset="0"/>
            </a:endParaRPr>
          </a:p>
          <a:p>
            <a:pPr marL="0" indent="0">
              <a:buNone/>
            </a:pPr>
            <a:endParaRPr lang="nl-NL" dirty="0">
              <a:solidFill>
                <a:schemeClr val="tx1"/>
              </a:solidFill>
              <a:latin typeface="Verdana" panose="020B0604030504040204" pitchFamily="34" charset="0"/>
              <a:ea typeface="Verdana" panose="020B0604030504040204" pitchFamily="34" charset="0"/>
            </a:endParaRPr>
          </a:p>
        </p:txBody>
      </p:sp>
      <p:sp>
        <p:nvSpPr>
          <p:cNvPr id="2" name="Rechthoek 1"/>
          <p:cNvSpPr/>
          <p:nvPr/>
        </p:nvSpPr>
        <p:spPr>
          <a:xfrm>
            <a:off x="179512" y="3356992"/>
            <a:ext cx="8784976" cy="1138773"/>
          </a:xfrm>
          <a:prstGeom prst="rect">
            <a:avLst/>
          </a:prstGeom>
          <a:solidFill>
            <a:srgbClr val="F8FBFF"/>
          </a:solidFill>
          <a:ln>
            <a:solidFill>
              <a:srgbClr val="0070C0"/>
            </a:solidFill>
          </a:ln>
        </p:spPr>
        <p:txBody>
          <a:bodyPr wrap="square">
            <a:spAutoFit/>
          </a:bodyPr>
          <a:lstStyle/>
          <a:p>
            <a:pPr lvl="0" algn="ctr">
              <a:spcBef>
                <a:spcPct val="20000"/>
              </a:spcBef>
            </a:pPr>
            <a:r>
              <a:rPr lang="nl-NL" sz="2000" dirty="0" smtClean="0">
                <a:solidFill>
                  <a:prstClr val="black"/>
                </a:solidFill>
                <a:latin typeface="Verdana" panose="020B0604030504040204" pitchFamily="34" charset="0"/>
                <a:ea typeface="Verdana" panose="020B0604030504040204" pitchFamily="34" charset="0"/>
              </a:rPr>
              <a:t>Voor </a:t>
            </a:r>
            <a:r>
              <a:rPr lang="nl-NL" sz="2000" dirty="0">
                <a:solidFill>
                  <a:prstClr val="black"/>
                </a:solidFill>
                <a:latin typeface="Verdana" panose="020B0604030504040204" pitchFamily="34" charset="0"/>
                <a:ea typeface="Verdana" panose="020B0604030504040204" pitchFamily="34" charset="0"/>
              </a:rPr>
              <a:t>ons klinkt het Onze Vader </a:t>
            </a:r>
            <a:r>
              <a:rPr lang="nl-NL" sz="2000" dirty="0" smtClean="0">
                <a:solidFill>
                  <a:prstClr val="black"/>
                </a:solidFill>
                <a:latin typeface="Verdana" panose="020B0604030504040204" pitchFamily="34" charset="0"/>
                <a:ea typeface="Verdana" panose="020B0604030504040204" pitchFamily="34" charset="0"/>
              </a:rPr>
              <a:t>heel </a:t>
            </a:r>
            <a:r>
              <a:rPr lang="nl-NL" sz="2000" dirty="0">
                <a:solidFill>
                  <a:prstClr val="black"/>
                </a:solidFill>
                <a:latin typeface="Verdana" panose="020B0604030504040204" pitchFamily="34" charset="0"/>
                <a:ea typeface="Verdana" panose="020B0604030504040204" pitchFamily="34" charset="0"/>
              </a:rPr>
              <a:t>gewoon, </a:t>
            </a:r>
            <a:endParaRPr lang="nl-NL" sz="2000" dirty="0" smtClean="0">
              <a:solidFill>
                <a:prstClr val="black"/>
              </a:solidFill>
              <a:latin typeface="Verdana" panose="020B0604030504040204" pitchFamily="34" charset="0"/>
              <a:ea typeface="Verdana" panose="020B0604030504040204" pitchFamily="34" charset="0"/>
            </a:endParaRPr>
          </a:p>
          <a:p>
            <a:pPr lvl="0" algn="ctr">
              <a:spcBef>
                <a:spcPct val="20000"/>
              </a:spcBef>
            </a:pPr>
            <a:r>
              <a:rPr lang="nl-NL" sz="2000" dirty="0" smtClean="0">
                <a:solidFill>
                  <a:prstClr val="black"/>
                </a:solidFill>
                <a:latin typeface="Verdana" panose="020B0604030504040204" pitchFamily="34" charset="0"/>
                <a:ea typeface="Verdana" panose="020B0604030504040204" pitchFamily="34" charset="0"/>
              </a:rPr>
              <a:t>maar </a:t>
            </a:r>
            <a:r>
              <a:rPr lang="nl-NL" sz="2000" dirty="0">
                <a:solidFill>
                  <a:prstClr val="black"/>
                </a:solidFill>
                <a:latin typeface="Verdana" panose="020B0604030504040204" pitchFamily="34" charset="0"/>
                <a:ea typeface="Verdana" panose="020B0604030504040204" pitchFamily="34" charset="0"/>
              </a:rPr>
              <a:t>Bijbels gezien is het </a:t>
            </a:r>
            <a:r>
              <a:rPr lang="nl-NL" sz="2000" b="1" dirty="0" smtClean="0">
                <a:solidFill>
                  <a:prstClr val="black"/>
                </a:solidFill>
                <a:latin typeface="Verdana" panose="020B0604030504040204" pitchFamily="34" charset="0"/>
                <a:ea typeface="Verdana" panose="020B0604030504040204" pitchFamily="34" charset="0"/>
              </a:rPr>
              <a:t>AWI</a:t>
            </a:r>
            <a:r>
              <a:rPr lang="nl-NL" sz="2000" dirty="0">
                <a:solidFill>
                  <a:prstClr val="black"/>
                </a:solidFill>
                <a:latin typeface="Verdana" panose="020B0604030504040204" pitchFamily="34" charset="0"/>
                <a:ea typeface="Verdana" panose="020B0604030504040204" pitchFamily="34" charset="0"/>
              </a:rPr>
              <a:t>, </a:t>
            </a:r>
            <a:endParaRPr lang="nl-NL" sz="2000" dirty="0" smtClean="0">
              <a:solidFill>
                <a:prstClr val="black"/>
              </a:solidFill>
              <a:latin typeface="Verdana" panose="020B0604030504040204" pitchFamily="34" charset="0"/>
              <a:ea typeface="Verdana" panose="020B0604030504040204" pitchFamily="34" charset="0"/>
            </a:endParaRPr>
          </a:p>
          <a:p>
            <a:pPr lvl="0" algn="ctr">
              <a:spcBef>
                <a:spcPct val="20000"/>
              </a:spcBef>
            </a:pPr>
            <a:r>
              <a:rPr lang="nl-NL" sz="2000" b="1" dirty="0" smtClean="0">
                <a:solidFill>
                  <a:prstClr val="black"/>
                </a:solidFill>
                <a:latin typeface="Verdana" panose="020B0604030504040204" pitchFamily="34" charset="0"/>
                <a:ea typeface="Verdana" panose="020B0604030504040204" pitchFamily="34" charset="0"/>
              </a:rPr>
              <a:t>‘mijn vader’ </a:t>
            </a:r>
            <a:r>
              <a:rPr lang="nl-NL" sz="2000" b="1" dirty="0">
                <a:solidFill>
                  <a:prstClr val="black"/>
                </a:solidFill>
                <a:latin typeface="Verdana" panose="020B0604030504040204" pitchFamily="34" charset="0"/>
                <a:ea typeface="Verdana" panose="020B0604030504040204" pitchFamily="34" charset="0"/>
              </a:rPr>
              <a:t>een messiaans teken</a:t>
            </a:r>
            <a:r>
              <a:rPr lang="nl-NL" sz="2000" dirty="0" smtClean="0">
                <a:solidFill>
                  <a:prstClr val="black"/>
                </a:solidFill>
                <a:latin typeface="Verdana" panose="020B0604030504040204" pitchFamily="34" charset="0"/>
                <a:ea typeface="Verdana" panose="020B0604030504040204" pitchFamily="34" charset="0"/>
              </a:rPr>
              <a:t>.</a:t>
            </a:r>
            <a:endParaRPr lang="nl-NL" sz="2000" dirty="0">
              <a:solidFill>
                <a:prstClr val="black"/>
              </a:solidFill>
              <a:latin typeface="Verdana" panose="020B0604030504040204" pitchFamily="34" charset="0"/>
              <a:ea typeface="Verdana" panose="020B0604030504040204" pitchFamily="34" charset="0"/>
            </a:endParaRPr>
          </a:p>
        </p:txBody>
      </p:sp>
      <p:sp>
        <p:nvSpPr>
          <p:cNvPr id="4" name="Ondertitel 2"/>
          <p:cNvSpPr txBox="1">
            <a:spLocks/>
          </p:cNvSpPr>
          <p:nvPr/>
        </p:nvSpPr>
        <p:spPr>
          <a:xfrm>
            <a:off x="323528" y="2240868"/>
            <a:ext cx="1872208" cy="684076"/>
          </a:xfrm>
          <a:prstGeom prst="wedgeRectCallout">
            <a:avLst>
              <a:gd name="adj1" fmla="val -12587"/>
              <a:gd name="adj2" fmla="val -92001"/>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800" b="1" dirty="0">
                <a:solidFill>
                  <a:srgbClr val="FF6600"/>
                </a:solidFill>
                <a:latin typeface="Verdana" panose="020B0604030504040204" pitchFamily="34" charset="0"/>
                <a:ea typeface="Verdana" panose="020B0604030504040204" pitchFamily="34" charset="0"/>
              </a:rPr>
              <a:t>d</a:t>
            </a:r>
            <a:r>
              <a:rPr lang="nl-NL" sz="2800" b="1" dirty="0" smtClean="0">
                <a:solidFill>
                  <a:srgbClr val="FF6600"/>
                </a:solidFill>
                <a:latin typeface="Verdana" panose="020B0604030504040204" pitchFamily="34" charset="0"/>
                <a:ea typeface="Verdana" panose="020B0604030504040204" pitchFamily="34" charset="0"/>
              </a:rPr>
              <a:t>ichtbij</a:t>
            </a:r>
            <a:endParaRPr lang="nl-NL" sz="2800" dirty="0" smtClean="0">
              <a:solidFill>
                <a:srgbClr val="FF6600"/>
              </a:solidFill>
              <a:latin typeface="Verdana" panose="020B0604030504040204" pitchFamily="34" charset="0"/>
              <a:ea typeface="Verdana" panose="020B0604030504040204" pitchFamily="34" charset="0"/>
            </a:endParaRPr>
          </a:p>
        </p:txBody>
      </p:sp>
      <p:sp>
        <p:nvSpPr>
          <p:cNvPr id="5" name="Ondertitel 2"/>
          <p:cNvSpPr txBox="1">
            <a:spLocks/>
          </p:cNvSpPr>
          <p:nvPr/>
        </p:nvSpPr>
        <p:spPr>
          <a:xfrm>
            <a:off x="3131840" y="2237300"/>
            <a:ext cx="2088232" cy="684076"/>
          </a:xfrm>
          <a:prstGeom prst="wedgeRectCallout">
            <a:avLst>
              <a:gd name="adj1" fmla="val -16852"/>
              <a:gd name="adj2" fmla="val -79849"/>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800" b="1" dirty="0" smtClean="0">
                <a:solidFill>
                  <a:schemeClr val="accent1">
                    <a:lumMod val="75000"/>
                  </a:schemeClr>
                </a:solidFill>
                <a:latin typeface="Verdana" panose="020B0604030504040204" pitchFamily="34" charset="0"/>
                <a:ea typeface="Verdana" panose="020B0604030504040204" pitchFamily="34" charset="0"/>
              </a:rPr>
              <a:t>ver weg</a:t>
            </a:r>
            <a:endParaRPr lang="nl-NL" sz="2800" dirty="0" smtClean="0">
              <a:solidFill>
                <a:schemeClr val="accent1">
                  <a:lumMod val="75000"/>
                </a:schemeClr>
              </a:solidFill>
              <a:latin typeface="Verdana" panose="020B0604030504040204" pitchFamily="34" charset="0"/>
              <a:ea typeface="Verdana" panose="020B0604030504040204" pitchFamily="34" charset="0"/>
            </a:endParaRPr>
          </a:p>
        </p:txBody>
      </p:sp>
      <p:sp>
        <p:nvSpPr>
          <p:cNvPr id="6" name="Rechthoek 5"/>
          <p:cNvSpPr/>
          <p:nvPr/>
        </p:nvSpPr>
        <p:spPr>
          <a:xfrm>
            <a:off x="179512" y="4581128"/>
            <a:ext cx="8784976" cy="1138773"/>
          </a:xfrm>
          <a:prstGeom prst="rect">
            <a:avLst/>
          </a:prstGeom>
          <a:solidFill>
            <a:srgbClr val="F8FBFF"/>
          </a:solidFill>
          <a:ln>
            <a:solidFill>
              <a:srgbClr val="0070C0"/>
            </a:solidFill>
          </a:ln>
        </p:spPr>
        <p:txBody>
          <a:bodyPr wrap="square">
            <a:spAutoFit/>
          </a:bodyPr>
          <a:lstStyle/>
          <a:p>
            <a:pPr lvl="0">
              <a:spcBef>
                <a:spcPct val="20000"/>
              </a:spcBef>
            </a:pPr>
            <a:r>
              <a:rPr lang="nl-NL" sz="2000" dirty="0" smtClean="0">
                <a:solidFill>
                  <a:prstClr val="black"/>
                </a:solidFill>
                <a:latin typeface="Verdana" panose="020B0604030504040204" pitchFamily="34" charset="0"/>
                <a:ea typeface="Verdana" panose="020B0604030504040204" pitchFamily="34" charset="0"/>
              </a:rPr>
              <a:t>2 Sam.7:13,14 “</a:t>
            </a:r>
            <a:r>
              <a:rPr lang="nl-NL" sz="2000" dirty="0" smtClean="0">
                <a:latin typeface="Verdana" panose="020B0604030504040204" pitchFamily="34" charset="0"/>
                <a:ea typeface="Verdana" panose="020B0604030504040204" pitchFamily="34" charset="0"/>
              </a:rPr>
              <a:t>Die </a:t>
            </a:r>
            <a:r>
              <a:rPr lang="nl-NL" sz="2000" dirty="0">
                <a:latin typeface="Verdana" panose="020B0604030504040204" pitchFamily="34" charset="0"/>
                <a:ea typeface="Verdana" panose="020B0604030504040204" pitchFamily="34" charset="0"/>
              </a:rPr>
              <a:t>zal mijn naam een ​huis​ bouwen, en Ik zal zijn koninklijke ​troon​ voor immer bevestigen. </a:t>
            </a:r>
            <a:r>
              <a:rPr lang="nl-NL" sz="2000" dirty="0" smtClean="0">
                <a:latin typeface="Verdana" panose="020B0604030504040204" pitchFamily="34" charset="0"/>
                <a:ea typeface="Verdana" panose="020B0604030504040204" pitchFamily="34" charset="0"/>
              </a:rPr>
              <a:t>Ik </a:t>
            </a:r>
            <a:r>
              <a:rPr lang="nl-NL" sz="2000" dirty="0">
                <a:latin typeface="Verdana" panose="020B0604030504040204" pitchFamily="34" charset="0"/>
                <a:ea typeface="Verdana" panose="020B0604030504040204" pitchFamily="34" charset="0"/>
              </a:rPr>
              <a:t>zal hem tot een vader </a:t>
            </a:r>
            <a:r>
              <a:rPr lang="nl-NL" sz="2000" dirty="0" smtClean="0">
                <a:latin typeface="Verdana" panose="020B0604030504040204" pitchFamily="34" charset="0"/>
                <a:ea typeface="Verdana" panose="020B0604030504040204" pitchFamily="34" charset="0"/>
              </a:rPr>
              <a:t>zijn (</a:t>
            </a:r>
            <a:r>
              <a:rPr lang="he-IL" sz="2800" b="1" dirty="0" smtClean="0">
                <a:cs typeface="+mj-cs"/>
              </a:rPr>
              <a:t>לְאָב</a:t>
            </a:r>
            <a:r>
              <a:rPr lang="nl-NL" sz="2000" dirty="0" smtClean="0">
                <a:latin typeface="Verdana" panose="020B0604030504040204" pitchFamily="34" charset="0"/>
                <a:ea typeface="Verdana" panose="020B0604030504040204" pitchFamily="34" charset="0"/>
              </a:rPr>
              <a:t>-</a:t>
            </a:r>
            <a:r>
              <a:rPr lang="nl-NL" sz="2000" dirty="0" err="1" smtClean="0">
                <a:latin typeface="Verdana" panose="020B0604030504040204" pitchFamily="34" charset="0"/>
                <a:ea typeface="Verdana" panose="020B0604030504040204" pitchFamily="34" charset="0"/>
              </a:rPr>
              <a:t>le’aw</a:t>
            </a:r>
            <a:r>
              <a:rPr lang="nl-NL" sz="2000" dirty="0" smtClean="0">
                <a:latin typeface="Verdana" panose="020B0604030504040204" pitchFamily="34" charset="0"/>
                <a:ea typeface="Verdana" panose="020B0604030504040204" pitchFamily="34" charset="0"/>
              </a:rPr>
              <a:t>), </a:t>
            </a:r>
            <a:r>
              <a:rPr lang="nl-NL" sz="2000" dirty="0">
                <a:latin typeface="Verdana" panose="020B0604030504040204" pitchFamily="34" charset="0"/>
                <a:ea typeface="Verdana" panose="020B0604030504040204" pitchFamily="34" charset="0"/>
              </a:rPr>
              <a:t>en hij zal Mij tot een zoon </a:t>
            </a:r>
            <a:r>
              <a:rPr lang="nl-NL" sz="2000" dirty="0" smtClean="0">
                <a:latin typeface="Verdana" panose="020B0604030504040204" pitchFamily="34" charset="0"/>
                <a:ea typeface="Verdana" panose="020B0604030504040204" pitchFamily="34" charset="0"/>
              </a:rPr>
              <a:t>zijn (</a:t>
            </a:r>
            <a:r>
              <a:rPr lang="he-IL" sz="2800" b="1" dirty="0">
                <a:cs typeface="+mj-cs"/>
              </a:rPr>
              <a:t>לְבֵן</a:t>
            </a:r>
            <a:r>
              <a:rPr lang="nl-NL" sz="2000" dirty="0" smtClean="0">
                <a:latin typeface="Verdana" panose="020B0604030504040204" pitchFamily="34" charset="0"/>
                <a:ea typeface="Verdana" panose="020B0604030504040204" pitchFamily="34" charset="0"/>
              </a:rPr>
              <a:t>-</a:t>
            </a:r>
            <a:r>
              <a:rPr lang="nl-NL" sz="2000" dirty="0" err="1" smtClean="0">
                <a:latin typeface="Verdana" panose="020B0604030504040204" pitchFamily="34" charset="0"/>
                <a:ea typeface="Verdana" panose="020B0604030504040204" pitchFamily="34" charset="0"/>
              </a:rPr>
              <a:t>le’wen</a:t>
            </a:r>
            <a:r>
              <a:rPr lang="nl-NL" sz="2000" dirty="0" smtClean="0">
                <a:latin typeface="Verdana" panose="020B0604030504040204" pitchFamily="34" charset="0"/>
                <a:ea typeface="Verdana" panose="020B0604030504040204" pitchFamily="34" charset="0"/>
              </a:rPr>
              <a:t>).</a:t>
            </a:r>
            <a:r>
              <a:rPr lang="nl-NL" sz="2000" dirty="0" smtClean="0">
                <a:solidFill>
                  <a:prstClr val="black"/>
                </a:solidFill>
                <a:latin typeface="Verdana" panose="020B0604030504040204" pitchFamily="34" charset="0"/>
                <a:ea typeface="Verdana" panose="020B0604030504040204" pitchFamily="34" charset="0"/>
              </a:rPr>
              <a:t>”</a:t>
            </a:r>
            <a:endParaRPr lang="nl-NL" sz="2000" dirty="0">
              <a:solidFill>
                <a:prstClr val="black"/>
              </a:solidFill>
              <a:latin typeface="Verdana" panose="020B0604030504040204" pitchFamily="34" charset="0"/>
              <a:ea typeface="Verdana" panose="020B0604030504040204" pitchFamily="34" charset="0"/>
            </a:endParaRPr>
          </a:p>
        </p:txBody>
      </p:sp>
      <p:sp>
        <p:nvSpPr>
          <p:cNvPr id="7" name="Rechthoek 6"/>
          <p:cNvSpPr/>
          <p:nvPr/>
        </p:nvSpPr>
        <p:spPr>
          <a:xfrm>
            <a:off x="179512" y="5805264"/>
            <a:ext cx="8784976" cy="917174"/>
          </a:xfrm>
          <a:prstGeom prst="rect">
            <a:avLst/>
          </a:prstGeom>
          <a:solidFill>
            <a:srgbClr val="F8FBFF"/>
          </a:solidFill>
          <a:ln>
            <a:solidFill>
              <a:srgbClr val="0070C0"/>
            </a:solidFill>
          </a:ln>
        </p:spPr>
        <p:txBody>
          <a:bodyPr wrap="square">
            <a:spAutoFit/>
          </a:bodyPr>
          <a:lstStyle/>
          <a:p>
            <a:pPr lvl="0" algn="ctr">
              <a:spcBef>
                <a:spcPct val="20000"/>
              </a:spcBef>
            </a:pPr>
            <a:r>
              <a:rPr lang="nl-NL" sz="2000" dirty="0" smtClean="0">
                <a:solidFill>
                  <a:prstClr val="black"/>
                </a:solidFill>
                <a:latin typeface="Verdana" panose="020B0604030504040204" pitchFamily="34" charset="0"/>
                <a:ea typeface="Verdana" panose="020B0604030504040204" pitchFamily="34" charset="0"/>
              </a:rPr>
              <a:t>Psalm </a:t>
            </a:r>
            <a:r>
              <a:rPr lang="nl-NL" sz="2000" dirty="0">
                <a:solidFill>
                  <a:prstClr val="black"/>
                </a:solidFill>
                <a:latin typeface="Verdana" panose="020B0604030504040204" pitchFamily="34" charset="0"/>
                <a:ea typeface="Verdana" panose="020B0604030504040204" pitchFamily="34" charset="0"/>
              </a:rPr>
              <a:t>89:26 </a:t>
            </a:r>
            <a:endParaRPr lang="nl-NL" sz="2000" dirty="0" smtClean="0">
              <a:solidFill>
                <a:prstClr val="black"/>
              </a:solidFill>
              <a:latin typeface="Verdana" panose="020B0604030504040204" pitchFamily="34" charset="0"/>
              <a:ea typeface="Verdana" panose="020B0604030504040204" pitchFamily="34" charset="0"/>
            </a:endParaRPr>
          </a:p>
          <a:p>
            <a:pPr lvl="0" algn="ctr">
              <a:spcBef>
                <a:spcPct val="20000"/>
              </a:spcBef>
            </a:pPr>
            <a:r>
              <a:rPr lang="nl-NL" sz="2000" dirty="0" smtClean="0">
                <a:solidFill>
                  <a:prstClr val="black"/>
                </a:solidFill>
                <a:latin typeface="Verdana" panose="020B0604030504040204" pitchFamily="34" charset="0"/>
                <a:ea typeface="Verdana" panose="020B0604030504040204" pitchFamily="34" charset="0"/>
              </a:rPr>
              <a:t>“En </a:t>
            </a:r>
            <a:r>
              <a:rPr lang="nl-NL" sz="2000" dirty="0">
                <a:solidFill>
                  <a:prstClr val="black"/>
                </a:solidFill>
                <a:latin typeface="Verdana" panose="020B0604030504040204" pitchFamily="34" charset="0"/>
                <a:ea typeface="Verdana" panose="020B0604030504040204" pitchFamily="34" charset="0"/>
              </a:rPr>
              <a:t>Hij zal tot mij zeggen: Gij zijt mijn vader</a:t>
            </a:r>
            <a:r>
              <a:rPr lang="nl-NL" sz="2000" dirty="0" smtClean="0">
                <a:solidFill>
                  <a:prstClr val="black"/>
                </a:solidFill>
                <a:latin typeface="Verdana" panose="020B0604030504040204" pitchFamily="34" charset="0"/>
                <a:ea typeface="Verdana" panose="020B0604030504040204" pitchFamily="34" charset="0"/>
              </a:rPr>
              <a:t>. (</a:t>
            </a:r>
            <a:r>
              <a:rPr lang="he-IL" sz="2800" b="1" dirty="0" smtClean="0">
                <a:cs typeface="+mj-cs"/>
              </a:rPr>
              <a:t>אָבִי</a:t>
            </a:r>
            <a:r>
              <a:rPr lang="nl-NL" sz="2000" dirty="0" smtClean="0"/>
              <a:t>-</a:t>
            </a:r>
            <a:r>
              <a:rPr lang="nl-NL" sz="2000" dirty="0" err="1" smtClean="0"/>
              <a:t>awi</a:t>
            </a:r>
            <a:r>
              <a:rPr lang="nl-NL" sz="2000" dirty="0" smtClean="0">
                <a:solidFill>
                  <a:prstClr val="black"/>
                </a:solidFill>
                <a:latin typeface="Verdana" panose="020B0604030504040204" pitchFamily="34" charset="0"/>
                <a:ea typeface="Verdana" panose="020B0604030504040204" pitchFamily="34" charset="0"/>
              </a:rPr>
              <a:t>)” </a:t>
            </a:r>
            <a:endParaRPr lang="nl-NL" sz="2000" dirty="0">
              <a:solidFill>
                <a:prstClr val="black"/>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6706247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169493"/>
            <a:ext cx="687705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ndertitel 2"/>
          <p:cNvSpPr txBox="1">
            <a:spLocks/>
          </p:cNvSpPr>
          <p:nvPr/>
        </p:nvSpPr>
        <p:spPr>
          <a:xfrm>
            <a:off x="328256" y="2617428"/>
            <a:ext cx="8640960" cy="6840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dirty="0" smtClean="0">
                <a:latin typeface="Verdana" panose="020B0604030504040204" pitchFamily="34" charset="0"/>
                <a:ea typeface="Verdana" panose="020B0604030504040204" pitchFamily="34" charset="0"/>
              </a:rPr>
              <a:t>De 1e </a:t>
            </a:r>
            <a:r>
              <a:rPr lang="nl-NL" sz="2000" dirty="0" err="1" smtClean="0">
                <a:latin typeface="Verdana" panose="020B0604030504040204" pitchFamily="34" charset="0"/>
                <a:ea typeface="Verdana" panose="020B0604030504040204" pitchFamily="34" charset="0"/>
              </a:rPr>
              <a:t>beracha</a:t>
            </a:r>
            <a:r>
              <a:rPr lang="nl-NL" sz="2000" dirty="0" smtClean="0">
                <a:latin typeface="Verdana" panose="020B0604030504040204" pitchFamily="34" charset="0"/>
                <a:ea typeface="Verdana" panose="020B0604030504040204" pitchFamily="34" charset="0"/>
              </a:rPr>
              <a:t> komt </a:t>
            </a:r>
            <a:r>
              <a:rPr lang="nl-NL" sz="2000" dirty="0" smtClean="0">
                <a:latin typeface="Verdana" panose="020B0604030504040204" pitchFamily="34" charset="0"/>
                <a:ea typeface="Verdana" panose="020B0604030504040204" pitchFamily="34" charset="0"/>
              </a:rPr>
              <a:t>inhoudelijk overeen met de 3</a:t>
            </a:r>
            <a:r>
              <a:rPr lang="nl-NL" sz="2000" baseline="30000" dirty="0" smtClean="0">
                <a:latin typeface="Verdana" panose="020B0604030504040204" pitchFamily="34" charset="0"/>
                <a:ea typeface="Verdana" panose="020B0604030504040204" pitchFamily="34" charset="0"/>
              </a:rPr>
              <a:t>e</a:t>
            </a:r>
            <a:r>
              <a:rPr lang="nl-NL" sz="2000" dirty="0" smtClean="0">
                <a:latin typeface="Verdana" panose="020B0604030504040204" pitchFamily="34" charset="0"/>
                <a:ea typeface="Verdana" panose="020B0604030504040204" pitchFamily="34" charset="0"/>
              </a:rPr>
              <a:t> </a:t>
            </a:r>
            <a:r>
              <a:rPr lang="nl-NL" sz="2000" dirty="0" err="1" smtClean="0">
                <a:latin typeface="Verdana" panose="020B0604030504040204" pitchFamily="34" charset="0"/>
                <a:ea typeface="Verdana" panose="020B0604030504040204" pitchFamily="34" charset="0"/>
              </a:rPr>
              <a:t>beracha</a:t>
            </a:r>
            <a:r>
              <a:rPr lang="nl-NL" sz="2000" dirty="0" smtClean="0">
                <a:latin typeface="Verdana" panose="020B0604030504040204" pitchFamily="34" charset="0"/>
                <a:ea typeface="Verdana" panose="020B0604030504040204" pitchFamily="34" charset="0"/>
              </a:rPr>
              <a:t> uit het achttiengebed; het </a:t>
            </a:r>
            <a:r>
              <a:rPr lang="nl-NL" sz="2000" dirty="0" err="1" smtClean="0">
                <a:latin typeface="Verdana" panose="020B0604030504040204" pitchFamily="34" charset="0"/>
                <a:ea typeface="Verdana" panose="020B0604030504040204" pitchFamily="34" charset="0"/>
              </a:rPr>
              <a:t>Sjemonè</a:t>
            </a:r>
            <a:r>
              <a:rPr lang="nl-NL" sz="2000" dirty="0" smtClean="0">
                <a:latin typeface="Verdana" panose="020B0604030504040204" pitchFamily="34" charset="0"/>
                <a:ea typeface="Verdana" panose="020B0604030504040204" pitchFamily="34" charset="0"/>
              </a:rPr>
              <a:t> </a:t>
            </a:r>
            <a:r>
              <a:rPr lang="nl-NL" sz="2000" dirty="0" err="1" smtClean="0">
                <a:latin typeface="Verdana" panose="020B0604030504040204" pitchFamily="34" charset="0"/>
                <a:ea typeface="Verdana" panose="020B0604030504040204" pitchFamily="34" charset="0"/>
              </a:rPr>
              <a:t>Esré</a:t>
            </a:r>
            <a:r>
              <a:rPr lang="nl-NL" sz="2000" dirty="0" smtClean="0">
                <a:latin typeface="Verdana" panose="020B0604030504040204" pitchFamily="34" charset="0"/>
                <a:ea typeface="Verdana" panose="020B0604030504040204" pitchFamily="34" charset="0"/>
              </a:rPr>
              <a:t>. </a:t>
            </a:r>
          </a:p>
          <a:p>
            <a:pPr marL="0" indent="0">
              <a:buFont typeface="Arial" panose="020B0604020202020204" pitchFamily="34" charset="0"/>
              <a:buNone/>
            </a:pPr>
            <a:r>
              <a:rPr lang="nl-NL" sz="2400" dirty="0" smtClean="0">
                <a:latin typeface="Verdana" panose="020B0604030504040204" pitchFamily="34" charset="0"/>
                <a:ea typeface="Verdana" panose="020B0604030504040204" pitchFamily="34" charset="0"/>
              </a:rPr>
              <a:t> </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08" y="236649"/>
            <a:ext cx="8553872" cy="2112231"/>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p:cNvSpPr/>
          <p:nvPr/>
        </p:nvSpPr>
        <p:spPr>
          <a:xfrm>
            <a:off x="395536" y="295817"/>
            <a:ext cx="2808312" cy="923330"/>
          </a:xfrm>
          <a:prstGeom prst="rect">
            <a:avLst/>
          </a:prstGeom>
          <a:ln>
            <a:solidFill>
              <a:srgbClr val="0070C0"/>
            </a:solidFill>
          </a:ln>
        </p:spPr>
        <p:txBody>
          <a:bodyPr wrap="square">
            <a:spAutoFit/>
          </a:bodyPr>
          <a:lstStyle/>
          <a:p>
            <a:r>
              <a:rPr lang="nl-NL" b="1" dirty="0" smtClean="0">
                <a:solidFill>
                  <a:srgbClr val="000000"/>
                </a:solidFill>
                <a:latin typeface="Verdana" panose="020B0604030504040204" pitchFamily="34" charset="0"/>
                <a:ea typeface="Verdana" panose="020B0604030504040204" pitchFamily="34" charset="0"/>
              </a:rPr>
              <a:t>1</a:t>
            </a:r>
            <a:r>
              <a:rPr lang="nl-NL" b="1" baseline="30000" dirty="0" smtClean="0">
                <a:solidFill>
                  <a:srgbClr val="000000"/>
                </a:solidFill>
                <a:latin typeface="Verdana" panose="020B0604030504040204" pitchFamily="34" charset="0"/>
                <a:ea typeface="Verdana" panose="020B0604030504040204" pitchFamily="34" charset="0"/>
              </a:rPr>
              <a:t>e</a:t>
            </a:r>
            <a:r>
              <a:rPr lang="nl-NL" b="1" dirty="0" smtClean="0">
                <a:solidFill>
                  <a:srgbClr val="000000"/>
                </a:solidFill>
                <a:latin typeface="Verdana" panose="020B0604030504040204" pitchFamily="34" charset="0"/>
                <a:ea typeface="Verdana" panose="020B0604030504040204" pitchFamily="34" charset="0"/>
              </a:rPr>
              <a:t> </a:t>
            </a:r>
            <a:r>
              <a:rPr lang="nl-NL" b="1" dirty="0" err="1" smtClean="0">
                <a:solidFill>
                  <a:srgbClr val="000000"/>
                </a:solidFill>
                <a:latin typeface="Verdana" panose="020B0604030504040204" pitchFamily="34" charset="0"/>
                <a:ea typeface="Verdana" panose="020B0604030504040204" pitchFamily="34" charset="0"/>
              </a:rPr>
              <a:t>beracha</a:t>
            </a:r>
            <a:endParaRPr lang="nl-NL" b="1" dirty="0" smtClean="0">
              <a:solidFill>
                <a:srgbClr val="000000"/>
              </a:solidFill>
              <a:latin typeface="Verdana" panose="020B0604030504040204" pitchFamily="34" charset="0"/>
              <a:ea typeface="Verdana" panose="020B0604030504040204" pitchFamily="34" charset="0"/>
            </a:endParaRPr>
          </a:p>
          <a:p>
            <a:r>
              <a:rPr lang="nl-NL" b="1" dirty="0" err="1" smtClean="0">
                <a:solidFill>
                  <a:srgbClr val="000000"/>
                </a:solidFill>
                <a:latin typeface="Verdana" panose="020B0604030504040204" pitchFamily="34" charset="0"/>
                <a:ea typeface="Verdana" panose="020B0604030504040204" pitchFamily="34" charset="0"/>
              </a:rPr>
              <a:t>kedoesjat</a:t>
            </a:r>
            <a:r>
              <a:rPr lang="nl-NL" b="1" dirty="0" smtClean="0">
                <a:solidFill>
                  <a:srgbClr val="000000"/>
                </a:solidFill>
                <a:latin typeface="Verdana" panose="020B0604030504040204" pitchFamily="34" charset="0"/>
                <a:ea typeface="Verdana" panose="020B0604030504040204" pitchFamily="34" charset="0"/>
              </a:rPr>
              <a:t> </a:t>
            </a:r>
            <a:r>
              <a:rPr lang="nl-NL" b="1" dirty="0" err="1" smtClean="0">
                <a:solidFill>
                  <a:srgbClr val="000000"/>
                </a:solidFill>
                <a:latin typeface="Verdana" panose="020B0604030504040204" pitchFamily="34" charset="0"/>
                <a:ea typeface="Verdana" panose="020B0604030504040204" pitchFamily="34" charset="0"/>
              </a:rPr>
              <a:t>haSjèm</a:t>
            </a:r>
            <a:r>
              <a:rPr lang="nl-NL" b="1" dirty="0" smtClean="0">
                <a:solidFill>
                  <a:srgbClr val="000000"/>
                </a:solidFill>
                <a:latin typeface="Verdana" panose="020B0604030504040204" pitchFamily="34" charset="0"/>
                <a:ea typeface="Verdana" panose="020B0604030504040204" pitchFamily="34" charset="0"/>
              </a:rPr>
              <a:t>  </a:t>
            </a:r>
            <a:r>
              <a:rPr lang="nl-NL" i="1" dirty="0">
                <a:solidFill>
                  <a:srgbClr val="000000"/>
                </a:solidFill>
                <a:latin typeface="Verdana" panose="020B0604030504040204" pitchFamily="34" charset="0"/>
                <a:ea typeface="Verdana" panose="020B0604030504040204" pitchFamily="34" charset="0"/>
              </a:rPr>
              <a:t>heiliging van de naam</a:t>
            </a:r>
            <a:endParaRPr lang="nl-NL"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1029807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ndertitel 2"/>
          <p:cNvSpPr txBox="1">
            <a:spLocks/>
          </p:cNvSpPr>
          <p:nvPr/>
        </p:nvSpPr>
        <p:spPr>
          <a:xfrm>
            <a:off x="323528" y="2348880"/>
            <a:ext cx="8640960" cy="432000"/>
          </a:xfrm>
          <a:prstGeom prst="rect">
            <a:avLst/>
          </a:prstGeom>
          <a:solidFill>
            <a:srgbClr val="FFFFFF">
              <a:alpha val="60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dirty="0" smtClean="0">
                <a:latin typeface="Verdana" panose="020B0604030504040204" pitchFamily="34" charset="0"/>
                <a:ea typeface="Verdana" panose="020B0604030504040204" pitchFamily="34" charset="0"/>
              </a:rPr>
              <a:t>Moeten wij de Naam heiligen, of heiligt de Naam zichzelf?</a:t>
            </a:r>
            <a:endParaRPr lang="nl-NL" sz="2000" dirty="0">
              <a:latin typeface="Verdana" panose="020B0604030504040204" pitchFamily="34" charset="0"/>
              <a:ea typeface="Verdana" panose="020B060403050404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2980989"/>
            <a:ext cx="2015480" cy="782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ndertitel 2"/>
          <p:cNvSpPr txBox="1">
            <a:spLocks/>
          </p:cNvSpPr>
          <p:nvPr/>
        </p:nvSpPr>
        <p:spPr>
          <a:xfrm>
            <a:off x="323528" y="3140968"/>
            <a:ext cx="6475392" cy="432000"/>
          </a:xfrm>
          <a:prstGeom prst="rect">
            <a:avLst/>
          </a:prstGeom>
          <a:solidFill>
            <a:srgbClr val="FFFFFF">
              <a:alpha val="60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dirty="0" err="1" smtClean="0">
                <a:latin typeface="Verdana" panose="020B0604030504040204" pitchFamily="34" charset="0"/>
                <a:ea typeface="Verdana" panose="020B0604030504040204" pitchFamily="34" charset="0"/>
              </a:rPr>
              <a:t>Jitqadèsj</a:t>
            </a:r>
            <a:r>
              <a:rPr lang="nl-NL" sz="2000" dirty="0" smtClean="0">
                <a:latin typeface="Verdana" panose="020B0604030504040204" pitchFamily="34" charset="0"/>
                <a:ea typeface="Verdana" panose="020B0604030504040204" pitchFamily="34" charset="0"/>
              </a:rPr>
              <a:t>: zich heiligen</a:t>
            </a:r>
            <a:endParaRPr lang="nl-NL" sz="2000" dirty="0">
              <a:latin typeface="Verdana" panose="020B0604030504040204" pitchFamily="34" charset="0"/>
              <a:ea typeface="Verdana" panose="020B0604030504040204" pitchFamily="34" charset="0"/>
            </a:endParaRPr>
          </a:p>
        </p:txBody>
      </p:sp>
      <p:sp>
        <p:nvSpPr>
          <p:cNvPr id="15" name="Ondertitel 2"/>
          <p:cNvSpPr txBox="1">
            <a:spLocks/>
          </p:cNvSpPr>
          <p:nvPr/>
        </p:nvSpPr>
        <p:spPr>
          <a:xfrm>
            <a:off x="323528" y="3645024"/>
            <a:ext cx="8640960" cy="877094"/>
          </a:xfrm>
          <a:prstGeom prst="rect">
            <a:avLst/>
          </a:prstGeom>
          <a:solidFill>
            <a:srgbClr val="FFFFFF">
              <a:alpha val="60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nl-NL" sz="2000" dirty="0" smtClean="0">
                <a:latin typeface="Verdana" panose="020B0604030504040204" pitchFamily="34" charset="0"/>
                <a:ea typeface="Verdana" panose="020B0604030504040204" pitchFamily="34" charset="0"/>
              </a:rPr>
              <a:t>De Eeuwige is dus niet het voorwerp van onze heiliging, </a:t>
            </a:r>
          </a:p>
          <a:p>
            <a:pPr marL="0" indent="0" algn="ctr">
              <a:buFont typeface="Arial" panose="020B0604020202020204" pitchFamily="34" charset="0"/>
              <a:buNone/>
            </a:pPr>
            <a:r>
              <a:rPr lang="nl-NL" sz="2000" dirty="0" smtClean="0">
                <a:latin typeface="Verdana" panose="020B0604030504040204" pitchFamily="34" charset="0"/>
                <a:ea typeface="Verdana" panose="020B0604030504040204" pitchFamily="34" charset="0"/>
              </a:rPr>
              <a:t>maar het onderwerp, de bron van heiliging</a:t>
            </a:r>
            <a:endParaRPr lang="nl-NL" sz="2000" dirty="0">
              <a:latin typeface="Verdana" panose="020B0604030504040204" pitchFamily="34" charset="0"/>
              <a:ea typeface="Verdana" panose="020B0604030504040204" pitchFamily="34" charset="0"/>
            </a:endParaRPr>
          </a:p>
        </p:txBody>
      </p:sp>
      <p:sp>
        <p:nvSpPr>
          <p:cNvPr id="16" name="Ondertitel 2"/>
          <p:cNvSpPr txBox="1">
            <a:spLocks/>
          </p:cNvSpPr>
          <p:nvPr/>
        </p:nvSpPr>
        <p:spPr>
          <a:xfrm>
            <a:off x="323528" y="4581128"/>
            <a:ext cx="8640960" cy="864096"/>
          </a:xfrm>
          <a:prstGeom prst="rect">
            <a:avLst/>
          </a:prstGeom>
          <a:solidFill>
            <a:srgbClr val="FFFFFF">
              <a:alpha val="60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nl-NL" sz="2000" dirty="0" smtClean="0">
                <a:latin typeface="Verdana" panose="020B0604030504040204" pitchFamily="34" charset="0"/>
                <a:ea typeface="Verdana" panose="020B0604030504040204" pitchFamily="34" charset="0"/>
              </a:rPr>
              <a:t>We bidden hier dat God zichzelf zal heiligen, </a:t>
            </a:r>
          </a:p>
          <a:p>
            <a:pPr marL="0" indent="0" algn="ctr">
              <a:buFont typeface="Arial" panose="020B0604020202020204" pitchFamily="34" charset="0"/>
              <a:buNone/>
            </a:pPr>
            <a:r>
              <a:rPr lang="nl-NL" sz="2000" dirty="0" smtClean="0">
                <a:latin typeface="Verdana" panose="020B0604030504040204" pitchFamily="34" charset="0"/>
                <a:ea typeface="Verdana" panose="020B0604030504040204" pitchFamily="34" charset="0"/>
              </a:rPr>
              <a:t>dat Hij zich zal laten zien als de Unieke</a:t>
            </a:r>
            <a:endParaRPr lang="nl-NL" sz="2000" dirty="0">
              <a:latin typeface="Verdana" panose="020B0604030504040204" pitchFamily="34" charset="0"/>
              <a:ea typeface="Verdana" panose="020B0604030504040204" pitchFamily="34" charset="0"/>
            </a:endParaRPr>
          </a:p>
        </p:txBody>
      </p:sp>
      <p:sp>
        <p:nvSpPr>
          <p:cNvPr id="17" name="Ondertitel 2"/>
          <p:cNvSpPr txBox="1">
            <a:spLocks/>
          </p:cNvSpPr>
          <p:nvPr/>
        </p:nvSpPr>
        <p:spPr>
          <a:xfrm>
            <a:off x="323528" y="5517232"/>
            <a:ext cx="8640960" cy="1296144"/>
          </a:xfrm>
          <a:prstGeom prst="rect">
            <a:avLst/>
          </a:prstGeom>
          <a:solidFill>
            <a:srgbClr val="FFFFFF">
              <a:alpha val="60000"/>
            </a:srgbClr>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l-NL" sz="2000" dirty="0" smtClean="0">
                <a:latin typeface="Verdana" panose="020B0604030504040204" pitchFamily="34" charset="0"/>
                <a:ea typeface="Verdana" panose="020B0604030504040204" pitchFamily="34" charset="0"/>
              </a:rPr>
              <a:t>Ezech.38:23 </a:t>
            </a:r>
          </a:p>
          <a:p>
            <a:pPr marL="0" indent="0" algn="ctr">
              <a:buNone/>
            </a:pPr>
            <a:r>
              <a:rPr lang="nl-NL" sz="2000" dirty="0" smtClean="0">
                <a:latin typeface="Verdana" panose="020B0604030504040204" pitchFamily="34" charset="0"/>
                <a:ea typeface="Verdana" panose="020B0604030504040204" pitchFamily="34" charset="0"/>
              </a:rPr>
              <a:t>“Ik </a:t>
            </a:r>
            <a:r>
              <a:rPr lang="nl-NL" sz="2000" dirty="0">
                <a:latin typeface="Verdana" panose="020B0604030504040204" pitchFamily="34" charset="0"/>
                <a:ea typeface="Verdana" panose="020B0604030504040204" pitchFamily="34" charset="0"/>
              </a:rPr>
              <a:t>zal Mij groot en ​heilig​ betonen </a:t>
            </a:r>
            <a:endParaRPr lang="nl-NL" sz="2000" dirty="0" smtClean="0">
              <a:latin typeface="Verdana" panose="020B0604030504040204" pitchFamily="34" charset="0"/>
              <a:ea typeface="Verdana" panose="020B0604030504040204" pitchFamily="34" charset="0"/>
            </a:endParaRPr>
          </a:p>
          <a:p>
            <a:pPr marL="0" indent="0" algn="ctr">
              <a:buNone/>
            </a:pPr>
            <a:r>
              <a:rPr lang="nl-NL" sz="2000" dirty="0" smtClean="0">
                <a:latin typeface="Verdana" panose="020B0604030504040204" pitchFamily="34" charset="0"/>
                <a:ea typeface="Verdana" panose="020B0604030504040204" pitchFamily="34" charset="0"/>
              </a:rPr>
              <a:t>en </a:t>
            </a:r>
            <a:r>
              <a:rPr lang="nl-NL" sz="2000" dirty="0">
                <a:latin typeface="Verdana" panose="020B0604030504040204" pitchFamily="34" charset="0"/>
                <a:ea typeface="Verdana" panose="020B0604030504040204" pitchFamily="34" charset="0"/>
              </a:rPr>
              <a:t>Mij doen kennen ten aanschouwen van vele volken; </a:t>
            </a:r>
            <a:endParaRPr lang="nl-NL" sz="2000" dirty="0" smtClean="0">
              <a:latin typeface="Verdana" panose="020B0604030504040204" pitchFamily="34" charset="0"/>
              <a:ea typeface="Verdana" panose="020B0604030504040204" pitchFamily="34" charset="0"/>
            </a:endParaRPr>
          </a:p>
          <a:p>
            <a:pPr marL="0" indent="0" algn="ctr">
              <a:buNone/>
            </a:pPr>
            <a:r>
              <a:rPr lang="nl-NL" sz="2000" dirty="0" smtClean="0">
                <a:latin typeface="Verdana" panose="020B0604030504040204" pitchFamily="34" charset="0"/>
                <a:ea typeface="Verdana" panose="020B0604030504040204" pitchFamily="34" charset="0"/>
              </a:rPr>
              <a:t>en </a:t>
            </a:r>
            <a:r>
              <a:rPr lang="nl-NL" sz="2000" dirty="0">
                <a:latin typeface="Verdana" panose="020B0604030504040204" pitchFamily="34" charset="0"/>
                <a:ea typeface="Verdana" panose="020B0604030504040204" pitchFamily="34" charset="0"/>
              </a:rPr>
              <a:t>zij zullen weten, dat Ik de </a:t>
            </a:r>
            <a:r>
              <a:rPr lang="nl-NL" sz="2000" cap="small" dirty="0">
                <a:latin typeface="Verdana" panose="020B0604030504040204" pitchFamily="34" charset="0"/>
                <a:ea typeface="Verdana" panose="020B0604030504040204" pitchFamily="34" charset="0"/>
              </a:rPr>
              <a:t>Here</a:t>
            </a:r>
            <a:r>
              <a:rPr lang="nl-NL" sz="2000" dirty="0">
                <a:latin typeface="Verdana" panose="020B0604030504040204" pitchFamily="34" charset="0"/>
                <a:ea typeface="Verdana" panose="020B0604030504040204" pitchFamily="34" charset="0"/>
              </a:rPr>
              <a:t> ben</a:t>
            </a:r>
            <a:r>
              <a:rPr lang="nl-NL" sz="2000" dirty="0" smtClean="0">
                <a:latin typeface="Verdana" panose="020B0604030504040204" pitchFamily="34" charset="0"/>
                <a:ea typeface="Verdana" panose="020B0604030504040204" pitchFamily="34" charset="0"/>
              </a:rPr>
              <a:t>.”</a:t>
            </a:r>
            <a:endParaRPr lang="nl-NL" sz="2000" dirty="0">
              <a:latin typeface="Verdana" panose="020B0604030504040204" pitchFamily="34" charset="0"/>
              <a:ea typeface="Verdana" panose="020B0604030504040204" pitchFamily="34"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08" y="236649"/>
            <a:ext cx="8553872" cy="21122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Rechte verbindingslijn met pijl 2"/>
          <p:cNvCxnSpPr/>
          <p:nvPr/>
        </p:nvCxnSpPr>
        <p:spPr>
          <a:xfrm flipH="1" flipV="1">
            <a:off x="7883996" y="1628800"/>
            <a:ext cx="648444" cy="13521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hthoek 12"/>
          <p:cNvSpPr/>
          <p:nvPr/>
        </p:nvSpPr>
        <p:spPr>
          <a:xfrm>
            <a:off x="395536" y="295817"/>
            <a:ext cx="2808312" cy="923330"/>
          </a:xfrm>
          <a:prstGeom prst="rect">
            <a:avLst/>
          </a:prstGeom>
          <a:ln>
            <a:solidFill>
              <a:srgbClr val="0070C0"/>
            </a:solidFill>
          </a:ln>
        </p:spPr>
        <p:txBody>
          <a:bodyPr wrap="square">
            <a:spAutoFit/>
          </a:bodyPr>
          <a:lstStyle/>
          <a:p>
            <a:r>
              <a:rPr lang="nl-NL" b="1" dirty="0" smtClean="0">
                <a:solidFill>
                  <a:srgbClr val="000000"/>
                </a:solidFill>
                <a:latin typeface="Verdana" panose="020B0604030504040204" pitchFamily="34" charset="0"/>
                <a:ea typeface="Verdana" panose="020B0604030504040204" pitchFamily="34" charset="0"/>
              </a:rPr>
              <a:t>1</a:t>
            </a:r>
            <a:r>
              <a:rPr lang="nl-NL" b="1" baseline="30000" dirty="0" smtClean="0">
                <a:solidFill>
                  <a:srgbClr val="000000"/>
                </a:solidFill>
                <a:latin typeface="Verdana" panose="020B0604030504040204" pitchFamily="34" charset="0"/>
                <a:ea typeface="Verdana" panose="020B0604030504040204" pitchFamily="34" charset="0"/>
              </a:rPr>
              <a:t>e</a:t>
            </a:r>
            <a:r>
              <a:rPr lang="nl-NL" b="1" dirty="0" smtClean="0">
                <a:solidFill>
                  <a:srgbClr val="000000"/>
                </a:solidFill>
                <a:latin typeface="Verdana" panose="020B0604030504040204" pitchFamily="34" charset="0"/>
                <a:ea typeface="Verdana" panose="020B0604030504040204" pitchFamily="34" charset="0"/>
              </a:rPr>
              <a:t> </a:t>
            </a:r>
            <a:r>
              <a:rPr lang="nl-NL" b="1" dirty="0" err="1" smtClean="0">
                <a:solidFill>
                  <a:srgbClr val="000000"/>
                </a:solidFill>
                <a:latin typeface="Verdana" panose="020B0604030504040204" pitchFamily="34" charset="0"/>
                <a:ea typeface="Verdana" panose="020B0604030504040204" pitchFamily="34" charset="0"/>
              </a:rPr>
              <a:t>beracha</a:t>
            </a:r>
            <a:endParaRPr lang="nl-NL" b="1" dirty="0" smtClean="0">
              <a:solidFill>
                <a:srgbClr val="000000"/>
              </a:solidFill>
              <a:latin typeface="Verdana" panose="020B0604030504040204" pitchFamily="34" charset="0"/>
              <a:ea typeface="Verdana" panose="020B0604030504040204" pitchFamily="34" charset="0"/>
            </a:endParaRPr>
          </a:p>
          <a:p>
            <a:r>
              <a:rPr lang="nl-NL" b="1" dirty="0" err="1" smtClean="0">
                <a:solidFill>
                  <a:srgbClr val="000000"/>
                </a:solidFill>
                <a:latin typeface="Verdana" panose="020B0604030504040204" pitchFamily="34" charset="0"/>
                <a:ea typeface="Verdana" panose="020B0604030504040204" pitchFamily="34" charset="0"/>
              </a:rPr>
              <a:t>kedoesjat</a:t>
            </a:r>
            <a:r>
              <a:rPr lang="nl-NL" b="1" dirty="0" smtClean="0">
                <a:solidFill>
                  <a:srgbClr val="000000"/>
                </a:solidFill>
                <a:latin typeface="Verdana" panose="020B0604030504040204" pitchFamily="34" charset="0"/>
                <a:ea typeface="Verdana" panose="020B0604030504040204" pitchFamily="34" charset="0"/>
              </a:rPr>
              <a:t> </a:t>
            </a:r>
            <a:r>
              <a:rPr lang="nl-NL" b="1" dirty="0" err="1" smtClean="0">
                <a:solidFill>
                  <a:srgbClr val="000000"/>
                </a:solidFill>
                <a:latin typeface="Verdana" panose="020B0604030504040204" pitchFamily="34" charset="0"/>
                <a:ea typeface="Verdana" panose="020B0604030504040204" pitchFamily="34" charset="0"/>
              </a:rPr>
              <a:t>haSjèm</a:t>
            </a:r>
            <a:r>
              <a:rPr lang="nl-NL" b="1" dirty="0" smtClean="0">
                <a:solidFill>
                  <a:srgbClr val="000000"/>
                </a:solidFill>
                <a:latin typeface="Verdana" panose="020B0604030504040204" pitchFamily="34" charset="0"/>
                <a:ea typeface="Verdana" panose="020B0604030504040204" pitchFamily="34" charset="0"/>
              </a:rPr>
              <a:t>  </a:t>
            </a:r>
            <a:r>
              <a:rPr lang="nl-NL" i="1" dirty="0">
                <a:solidFill>
                  <a:srgbClr val="000000"/>
                </a:solidFill>
                <a:latin typeface="Verdana" panose="020B0604030504040204" pitchFamily="34" charset="0"/>
                <a:ea typeface="Verdana" panose="020B0604030504040204" pitchFamily="34" charset="0"/>
              </a:rPr>
              <a:t>heiliging van de naam</a:t>
            </a:r>
            <a:endParaRPr lang="nl-NL"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3767151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0-#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23528" y="260648"/>
            <a:ext cx="8640960" cy="1815882"/>
          </a:xfrm>
          <a:prstGeom prst="rect">
            <a:avLst/>
          </a:prstGeom>
        </p:spPr>
        <p:txBody>
          <a:bodyPr wrap="square">
            <a:spAutoFit/>
          </a:bodyPr>
          <a:lstStyle/>
          <a:p>
            <a:pPr algn="ctr"/>
            <a:r>
              <a:rPr lang="nl-NL" sz="2400" i="1" dirty="0" smtClean="0">
                <a:solidFill>
                  <a:srgbClr val="464745"/>
                </a:solidFill>
                <a:latin typeface="Verdana" panose="020B0604030504040204" pitchFamily="34" charset="0"/>
                <a:ea typeface="Verdana" panose="020B0604030504040204" pitchFamily="34" charset="0"/>
              </a:rPr>
              <a:t>“Op </a:t>
            </a:r>
            <a:r>
              <a:rPr lang="nl-NL" sz="2400" i="1" dirty="0">
                <a:solidFill>
                  <a:srgbClr val="464745"/>
                </a:solidFill>
                <a:latin typeface="Verdana" panose="020B0604030504040204" pitchFamily="34" charset="0"/>
                <a:ea typeface="Verdana" panose="020B0604030504040204" pitchFamily="34" charset="0"/>
              </a:rPr>
              <a:t>een keer was ​Jezus​ ergens in ​gebed. </a:t>
            </a:r>
            <a:endParaRPr lang="nl-NL" sz="2400" i="1" dirty="0" smtClean="0">
              <a:solidFill>
                <a:srgbClr val="464745"/>
              </a:solidFill>
              <a:latin typeface="Verdana" panose="020B0604030504040204" pitchFamily="34" charset="0"/>
              <a:ea typeface="Verdana" panose="020B0604030504040204" pitchFamily="34" charset="0"/>
            </a:endParaRPr>
          </a:p>
          <a:p>
            <a:pPr algn="ctr"/>
            <a:r>
              <a:rPr lang="nl-NL" sz="2400" i="1" dirty="0" smtClean="0">
                <a:solidFill>
                  <a:srgbClr val="464745"/>
                </a:solidFill>
                <a:latin typeface="Verdana" panose="020B0604030504040204" pitchFamily="34" charset="0"/>
                <a:ea typeface="Verdana" panose="020B0604030504040204" pitchFamily="34" charset="0"/>
              </a:rPr>
              <a:t>Toen </a:t>
            </a:r>
            <a:r>
              <a:rPr lang="nl-NL" sz="2400" i="1" dirty="0">
                <a:solidFill>
                  <a:srgbClr val="464745"/>
                </a:solidFill>
                <a:latin typeface="Verdana" panose="020B0604030504040204" pitchFamily="34" charset="0"/>
                <a:ea typeface="Verdana" panose="020B0604030504040204" pitchFamily="34" charset="0"/>
              </a:rPr>
              <a:t>hij zijn ​gebed​ had beëindigd, </a:t>
            </a:r>
            <a:endParaRPr lang="nl-NL" sz="2400" i="1" dirty="0" smtClean="0">
              <a:solidFill>
                <a:srgbClr val="464745"/>
              </a:solidFill>
              <a:latin typeface="Verdana" panose="020B0604030504040204" pitchFamily="34" charset="0"/>
              <a:ea typeface="Verdana" panose="020B0604030504040204" pitchFamily="34" charset="0"/>
            </a:endParaRPr>
          </a:p>
          <a:p>
            <a:pPr algn="ctr"/>
            <a:r>
              <a:rPr lang="nl-NL" sz="2400" i="1" dirty="0" smtClean="0">
                <a:solidFill>
                  <a:srgbClr val="464745"/>
                </a:solidFill>
                <a:latin typeface="Verdana" panose="020B0604030504040204" pitchFamily="34" charset="0"/>
                <a:ea typeface="Verdana" panose="020B0604030504040204" pitchFamily="34" charset="0"/>
              </a:rPr>
              <a:t>vroeg </a:t>
            </a:r>
            <a:r>
              <a:rPr lang="nl-NL" sz="2400" i="1" dirty="0">
                <a:solidFill>
                  <a:srgbClr val="464745"/>
                </a:solidFill>
                <a:latin typeface="Verdana" panose="020B0604030504040204" pitchFamily="34" charset="0"/>
                <a:ea typeface="Verdana" panose="020B0604030504040204" pitchFamily="34" charset="0"/>
              </a:rPr>
              <a:t>een van zijn ​leerlingen​ hem: </a:t>
            </a:r>
            <a:endParaRPr lang="nl-NL" sz="2400" i="1" dirty="0" smtClean="0">
              <a:solidFill>
                <a:srgbClr val="464745"/>
              </a:solidFill>
              <a:latin typeface="Verdana" panose="020B0604030504040204" pitchFamily="34" charset="0"/>
              <a:ea typeface="Verdana" panose="020B0604030504040204" pitchFamily="34" charset="0"/>
            </a:endParaRPr>
          </a:p>
          <a:p>
            <a:pPr algn="ctr"/>
            <a:r>
              <a:rPr lang="nl-NL" sz="2400" i="1" dirty="0" smtClean="0">
                <a:solidFill>
                  <a:srgbClr val="464745"/>
                </a:solidFill>
                <a:latin typeface="Verdana" panose="020B0604030504040204" pitchFamily="34" charset="0"/>
                <a:ea typeface="Verdana" panose="020B0604030504040204" pitchFamily="34" charset="0"/>
              </a:rPr>
              <a:t>‘</a:t>
            </a:r>
            <a:r>
              <a:rPr lang="nl-NL" sz="2400" b="1" i="1" dirty="0">
                <a:solidFill>
                  <a:srgbClr val="464745"/>
                </a:solidFill>
                <a:latin typeface="Verdana" panose="020B0604030504040204" pitchFamily="34" charset="0"/>
                <a:ea typeface="Verdana" panose="020B0604030504040204" pitchFamily="34" charset="0"/>
              </a:rPr>
              <a:t>Heer, leer ons ​bidden</a:t>
            </a:r>
            <a:r>
              <a:rPr lang="nl-NL" sz="2400" i="1" dirty="0" smtClean="0">
                <a:solidFill>
                  <a:srgbClr val="464745"/>
                </a:solidFill>
                <a:latin typeface="Verdana" panose="020B0604030504040204" pitchFamily="34" charset="0"/>
                <a:ea typeface="Verdana" panose="020B0604030504040204" pitchFamily="34" charset="0"/>
              </a:rPr>
              <a:t>,”</a:t>
            </a:r>
          </a:p>
          <a:p>
            <a:pPr algn="ctr"/>
            <a:r>
              <a:rPr lang="nl-NL" sz="1600" i="1" dirty="0" smtClean="0">
                <a:solidFill>
                  <a:srgbClr val="464745"/>
                </a:solidFill>
                <a:latin typeface="Verdana" panose="020B0604030504040204" pitchFamily="34" charset="0"/>
                <a:ea typeface="Verdana" panose="020B0604030504040204" pitchFamily="34" charset="0"/>
              </a:rPr>
              <a:t>Lucas </a:t>
            </a:r>
            <a:r>
              <a:rPr lang="nl-NL" sz="1600" i="1" dirty="0">
                <a:solidFill>
                  <a:srgbClr val="464745"/>
                </a:solidFill>
                <a:latin typeface="Verdana" panose="020B0604030504040204" pitchFamily="34" charset="0"/>
                <a:ea typeface="Verdana" panose="020B0604030504040204" pitchFamily="34" charset="0"/>
              </a:rPr>
              <a:t>11:1 </a:t>
            </a:r>
            <a:endParaRPr lang="nl-NL" sz="2400" i="1" dirty="0">
              <a:latin typeface="Verdana" panose="020B0604030504040204" pitchFamily="34" charset="0"/>
              <a:ea typeface="Verdana" panose="020B0604030504040204" pitchFamily="34" charset="0"/>
            </a:endParaRPr>
          </a:p>
        </p:txBody>
      </p:sp>
      <p:pic>
        <p:nvPicPr>
          <p:cNvPr id="1026" name="Picture 2" descr="Afbeeldingsresultaat voor question ma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47977" y1="85616" x2="50867" y2="92466"/>
                        <a14:foregroundMark x1="50867" y1="92466" x2="50867" y2="92466"/>
                      </a14:backgroundRemoval>
                    </a14:imgEffect>
                  </a14:imgLayer>
                </a14:imgProps>
              </a:ext>
              <a:ext uri="{28A0092B-C50C-407E-A947-70E740481C1C}">
                <a14:useLocalDpi xmlns:a14="http://schemas.microsoft.com/office/drawing/2010/main" val="0"/>
              </a:ext>
            </a:extLst>
          </a:blip>
          <a:srcRect/>
          <a:stretch>
            <a:fillRect/>
          </a:stretch>
        </p:blipFill>
        <p:spPr bwMode="auto">
          <a:xfrm>
            <a:off x="4993665" y="3311996"/>
            <a:ext cx="1306527" cy="22052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148958"/>
            <a:ext cx="4248472" cy="1712090"/>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6315136" y="2151766"/>
            <a:ext cx="2505336" cy="1323439"/>
          </a:xfrm>
          <a:prstGeom prst="rect">
            <a:avLst/>
          </a:prstGeom>
          <a:noFill/>
        </p:spPr>
        <p:txBody>
          <a:bodyPr wrap="square" rtlCol="0">
            <a:spAutoFit/>
          </a:bodyPr>
          <a:lstStyle/>
          <a:p>
            <a:r>
              <a:rPr lang="nl-NL" sz="2000" dirty="0">
                <a:latin typeface="Verdana" panose="020B0604030504040204" pitchFamily="34" charset="0"/>
                <a:ea typeface="Verdana" panose="020B0604030504040204" pitchFamily="34" charset="0"/>
              </a:rPr>
              <a:t>W</a:t>
            </a:r>
            <a:r>
              <a:rPr lang="nl-NL" sz="2000" dirty="0" smtClean="0">
                <a:latin typeface="Verdana" panose="020B0604030504040204" pitchFamily="34" charset="0"/>
                <a:ea typeface="Verdana" panose="020B0604030504040204" pitchFamily="34" charset="0"/>
              </a:rPr>
              <a:t>isten deze volwassen Joden </a:t>
            </a:r>
          </a:p>
          <a:p>
            <a:r>
              <a:rPr lang="nl-NL" sz="2000" dirty="0" smtClean="0">
                <a:latin typeface="Verdana" panose="020B0604030504040204" pitchFamily="34" charset="0"/>
                <a:ea typeface="Verdana" panose="020B0604030504040204" pitchFamily="34" charset="0"/>
              </a:rPr>
              <a:t>dan </a:t>
            </a:r>
            <a:r>
              <a:rPr lang="nl-NL" sz="2000" dirty="0" smtClean="0">
                <a:latin typeface="Verdana" panose="020B0604030504040204" pitchFamily="34" charset="0"/>
                <a:ea typeface="Verdana" panose="020B0604030504040204" pitchFamily="34" charset="0"/>
              </a:rPr>
              <a:t>niet hoe ze moesten bidden?</a:t>
            </a:r>
            <a:endParaRPr lang="nl-NL"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1342575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41" y="222804"/>
            <a:ext cx="8577263" cy="19446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ndertitel 2"/>
          <p:cNvSpPr txBox="1">
            <a:spLocks/>
          </p:cNvSpPr>
          <p:nvPr/>
        </p:nvSpPr>
        <p:spPr>
          <a:xfrm>
            <a:off x="305754" y="4509120"/>
            <a:ext cx="8640960" cy="1944216"/>
          </a:xfrm>
          <a:prstGeom prst="rect">
            <a:avLst/>
          </a:prstGeom>
          <a:solidFill>
            <a:srgbClr val="FFFFFF">
              <a:alpha val="60000"/>
            </a:srgbClr>
          </a:solidFill>
          <a:ln>
            <a:solidFill>
              <a:srgbClr val="0070C0"/>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i="1" dirty="0" smtClean="0">
                <a:latin typeface="Verdana" panose="020B0604030504040204" pitchFamily="34" charset="0"/>
                <a:ea typeface="Verdana" panose="020B0604030504040204" pitchFamily="34" charset="0"/>
              </a:rPr>
              <a:t>Exodus 19:6,7 ”</a:t>
            </a:r>
            <a:r>
              <a:rPr lang="nl-NL" sz="2000" b="1" i="1" dirty="0" smtClean="0">
                <a:latin typeface="Verdana" panose="020B0604030504040204" pitchFamily="34" charset="0"/>
                <a:ea typeface="Verdana" panose="020B0604030504040204" pitchFamily="34" charset="0"/>
              </a:rPr>
              <a:t>En </a:t>
            </a:r>
            <a:r>
              <a:rPr lang="nl-NL" sz="2000" b="1" i="1" dirty="0">
                <a:latin typeface="Verdana" panose="020B0604030504040204" pitchFamily="34" charset="0"/>
                <a:ea typeface="Verdana" panose="020B0604030504040204" pitchFamily="34" charset="0"/>
              </a:rPr>
              <a:t>gij zult Mij een koninkrijk van ​priesters​ zijn en een ​heilig​ volk.</a:t>
            </a:r>
            <a:r>
              <a:rPr lang="nl-NL" sz="2000" i="1" dirty="0">
                <a:latin typeface="Verdana" panose="020B0604030504040204" pitchFamily="34" charset="0"/>
                <a:ea typeface="Verdana" panose="020B0604030504040204" pitchFamily="34" charset="0"/>
              </a:rPr>
              <a:t> Dit zijn de woorden die gij tot de Israëlieten spreken </a:t>
            </a:r>
            <a:r>
              <a:rPr lang="nl-NL" sz="2000" i="1" dirty="0" smtClean="0">
                <a:latin typeface="Verdana" panose="020B0604030504040204" pitchFamily="34" charset="0"/>
                <a:ea typeface="Verdana" panose="020B0604030504040204" pitchFamily="34" charset="0"/>
              </a:rPr>
              <a:t>zult. Toen </a:t>
            </a:r>
            <a:r>
              <a:rPr lang="nl-NL" sz="2000" i="1" dirty="0">
                <a:latin typeface="Verdana" panose="020B0604030504040204" pitchFamily="34" charset="0"/>
                <a:ea typeface="Verdana" panose="020B0604030504040204" pitchFamily="34" charset="0"/>
              </a:rPr>
              <a:t>kwam ​Mozes​ en ontbood de ​oudsten​ van het volk en legde hun al deze woorden die de </a:t>
            </a:r>
            <a:r>
              <a:rPr lang="nl-NL" sz="2000" i="1" cap="small" dirty="0">
                <a:latin typeface="Verdana" panose="020B0604030504040204" pitchFamily="34" charset="0"/>
                <a:ea typeface="Verdana" panose="020B0604030504040204" pitchFamily="34" charset="0"/>
              </a:rPr>
              <a:t>Here</a:t>
            </a:r>
            <a:r>
              <a:rPr lang="nl-NL" sz="2000" i="1" dirty="0">
                <a:latin typeface="Verdana" panose="020B0604030504040204" pitchFamily="34" charset="0"/>
                <a:ea typeface="Verdana" panose="020B0604030504040204" pitchFamily="34" charset="0"/>
              </a:rPr>
              <a:t> hem geboden had, voor. </a:t>
            </a:r>
            <a:r>
              <a:rPr lang="nl-NL" sz="2000" i="1" baseline="30000" dirty="0">
                <a:latin typeface="Verdana" panose="020B0604030504040204" pitchFamily="34" charset="0"/>
                <a:ea typeface="Verdana" panose="020B0604030504040204" pitchFamily="34" charset="0"/>
              </a:rPr>
              <a:t>8</a:t>
            </a:r>
            <a:r>
              <a:rPr lang="nl-NL" sz="2000" i="1" dirty="0">
                <a:latin typeface="Verdana" panose="020B0604030504040204" pitchFamily="34" charset="0"/>
                <a:ea typeface="Verdana" panose="020B0604030504040204" pitchFamily="34" charset="0"/>
              </a:rPr>
              <a:t>En het gehele volk antwoordde eenparig: Alles wat de </a:t>
            </a:r>
            <a:r>
              <a:rPr lang="nl-NL" sz="2000" i="1" cap="small" dirty="0">
                <a:latin typeface="Verdana" panose="020B0604030504040204" pitchFamily="34" charset="0"/>
                <a:ea typeface="Verdana" panose="020B0604030504040204" pitchFamily="34" charset="0"/>
              </a:rPr>
              <a:t>Here</a:t>
            </a:r>
            <a:r>
              <a:rPr lang="nl-NL" sz="2000" i="1" dirty="0">
                <a:latin typeface="Verdana" panose="020B0604030504040204" pitchFamily="34" charset="0"/>
                <a:ea typeface="Verdana" panose="020B0604030504040204" pitchFamily="34" charset="0"/>
              </a:rPr>
              <a:t> gesproken heeft, zullen wij doen</a:t>
            </a:r>
            <a:r>
              <a:rPr lang="nl-NL" sz="2000" i="1" dirty="0" smtClean="0">
                <a:latin typeface="Verdana" panose="020B0604030504040204" pitchFamily="34" charset="0"/>
                <a:ea typeface="Verdana" panose="020B0604030504040204" pitchFamily="34" charset="0"/>
              </a:rPr>
              <a:t>.” </a:t>
            </a:r>
            <a:endParaRPr lang="nl-NL" sz="2000" i="1" dirty="0">
              <a:latin typeface="Verdana" panose="020B0604030504040204" pitchFamily="34" charset="0"/>
              <a:ea typeface="Verdana" panose="020B0604030504040204" pitchFamily="34" charset="0"/>
            </a:endParaRPr>
          </a:p>
        </p:txBody>
      </p:sp>
      <p:sp>
        <p:nvSpPr>
          <p:cNvPr id="6" name="Tekstvak 5"/>
          <p:cNvSpPr txBox="1"/>
          <p:nvPr/>
        </p:nvSpPr>
        <p:spPr>
          <a:xfrm>
            <a:off x="611560" y="2852936"/>
            <a:ext cx="6984776" cy="584775"/>
          </a:xfrm>
          <a:prstGeom prst="rect">
            <a:avLst/>
          </a:prstGeom>
          <a:noFill/>
        </p:spPr>
        <p:txBody>
          <a:bodyPr wrap="square" rtlCol="0">
            <a:spAutoFit/>
          </a:bodyPr>
          <a:lstStyle/>
          <a:p>
            <a:r>
              <a:rPr lang="nl-NL" sz="3200" b="1" dirty="0" smtClean="0">
                <a:latin typeface="Verdana" panose="020B0604030504040204" pitchFamily="34" charset="0"/>
                <a:ea typeface="Verdana" panose="020B0604030504040204" pitchFamily="34" charset="0"/>
              </a:rPr>
              <a:t>Geen vraag, geen gebed, </a:t>
            </a:r>
          </a:p>
        </p:txBody>
      </p:sp>
      <p:sp>
        <p:nvSpPr>
          <p:cNvPr id="7" name="Tekstvak 6"/>
          <p:cNvSpPr txBox="1"/>
          <p:nvPr/>
        </p:nvSpPr>
        <p:spPr>
          <a:xfrm>
            <a:off x="2411760" y="3492297"/>
            <a:ext cx="5562846" cy="584775"/>
          </a:xfrm>
          <a:prstGeom prst="rect">
            <a:avLst/>
          </a:prstGeom>
          <a:noFill/>
        </p:spPr>
        <p:txBody>
          <a:bodyPr wrap="square" rtlCol="0">
            <a:spAutoFit/>
          </a:bodyPr>
          <a:lstStyle/>
          <a:p>
            <a:r>
              <a:rPr lang="nl-NL" sz="3200" b="1" dirty="0" smtClean="0">
                <a:latin typeface="Verdana" panose="020B0604030504040204" pitchFamily="34" charset="0"/>
                <a:ea typeface="Verdana" panose="020B0604030504040204" pitchFamily="34" charset="0"/>
              </a:rPr>
              <a:t>maar een proclamatie!</a:t>
            </a:r>
            <a:endParaRPr lang="nl-NL" sz="3200" b="1" dirty="0">
              <a:latin typeface="Verdana" panose="020B0604030504040204" pitchFamily="34" charset="0"/>
              <a:ea typeface="Verdana" panose="020B0604030504040204" pitchFamily="34" charset="0"/>
            </a:endParaRPr>
          </a:p>
        </p:txBody>
      </p:sp>
      <p:sp>
        <p:nvSpPr>
          <p:cNvPr id="9" name="Rechthoek 8"/>
          <p:cNvSpPr/>
          <p:nvPr/>
        </p:nvSpPr>
        <p:spPr>
          <a:xfrm>
            <a:off x="359532" y="271818"/>
            <a:ext cx="3708412" cy="923330"/>
          </a:xfrm>
          <a:prstGeom prst="rect">
            <a:avLst/>
          </a:prstGeom>
          <a:ln>
            <a:solidFill>
              <a:srgbClr val="0070C0"/>
            </a:solidFill>
          </a:ln>
        </p:spPr>
        <p:txBody>
          <a:bodyPr wrap="square">
            <a:spAutoFit/>
          </a:bodyPr>
          <a:lstStyle/>
          <a:p>
            <a:r>
              <a:rPr lang="nl-NL" b="1" dirty="0">
                <a:solidFill>
                  <a:srgbClr val="000000"/>
                </a:solidFill>
                <a:latin typeface="Verdana" panose="020B0604030504040204" pitchFamily="34" charset="0"/>
                <a:ea typeface="Verdana" panose="020B0604030504040204" pitchFamily="34" charset="0"/>
              </a:rPr>
              <a:t>2</a:t>
            </a:r>
            <a:r>
              <a:rPr lang="nl-NL" b="1" baseline="30000" dirty="0" smtClean="0">
                <a:solidFill>
                  <a:srgbClr val="000000"/>
                </a:solidFill>
                <a:latin typeface="Verdana" panose="020B0604030504040204" pitchFamily="34" charset="0"/>
                <a:ea typeface="Verdana" panose="020B0604030504040204" pitchFamily="34" charset="0"/>
              </a:rPr>
              <a:t>e</a:t>
            </a:r>
            <a:r>
              <a:rPr lang="nl-NL" b="1" dirty="0" smtClean="0">
                <a:solidFill>
                  <a:srgbClr val="000000"/>
                </a:solidFill>
                <a:latin typeface="Verdana" panose="020B0604030504040204" pitchFamily="34" charset="0"/>
                <a:ea typeface="Verdana" panose="020B0604030504040204" pitchFamily="34" charset="0"/>
              </a:rPr>
              <a:t> </a:t>
            </a:r>
            <a:r>
              <a:rPr lang="nl-NL" b="1" dirty="0" err="1" smtClean="0">
                <a:solidFill>
                  <a:srgbClr val="000000"/>
                </a:solidFill>
                <a:latin typeface="Verdana" panose="020B0604030504040204" pitchFamily="34" charset="0"/>
                <a:ea typeface="Verdana" panose="020B0604030504040204" pitchFamily="34" charset="0"/>
              </a:rPr>
              <a:t>beracha</a:t>
            </a:r>
            <a:endParaRPr lang="nl-NL" b="1" dirty="0" smtClean="0">
              <a:solidFill>
                <a:srgbClr val="000000"/>
              </a:solidFill>
              <a:latin typeface="Verdana" panose="020B0604030504040204" pitchFamily="34" charset="0"/>
              <a:ea typeface="Verdana" panose="020B0604030504040204" pitchFamily="34" charset="0"/>
            </a:endParaRPr>
          </a:p>
          <a:p>
            <a:r>
              <a:rPr lang="nl-NL" b="1" dirty="0" err="1">
                <a:solidFill>
                  <a:srgbClr val="000000"/>
                </a:solidFill>
                <a:latin typeface="Verdana" panose="020B0604030504040204" pitchFamily="34" charset="0"/>
                <a:ea typeface="Verdana" panose="020B0604030504040204" pitchFamily="34" charset="0"/>
              </a:rPr>
              <a:t>hasjiva</a:t>
            </a:r>
            <a:r>
              <a:rPr lang="nl-NL" b="1" dirty="0">
                <a:solidFill>
                  <a:srgbClr val="000000"/>
                </a:solidFill>
                <a:latin typeface="Verdana" panose="020B0604030504040204" pitchFamily="34" charset="0"/>
                <a:ea typeface="Verdana" panose="020B0604030504040204" pitchFamily="34" charset="0"/>
              </a:rPr>
              <a:t> </a:t>
            </a:r>
            <a:r>
              <a:rPr lang="nl-NL" b="1" dirty="0" err="1">
                <a:solidFill>
                  <a:srgbClr val="000000"/>
                </a:solidFill>
                <a:latin typeface="Verdana" panose="020B0604030504040204" pitchFamily="34" charset="0"/>
                <a:ea typeface="Verdana" panose="020B0604030504040204" pitchFamily="34" charset="0"/>
              </a:rPr>
              <a:t>sjoftenoe</a:t>
            </a:r>
            <a:r>
              <a:rPr lang="nl-NL" b="1" dirty="0">
                <a:solidFill>
                  <a:srgbClr val="000000"/>
                </a:solidFill>
                <a:latin typeface="Verdana" panose="020B0604030504040204" pitchFamily="34" charset="0"/>
                <a:ea typeface="Verdana" panose="020B0604030504040204" pitchFamily="34" charset="0"/>
              </a:rPr>
              <a:t> </a:t>
            </a:r>
          </a:p>
          <a:p>
            <a:r>
              <a:rPr lang="nl-NL" i="1" dirty="0">
                <a:solidFill>
                  <a:srgbClr val="000000"/>
                </a:solidFill>
                <a:latin typeface="Verdana" panose="020B0604030504040204" pitchFamily="34" charset="0"/>
                <a:ea typeface="Verdana" panose="020B0604030504040204" pitchFamily="34" charset="0"/>
              </a:rPr>
              <a:t>doe onze rechters terugkeren</a:t>
            </a:r>
            <a:endParaRPr lang="nl-NL" b="1" i="1" dirty="0">
              <a:solidFill>
                <a:srgbClr val="888888"/>
              </a:solidFill>
              <a:latin typeface="Verdana" panose="020B0604030504040204" pitchFamily="34" charset="0"/>
              <a:ea typeface="Verdana" panose="020B0604030504040204" pitchFamily="34" charset="0"/>
            </a:endParaRPr>
          </a:p>
        </p:txBody>
      </p:sp>
      <p:sp>
        <p:nvSpPr>
          <p:cNvPr id="10" name="Tijdelijke aanduiding voor inhoud 2"/>
          <p:cNvSpPr txBox="1">
            <a:spLocks/>
          </p:cNvSpPr>
          <p:nvPr/>
        </p:nvSpPr>
        <p:spPr>
          <a:xfrm>
            <a:off x="3308268" y="2492896"/>
            <a:ext cx="5638446" cy="36004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l-NL" sz="1800" b="1" i="1" dirty="0" err="1" smtClean="0">
                <a:latin typeface="Verdana" panose="020B0604030504040204" pitchFamily="34" charset="0"/>
                <a:ea typeface="Verdana" panose="020B0604030504040204" pitchFamily="34" charset="0"/>
                <a:cs typeface="+mj-cs"/>
              </a:rPr>
              <a:t>tefillah</a:t>
            </a:r>
            <a:r>
              <a:rPr lang="nl-NL" sz="1800" b="1" i="1" dirty="0" smtClean="0">
                <a:latin typeface="Verdana" panose="020B0604030504040204" pitchFamily="34" charset="0"/>
                <a:ea typeface="Verdana" panose="020B0604030504040204" pitchFamily="34" charset="0"/>
                <a:cs typeface="+mj-cs"/>
              </a:rPr>
              <a:t> is </a:t>
            </a:r>
            <a:r>
              <a:rPr lang="nl-NL" sz="1800" b="1" i="1" dirty="0" smtClean="0">
                <a:latin typeface="Verdana" panose="020B0604030504040204" pitchFamily="34" charset="0"/>
                <a:ea typeface="Verdana" panose="020B0604030504040204" pitchFamily="34" charset="0"/>
                <a:cs typeface="+mj-cs"/>
              </a:rPr>
              <a:t>immers ons zoeken </a:t>
            </a:r>
            <a:r>
              <a:rPr lang="nl-NL" sz="1800" b="1" i="1" dirty="0" smtClean="0">
                <a:latin typeface="Verdana" panose="020B0604030504040204" pitchFamily="34" charset="0"/>
                <a:ea typeface="Verdana" panose="020B0604030504040204" pitchFamily="34" charset="0"/>
                <a:cs typeface="+mj-cs"/>
              </a:rPr>
              <a:t>om verbinding</a:t>
            </a:r>
          </a:p>
          <a:p>
            <a:pPr marL="0" indent="0" algn="ctr">
              <a:buFont typeface="Arial" panose="020B0604020202020204" pitchFamily="34" charset="0"/>
              <a:buNone/>
            </a:pPr>
            <a:endParaRPr lang="nl-NL" sz="1800" b="1" dirty="0">
              <a:latin typeface="Verdana" panose="020B0604030504040204" pitchFamily="34" charset="0"/>
              <a:ea typeface="Verdana" panose="020B0604030504040204" pitchFamily="34" charset="0"/>
              <a:cs typeface="+mj-cs"/>
            </a:endParaRPr>
          </a:p>
        </p:txBody>
      </p:sp>
    </p:spTree>
    <p:extLst>
      <p:ext uri="{BB962C8B-B14F-4D97-AF65-F5344CB8AC3E}">
        <p14:creationId xmlns:p14="http://schemas.microsoft.com/office/powerpoint/2010/main" val="317993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txBox="1">
            <a:spLocks/>
          </p:cNvSpPr>
          <p:nvPr/>
        </p:nvSpPr>
        <p:spPr>
          <a:xfrm>
            <a:off x="316945" y="2996952"/>
            <a:ext cx="8640960" cy="3528392"/>
          </a:xfrm>
          <a:prstGeom prst="rect">
            <a:avLst/>
          </a:prstGeom>
          <a:solidFill>
            <a:srgbClr val="FFFFFF">
              <a:alpha val="60000"/>
            </a:srgbClr>
          </a:solidFill>
          <a:ln>
            <a:solidFill>
              <a:srgbClr val="0070C0"/>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3600" b="1" dirty="0" smtClean="0">
                <a:latin typeface="Verdana" panose="020B0604030504040204" pitchFamily="34" charset="0"/>
                <a:ea typeface="Verdana" panose="020B0604030504040204" pitchFamily="34" charset="0"/>
              </a:rPr>
              <a:t>11</a:t>
            </a:r>
            <a:r>
              <a:rPr lang="nl-NL" sz="3600" b="1" baseline="30000" dirty="0" smtClean="0">
                <a:latin typeface="Verdana" panose="020B0604030504040204" pitchFamily="34" charset="0"/>
                <a:ea typeface="Verdana" panose="020B0604030504040204" pitchFamily="34" charset="0"/>
              </a:rPr>
              <a:t>e</a:t>
            </a:r>
            <a:r>
              <a:rPr lang="nl-NL" sz="3600" b="1" dirty="0" smtClean="0">
                <a:latin typeface="Verdana" panose="020B0604030504040204" pitchFamily="34" charset="0"/>
                <a:ea typeface="Verdana" panose="020B0604030504040204" pitchFamily="34" charset="0"/>
              </a:rPr>
              <a:t> </a:t>
            </a:r>
            <a:r>
              <a:rPr lang="nl-NL" sz="3600" b="1" dirty="0" err="1" smtClean="0">
                <a:latin typeface="Verdana" panose="020B0604030504040204" pitchFamily="34" charset="0"/>
                <a:ea typeface="Verdana" panose="020B0604030504040204" pitchFamily="34" charset="0"/>
              </a:rPr>
              <a:t>beracha</a:t>
            </a:r>
            <a:r>
              <a:rPr lang="nl-NL" sz="3600" b="1" dirty="0" smtClean="0">
                <a:latin typeface="Verdana" panose="020B0604030504040204" pitchFamily="34" charset="0"/>
                <a:ea typeface="Verdana" panose="020B0604030504040204" pitchFamily="34" charset="0"/>
              </a:rPr>
              <a:t> van het </a:t>
            </a:r>
            <a:r>
              <a:rPr lang="nl-NL" sz="3600" b="1" dirty="0" err="1" smtClean="0">
                <a:latin typeface="Verdana" panose="020B0604030504040204" pitchFamily="34" charset="0"/>
                <a:ea typeface="Verdana" panose="020B0604030504040204" pitchFamily="34" charset="0"/>
              </a:rPr>
              <a:t>Sjemoné</a:t>
            </a:r>
            <a:r>
              <a:rPr lang="nl-NL" sz="3600" b="1" dirty="0" smtClean="0">
                <a:latin typeface="Verdana" panose="020B0604030504040204" pitchFamily="34" charset="0"/>
                <a:ea typeface="Verdana" panose="020B0604030504040204" pitchFamily="34" charset="0"/>
              </a:rPr>
              <a:t> </a:t>
            </a:r>
            <a:r>
              <a:rPr lang="nl-NL" sz="3600" b="1" dirty="0" err="1" smtClean="0">
                <a:latin typeface="Verdana" panose="020B0604030504040204" pitchFamily="34" charset="0"/>
                <a:ea typeface="Verdana" panose="020B0604030504040204" pitchFamily="34" charset="0"/>
              </a:rPr>
              <a:t>esjrè</a:t>
            </a:r>
            <a:endParaRPr lang="nl-NL" sz="3600" b="1" dirty="0" smtClean="0">
              <a:latin typeface="Verdana" panose="020B0604030504040204" pitchFamily="34" charset="0"/>
              <a:ea typeface="Verdana" panose="020B0604030504040204" pitchFamily="34" charset="0"/>
            </a:endParaRPr>
          </a:p>
          <a:p>
            <a:pPr marL="0" indent="0">
              <a:buNone/>
            </a:pPr>
            <a:r>
              <a:rPr lang="nl-NL" sz="2100" b="1" i="1" dirty="0" smtClean="0">
                <a:latin typeface="Verdana" panose="020B0604030504040204" pitchFamily="34" charset="0"/>
                <a:ea typeface="Verdana" panose="020B0604030504040204" pitchFamily="34" charset="0"/>
              </a:rPr>
              <a:t>Het centrale gebed van de Synagogedienst uit de tijd van Jesjoea</a:t>
            </a:r>
            <a:endParaRPr lang="nl-NL" sz="2100" i="1" dirty="0" smtClean="0">
              <a:latin typeface="Verdana" panose="020B0604030504040204" pitchFamily="34" charset="0"/>
              <a:ea typeface="Verdana" panose="020B0604030504040204" pitchFamily="34" charset="0"/>
            </a:endParaRPr>
          </a:p>
          <a:p>
            <a:pPr marL="0" indent="0">
              <a:buNone/>
            </a:pPr>
            <a:endParaRPr lang="nl-NL" sz="3600" dirty="0" smtClean="0">
              <a:latin typeface="Verdana" panose="020B0604030504040204" pitchFamily="34" charset="0"/>
              <a:ea typeface="Verdana" panose="020B0604030504040204" pitchFamily="34" charset="0"/>
            </a:endParaRPr>
          </a:p>
          <a:p>
            <a:pPr marL="0" indent="0">
              <a:lnSpc>
                <a:spcPct val="110000"/>
              </a:lnSpc>
              <a:buNone/>
            </a:pPr>
            <a:r>
              <a:rPr lang="nl-NL" sz="3100" i="1" dirty="0" smtClean="0">
                <a:latin typeface="Verdana" panose="020B0604030504040204" pitchFamily="34" charset="0"/>
                <a:ea typeface="Verdana" panose="020B0604030504040204" pitchFamily="34" charset="0"/>
              </a:rPr>
              <a:t>“Wees Koning over ons, </a:t>
            </a:r>
            <a:endParaRPr lang="nl-NL" sz="3100" i="1" dirty="0" smtClean="0">
              <a:latin typeface="Verdana" panose="020B0604030504040204" pitchFamily="34" charset="0"/>
              <a:ea typeface="Verdana" panose="020B0604030504040204" pitchFamily="34" charset="0"/>
            </a:endParaRPr>
          </a:p>
          <a:p>
            <a:pPr marL="0" indent="0">
              <a:lnSpc>
                <a:spcPct val="110000"/>
              </a:lnSpc>
              <a:buNone/>
            </a:pPr>
            <a:r>
              <a:rPr lang="nl-NL" sz="3100" i="1" dirty="0" smtClean="0">
                <a:latin typeface="Verdana" panose="020B0604030504040204" pitchFamily="34" charset="0"/>
                <a:ea typeface="Verdana" panose="020B0604030504040204" pitchFamily="34" charset="0"/>
              </a:rPr>
              <a:t>Gij </a:t>
            </a:r>
            <a:r>
              <a:rPr lang="nl-NL" sz="3100" i="1" dirty="0" smtClean="0">
                <a:latin typeface="Verdana" panose="020B0604030504040204" pitchFamily="34" charset="0"/>
                <a:ea typeface="Verdana" panose="020B0604030504040204" pitchFamily="34" charset="0"/>
              </a:rPr>
              <a:t>Heere, Gij alleen, </a:t>
            </a:r>
            <a:endParaRPr lang="nl-NL" sz="3100" dirty="0" smtClean="0">
              <a:latin typeface="Verdana" panose="020B0604030504040204" pitchFamily="34" charset="0"/>
              <a:ea typeface="Verdana" panose="020B0604030504040204" pitchFamily="34" charset="0"/>
            </a:endParaRPr>
          </a:p>
          <a:p>
            <a:pPr marL="0" indent="0">
              <a:lnSpc>
                <a:spcPct val="110000"/>
              </a:lnSpc>
              <a:buNone/>
            </a:pPr>
            <a:r>
              <a:rPr lang="nl-NL" sz="3100" i="1" dirty="0" smtClean="0">
                <a:latin typeface="Verdana" panose="020B0604030504040204" pitchFamily="34" charset="0"/>
                <a:ea typeface="Verdana" panose="020B0604030504040204" pitchFamily="34" charset="0"/>
              </a:rPr>
              <a:t>in verbondenheid en erbarmen, </a:t>
            </a:r>
            <a:endParaRPr lang="nl-NL" sz="3100" dirty="0" smtClean="0">
              <a:latin typeface="Verdana" panose="020B0604030504040204" pitchFamily="34" charset="0"/>
              <a:ea typeface="Verdana" panose="020B0604030504040204" pitchFamily="34" charset="0"/>
            </a:endParaRPr>
          </a:p>
          <a:p>
            <a:pPr marL="0" indent="0">
              <a:lnSpc>
                <a:spcPct val="110000"/>
              </a:lnSpc>
              <a:buNone/>
            </a:pPr>
            <a:r>
              <a:rPr lang="nl-NL" sz="3100" i="1" dirty="0" smtClean="0">
                <a:latin typeface="Verdana" panose="020B0604030504040204" pitchFamily="34" charset="0"/>
                <a:ea typeface="Verdana" panose="020B0604030504040204" pitchFamily="34" charset="0"/>
              </a:rPr>
              <a:t>en doe gerechtigheid met ons in het recht. </a:t>
            </a:r>
            <a:endParaRPr lang="nl-NL" sz="3100" dirty="0" smtClean="0">
              <a:latin typeface="Verdana" panose="020B0604030504040204" pitchFamily="34" charset="0"/>
              <a:ea typeface="Verdana" panose="020B0604030504040204" pitchFamily="34" charset="0"/>
            </a:endParaRPr>
          </a:p>
          <a:p>
            <a:pPr marL="0" indent="0">
              <a:lnSpc>
                <a:spcPct val="110000"/>
              </a:lnSpc>
              <a:buNone/>
            </a:pPr>
            <a:r>
              <a:rPr lang="nl-NL" sz="3100" i="1" dirty="0" smtClean="0">
                <a:latin typeface="Verdana" panose="020B0604030504040204" pitchFamily="34" charset="0"/>
                <a:ea typeface="Verdana" panose="020B0604030504040204" pitchFamily="34" charset="0"/>
              </a:rPr>
              <a:t>Gezegend Gij, Heere, Koning, </a:t>
            </a:r>
            <a:endParaRPr lang="nl-NL" sz="3100" i="1" dirty="0" smtClean="0">
              <a:latin typeface="Verdana" panose="020B0604030504040204" pitchFamily="34" charset="0"/>
              <a:ea typeface="Verdana" panose="020B0604030504040204" pitchFamily="34" charset="0"/>
            </a:endParaRPr>
          </a:p>
          <a:p>
            <a:pPr marL="0" indent="0">
              <a:lnSpc>
                <a:spcPct val="110000"/>
              </a:lnSpc>
              <a:buNone/>
            </a:pPr>
            <a:r>
              <a:rPr lang="nl-NL" sz="3100" i="1" dirty="0">
                <a:latin typeface="Verdana" panose="020B0604030504040204" pitchFamily="34" charset="0"/>
                <a:ea typeface="Verdana" panose="020B0604030504040204" pitchFamily="34" charset="0"/>
              </a:rPr>
              <a:t>d</a:t>
            </a:r>
            <a:r>
              <a:rPr lang="nl-NL" sz="3100" i="1" dirty="0" smtClean="0">
                <a:latin typeface="Verdana" panose="020B0604030504040204" pitchFamily="34" charset="0"/>
                <a:ea typeface="Verdana" panose="020B0604030504040204" pitchFamily="34" charset="0"/>
              </a:rPr>
              <a:t>ie </a:t>
            </a:r>
            <a:r>
              <a:rPr lang="nl-NL" sz="3100" i="1" dirty="0" smtClean="0">
                <a:latin typeface="Verdana" panose="020B0604030504040204" pitchFamily="34" charset="0"/>
                <a:ea typeface="Verdana" panose="020B0604030504040204" pitchFamily="34" charset="0"/>
              </a:rPr>
              <a:t>liefheeft gerechtigheid en recht</a:t>
            </a:r>
            <a:r>
              <a:rPr lang="nl-NL" sz="3100" i="1" dirty="0" smtClean="0">
                <a:latin typeface="Verdana" panose="020B0604030504040204" pitchFamily="34" charset="0"/>
                <a:ea typeface="Verdana" panose="020B0604030504040204" pitchFamily="34" charset="0"/>
              </a:rPr>
              <a:t>.”</a:t>
            </a:r>
          </a:p>
          <a:p>
            <a:pPr marL="0" indent="0">
              <a:buNone/>
            </a:pPr>
            <a:endParaRPr lang="nl-NL" sz="3600" dirty="0" smtClean="0">
              <a:latin typeface="Verdana" panose="020B0604030504040204" pitchFamily="34" charset="0"/>
              <a:ea typeface="Verdana" panose="020B0604030504040204" pitchFamily="34" charset="0"/>
            </a:endParaRPr>
          </a:p>
          <a:p>
            <a:pPr marL="0" indent="0">
              <a:buNone/>
            </a:pPr>
            <a:endParaRPr lang="nl-NL" sz="3500" dirty="0">
              <a:latin typeface="Verdana" panose="020B0604030504040204" pitchFamily="34" charset="0"/>
              <a:ea typeface="Verdana" panose="020B0604030504040204" pitchFamily="34" charset="0"/>
            </a:endParaRPr>
          </a:p>
          <a:p>
            <a:pPr marL="0" indent="0">
              <a:buNone/>
            </a:pPr>
            <a:endParaRPr lang="nl-NL" sz="3500" dirty="0" smtClean="0">
              <a:latin typeface="Verdana" panose="020B0604030504040204" pitchFamily="34" charset="0"/>
              <a:ea typeface="Verdana" panose="020B0604030504040204"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41" y="222804"/>
            <a:ext cx="8577263" cy="19446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hoek 9"/>
          <p:cNvSpPr/>
          <p:nvPr/>
        </p:nvSpPr>
        <p:spPr>
          <a:xfrm>
            <a:off x="359532" y="271818"/>
            <a:ext cx="3708412" cy="923330"/>
          </a:xfrm>
          <a:prstGeom prst="rect">
            <a:avLst/>
          </a:prstGeom>
          <a:ln>
            <a:solidFill>
              <a:srgbClr val="0070C0"/>
            </a:solidFill>
          </a:ln>
        </p:spPr>
        <p:txBody>
          <a:bodyPr wrap="square">
            <a:spAutoFit/>
          </a:bodyPr>
          <a:lstStyle/>
          <a:p>
            <a:r>
              <a:rPr lang="nl-NL" b="1" dirty="0">
                <a:solidFill>
                  <a:srgbClr val="000000"/>
                </a:solidFill>
                <a:latin typeface="Verdana" panose="020B0604030504040204" pitchFamily="34" charset="0"/>
                <a:ea typeface="Verdana" panose="020B0604030504040204" pitchFamily="34" charset="0"/>
              </a:rPr>
              <a:t>2</a:t>
            </a:r>
            <a:r>
              <a:rPr lang="nl-NL" b="1" baseline="30000" dirty="0" smtClean="0">
                <a:solidFill>
                  <a:srgbClr val="000000"/>
                </a:solidFill>
                <a:latin typeface="Verdana" panose="020B0604030504040204" pitchFamily="34" charset="0"/>
                <a:ea typeface="Verdana" panose="020B0604030504040204" pitchFamily="34" charset="0"/>
              </a:rPr>
              <a:t>e</a:t>
            </a:r>
            <a:r>
              <a:rPr lang="nl-NL" b="1" dirty="0" smtClean="0">
                <a:solidFill>
                  <a:srgbClr val="000000"/>
                </a:solidFill>
                <a:latin typeface="Verdana" panose="020B0604030504040204" pitchFamily="34" charset="0"/>
                <a:ea typeface="Verdana" panose="020B0604030504040204" pitchFamily="34" charset="0"/>
              </a:rPr>
              <a:t> </a:t>
            </a:r>
            <a:r>
              <a:rPr lang="nl-NL" b="1" dirty="0" err="1" smtClean="0">
                <a:solidFill>
                  <a:srgbClr val="000000"/>
                </a:solidFill>
                <a:latin typeface="Verdana" panose="020B0604030504040204" pitchFamily="34" charset="0"/>
                <a:ea typeface="Verdana" panose="020B0604030504040204" pitchFamily="34" charset="0"/>
              </a:rPr>
              <a:t>beracha</a:t>
            </a:r>
            <a:endParaRPr lang="nl-NL" b="1" dirty="0" smtClean="0">
              <a:solidFill>
                <a:srgbClr val="000000"/>
              </a:solidFill>
              <a:latin typeface="Verdana" panose="020B0604030504040204" pitchFamily="34" charset="0"/>
              <a:ea typeface="Verdana" panose="020B0604030504040204" pitchFamily="34" charset="0"/>
            </a:endParaRPr>
          </a:p>
          <a:p>
            <a:r>
              <a:rPr lang="nl-NL" b="1" dirty="0" err="1">
                <a:solidFill>
                  <a:srgbClr val="000000"/>
                </a:solidFill>
                <a:latin typeface="Verdana" panose="020B0604030504040204" pitchFamily="34" charset="0"/>
                <a:ea typeface="Verdana" panose="020B0604030504040204" pitchFamily="34" charset="0"/>
              </a:rPr>
              <a:t>hasjiva</a:t>
            </a:r>
            <a:r>
              <a:rPr lang="nl-NL" b="1" dirty="0">
                <a:solidFill>
                  <a:srgbClr val="000000"/>
                </a:solidFill>
                <a:latin typeface="Verdana" panose="020B0604030504040204" pitchFamily="34" charset="0"/>
                <a:ea typeface="Verdana" panose="020B0604030504040204" pitchFamily="34" charset="0"/>
              </a:rPr>
              <a:t> </a:t>
            </a:r>
            <a:r>
              <a:rPr lang="nl-NL" b="1" dirty="0" err="1">
                <a:solidFill>
                  <a:srgbClr val="000000"/>
                </a:solidFill>
                <a:latin typeface="Verdana" panose="020B0604030504040204" pitchFamily="34" charset="0"/>
                <a:ea typeface="Verdana" panose="020B0604030504040204" pitchFamily="34" charset="0"/>
              </a:rPr>
              <a:t>sjoftenoe</a:t>
            </a:r>
            <a:r>
              <a:rPr lang="nl-NL" b="1" dirty="0">
                <a:solidFill>
                  <a:srgbClr val="000000"/>
                </a:solidFill>
                <a:latin typeface="Verdana" panose="020B0604030504040204" pitchFamily="34" charset="0"/>
                <a:ea typeface="Verdana" panose="020B0604030504040204" pitchFamily="34" charset="0"/>
              </a:rPr>
              <a:t> </a:t>
            </a:r>
          </a:p>
          <a:p>
            <a:r>
              <a:rPr lang="nl-NL" i="1" dirty="0">
                <a:solidFill>
                  <a:srgbClr val="000000"/>
                </a:solidFill>
                <a:latin typeface="Verdana" panose="020B0604030504040204" pitchFamily="34" charset="0"/>
                <a:ea typeface="Verdana" panose="020B0604030504040204" pitchFamily="34" charset="0"/>
              </a:rPr>
              <a:t>doe onze rechters terugkeren</a:t>
            </a:r>
            <a:endParaRPr lang="nl-NL" b="1" i="1" dirty="0">
              <a:solidFill>
                <a:srgbClr val="8888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0711163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txBox="1">
            <a:spLocks/>
          </p:cNvSpPr>
          <p:nvPr/>
        </p:nvSpPr>
        <p:spPr>
          <a:xfrm>
            <a:off x="316945" y="2708920"/>
            <a:ext cx="8640960" cy="2376264"/>
          </a:xfrm>
          <a:prstGeom prst="rect">
            <a:avLst/>
          </a:prstGeom>
          <a:solidFill>
            <a:srgbClr val="FFFFFF">
              <a:alpha val="60000"/>
            </a:srgbClr>
          </a:solidFill>
          <a:ln>
            <a:solidFill>
              <a:srgbClr val="0070C0"/>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l-NL" sz="2000" dirty="0" smtClean="0">
                <a:latin typeface="Verdana" panose="020B0604030504040204" pitchFamily="34" charset="0"/>
                <a:ea typeface="Verdana" panose="020B0604030504040204" pitchFamily="34" charset="0"/>
              </a:rPr>
              <a:t>Lucas 17: 21 </a:t>
            </a:r>
          </a:p>
          <a:p>
            <a:pPr marL="0" indent="0" algn="ctr">
              <a:buNone/>
            </a:pPr>
            <a:r>
              <a:rPr lang="nl-NL" sz="2000" dirty="0" smtClean="0">
                <a:latin typeface="Verdana" panose="020B0604030504040204" pitchFamily="34" charset="0"/>
                <a:ea typeface="Verdana" panose="020B0604030504040204" pitchFamily="34" charset="0"/>
              </a:rPr>
              <a:t>“</a:t>
            </a:r>
            <a:r>
              <a:rPr lang="nl-NL" sz="2000" dirty="0">
                <a:latin typeface="Verdana" panose="020B0604030504040204" pitchFamily="34" charset="0"/>
                <a:ea typeface="Verdana" panose="020B0604030504040204" pitchFamily="34" charset="0"/>
              </a:rPr>
              <a:t>Het Koninkrijk Gods komt niet zó, </a:t>
            </a:r>
            <a:endParaRPr lang="nl-NL" sz="2000" dirty="0" smtClean="0">
              <a:latin typeface="Verdana" panose="020B0604030504040204" pitchFamily="34" charset="0"/>
              <a:ea typeface="Verdana" panose="020B0604030504040204" pitchFamily="34" charset="0"/>
            </a:endParaRPr>
          </a:p>
          <a:p>
            <a:pPr marL="0" indent="0" algn="ctr">
              <a:buNone/>
            </a:pPr>
            <a:r>
              <a:rPr lang="nl-NL" sz="2000" dirty="0" smtClean="0">
                <a:latin typeface="Verdana" panose="020B0604030504040204" pitchFamily="34" charset="0"/>
                <a:ea typeface="Verdana" panose="020B0604030504040204" pitchFamily="34" charset="0"/>
              </a:rPr>
              <a:t>dat </a:t>
            </a:r>
            <a:r>
              <a:rPr lang="nl-NL" sz="2000" dirty="0">
                <a:latin typeface="Verdana" panose="020B0604030504040204" pitchFamily="34" charset="0"/>
                <a:ea typeface="Verdana" panose="020B0604030504040204" pitchFamily="34" charset="0"/>
              </a:rPr>
              <a:t>het te berekenen is; </a:t>
            </a:r>
            <a:endParaRPr lang="nl-NL" sz="2000" baseline="30000" dirty="0">
              <a:latin typeface="Verdana" panose="020B0604030504040204" pitchFamily="34" charset="0"/>
              <a:ea typeface="Verdana" panose="020B0604030504040204" pitchFamily="34" charset="0"/>
            </a:endParaRPr>
          </a:p>
          <a:p>
            <a:pPr marL="0" indent="0" algn="ctr">
              <a:buNone/>
            </a:pPr>
            <a:r>
              <a:rPr lang="nl-NL" sz="2000" dirty="0" smtClean="0">
                <a:latin typeface="Verdana" panose="020B0604030504040204" pitchFamily="34" charset="0"/>
                <a:ea typeface="Verdana" panose="020B0604030504040204" pitchFamily="34" charset="0"/>
              </a:rPr>
              <a:t>ook </a:t>
            </a:r>
            <a:r>
              <a:rPr lang="nl-NL" sz="2000" dirty="0">
                <a:latin typeface="Verdana" panose="020B0604030504040204" pitchFamily="34" charset="0"/>
                <a:ea typeface="Verdana" panose="020B0604030504040204" pitchFamily="34" charset="0"/>
              </a:rPr>
              <a:t>zal men niet zeggen: zie, hier is het of daar! </a:t>
            </a:r>
            <a:endParaRPr lang="nl-NL" sz="2000" dirty="0" smtClean="0">
              <a:latin typeface="Verdana" panose="020B0604030504040204" pitchFamily="34" charset="0"/>
              <a:ea typeface="Verdana" panose="020B0604030504040204" pitchFamily="34" charset="0"/>
            </a:endParaRPr>
          </a:p>
          <a:p>
            <a:pPr marL="0" indent="0" algn="ctr">
              <a:buNone/>
            </a:pPr>
            <a:r>
              <a:rPr lang="nl-NL" sz="2000" dirty="0" smtClean="0">
                <a:latin typeface="Verdana" panose="020B0604030504040204" pitchFamily="34" charset="0"/>
                <a:ea typeface="Verdana" panose="020B0604030504040204" pitchFamily="34" charset="0"/>
              </a:rPr>
              <a:t>Want </a:t>
            </a:r>
            <a:r>
              <a:rPr lang="nl-NL" sz="2000" dirty="0">
                <a:latin typeface="Verdana" panose="020B0604030504040204" pitchFamily="34" charset="0"/>
                <a:ea typeface="Verdana" panose="020B0604030504040204" pitchFamily="34" charset="0"/>
              </a:rPr>
              <a:t>zie, het Koninkrijk Gods is </a:t>
            </a:r>
            <a:endParaRPr lang="nl-NL" sz="2000" dirty="0" smtClean="0">
              <a:latin typeface="Verdana" panose="020B0604030504040204" pitchFamily="34" charset="0"/>
              <a:ea typeface="Verdana" panose="020B0604030504040204" pitchFamily="34" charset="0"/>
            </a:endParaRPr>
          </a:p>
          <a:p>
            <a:pPr marL="0" indent="0" algn="ctr">
              <a:buNone/>
            </a:pPr>
            <a:r>
              <a:rPr lang="nl-NL" sz="2000" b="1" dirty="0" smtClean="0">
                <a:latin typeface="Verdana" panose="020B0604030504040204" pitchFamily="34" charset="0"/>
                <a:ea typeface="Verdana" panose="020B0604030504040204" pitchFamily="34" charset="0"/>
              </a:rPr>
              <a:t>bij</a:t>
            </a:r>
            <a:r>
              <a:rPr lang="nl-NL" sz="2000" dirty="0" smtClean="0">
                <a:latin typeface="Verdana" panose="020B0604030504040204" pitchFamily="34" charset="0"/>
                <a:ea typeface="Verdana" panose="020B0604030504040204" pitchFamily="34" charset="0"/>
              </a:rPr>
              <a:t> </a:t>
            </a:r>
            <a:r>
              <a:rPr lang="nl-NL" sz="2000" b="1" dirty="0" smtClean="0">
                <a:latin typeface="Verdana" panose="020B0604030504040204" pitchFamily="34" charset="0"/>
                <a:ea typeface="Verdana" panose="020B0604030504040204" pitchFamily="34" charset="0"/>
              </a:rPr>
              <a:t>(</a:t>
            </a:r>
            <a:r>
              <a:rPr lang="el-GR" sz="2000" b="1" dirty="0">
                <a:latin typeface="Verdana" panose="020B0604030504040204" pitchFamily="34" charset="0"/>
                <a:ea typeface="Verdana" panose="020B0604030504040204" pitchFamily="34" charset="0"/>
              </a:rPr>
              <a:t>ἐντὸς </a:t>
            </a:r>
            <a:r>
              <a:rPr lang="nl-NL" sz="2000" b="1" dirty="0" smtClean="0">
                <a:latin typeface="Verdana" panose="020B0604030504040204" pitchFamily="34" charset="0"/>
                <a:ea typeface="Verdana" panose="020B0604030504040204" pitchFamily="34" charset="0"/>
              </a:rPr>
              <a:t>-</a:t>
            </a:r>
            <a:r>
              <a:rPr lang="nl-NL" sz="2000" b="1" dirty="0" err="1" smtClean="0">
                <a:latin typeface="Verdana" panose="020B0604030504040204" pitchFamily="34" charset="0"/>
                <a:ea typeface="Verdana" panose="020B0604030504040204" pitchFamily="34" charset="0"/>
              </a:rPr>
              <a:t>entos</a:t>
            </a:r>
            <a:r>
              <a:rPr lang="nl-NL" sz="2000" b="1" dirty="0" smtClean="0">
                <a:latin typeface="Verdana" panose="020B0604030504040204" pitchFamily="34" charset="0"/>
                <a:ea typeface="Verdana" panose="020B0604030504040204" pitchFamily="34" charset="0"/>
              </a:rPr>
              <a:t>: binnenin/onder) u</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41" y="222804"/>
            <a:ext cx="8577263" cy="19446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hoek 8"/>
          <p:cNvSpPr/>
          <p:nvPr/>
        </p:nvSpPr>
        <p:spPr>
          <a:xfrm>
            <a:off x="359532" y="271818"/>
            <a:ext cx="3708412" cy="923330"/>
          </a:xfrm>
          <a:prstGeom prst="rect">
            <a:avLst/>
          </a:prstGeom>
          <a:ln>
            <a:solidFill>
              <a:srgbClr val="0070C0"/>
            </a:solidFill>
          </a:ln>
        </p:spPr>
        <p:txBody>
          <a:bodyPr wrap="square">
            <a:spAutoFit/>
          </a:bodyPr>
          <a:lstStyle/>
          <a:p>
            <a:r>
              <a:rPr lang="nl-NL" b="1" dirty="0">
                <a:solidFill>
                  <a:srgbClr val="000000"/>
                </a:solidFill>
                <a:latin typeface="Verdana" panose="020B0604030504040204" pitchFamily="34" charset="0"/>
                <a:ea typeface="Verdana" panose="020B0604030504040204" pitchFamily="34" charset="0"/>
              </a:rPr>
              <a:t>2</a:t>
            </a:r>
            <a:r>
              <a:rPr lang="nl-NL" b="1" baseline="30000" dirty="0" smtClean="0">
                <a:solidFill>
                  <a:srgbClr val="000000"/>
                </a:solidFill>
                <a:latin typeface="Verdana" panose="020B0604030504040204" pitchFamily="34" charset="0"/>
                <a:ea typeface="Verdana" panose="020B0604030504040204" pitchFamily="34" charset="0"/>
              </a:rPr>
              <a:t>e</a:t>
            </a:r>
            <a:r>
              <a:rPr lang="nl-NL" b="1" dirty="0" smtClean="0">
                <a:solidFill>
                  <a:srgbClr val="000000"/>
                </a:solidFill>
                <a:latin typeface="Verdana" panose="020B0604030504040204" pitchFamily="34" charset="0"/>
                <a:ea typeface="Verdana" panose="020B0604030504040204" pitchFamily="34" charset="0"/>
              </a:rPr>
              <a:t> </a:t>
            </a:r>
            <a:r>
              <a:rPr lang="nl-NL" b="1" dirty="0" err="1" smtClean="0">
                <a:solidFill>
                  <a:srgbClr val="000000"/>
                </a:solidFill>
                <a:latin typeface="Verdana" panose="020B0604030504040204" pitchFamily="34" charset="0"/>
                <a:ea typeface="Verdana" panose="020B0604030504040204" pitchFamily="34" charset="0"/>
              </a:rPr>
              <a:t>beracha</a:t>
            </a:r>
            <a:endParaRPr lang="nl-NL" b="1" dirty="0" smtClean="0">
              <a:solidFill>
                <a:srgbClr val="000000"/>
              </a:solidFill>
              <a:latin typeface="Verdana" panose="020B0604030504040204" pitchFamily="34" charset="0"/>
              <a:ea typeface="Verdana" panose="020B0604030504040204" pitchFamily="34" charset="0"/>
            </a:endParaRPr>
          </a:p>
          <a:p>
            <a:r>
              <a:rPr lang="nl-NL" b="1" dirty="0" err="1">
                <a:solidFill>
                  <a:srgbClr val="000000"/>
                </a:solidFill>
                <a:latin typeface="Verdana" panose="020B0604030504040204" pitchFamily="34" charset="0"/>
                <a:ea typeface="Verdana" panose="020B0604030504040204" pitchFamily="34" charset="0"/>
              </a:rPr>
              <a:t>hasjiva</a:t>
            </a:r>
            <a:r>
              <a:rPr lang="nl-NL" b="1" dirty="0">
                <a:solidFill>
                  <a:srgbClr val="000000"/>
                </a:solidFill>
                <a:latin typeface="Verdana" panose="020B0604030504040204" pitchFamily="34" charset="0"/>
                <a:ea typeface="Verdana" panose="020B0604030504040204" pitchFamily="34" charset="0"/>
              </a:rPr>
              <a:t> </a:t>
            </a:r>
            <a:r>
              <a:rPr lang="nl-NL" b="1" dirty="0" err="1">
                <a:solidFill>
                  <a:srgbClr val="000000"/>
                </a:solidFill>
                <a:latin typeface="Verdana" panose="020B0604030504040204" pitchFamily="34" charset="0"/>
                <a:ea typeface="Verdana" panose="020B0604030504040204" pitchFamily="34" charset="0"/>
              </a:rPr>
              <a:t>sjoftenoe</a:t>
            </a:r>
            <a:r>
              <a:rPr lang="nl-NL" b="1" dirty="0">
                <a:solidFill>
                  <a:srgbClr val="000000"/>
                </a:solidFill>
                <a:latin typeface="Verdana" panose="020B0604030504040204" pitchFamily="34" charset="0"/>
                <a:ea typeface="Verdana" panose="020B0604030504040204" pitchFamily="34" charset="0"/>
              </a:rPr>
              <a:t> </a:t>
            </a:r>
          </a:p>
          <a:p>
            <a:r>
              <a:rPr lang="nl-NL" i="1" dirty="0">
                <a:solidFill>
                  <a:srgbClr val="000000"/>
                </a:solidFill>
                <a:latin typeface="Verdana" panose="020B0604030504040204" pitchFamily="34" charset="0"/>
                <a:ea typeface="Verdana" panose="020B0604030504040204" pitchFamily="34" charset="0"/>
              </a:rPr>
              <a:t>doe onze rechters terugkeren</a:t>
            </a:r>
            <a:endParaRPr lang="nl-NL" b="1" i="1" dirty="0">
              <a:solidFill>
                <a:srgbClr val="8888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3161642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txBox="1">
            <a:spLocks/>
          </p:cNvSpPr>
          <p:nvPr/>
        </p:nvSpPr>
        <p:spPr>
          <a:xfrm>
            <a:off x="316945" y="2708920"/>
            <a:ext cx="8640960" cy="20162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l-NL" sz="3600" b="1" dirty="0" smtClean="0">
                <a:latin typeface="Verdana" panose="020B0604030504040204" pitchFamily="34" charset="0"/>
                <a:ea typeface="Verdana" panose="020B0604030504040204" pitchFamily="34" charset="0"/>
              </a:rPr>
              <a:t>HET KONINKRIJK </a:t>
            </a:r>
          </a:p>
          <a:p>
            <a:pPr marL="0" indent="0" algn="ctr">
              <a:buNone/>
            </a:pPr>
            <a:r>
              <a:rPr lang="nl-NL" sz="3600" b="1" dirty="0" smtClean="0">
                <a:latin typeface="Verdana" panose="020B0604030504040204" pitchFamily="34" charset="0"/>
                <a:ea typeface="Verdana" panose="020B0604030504040204" pitchFamily="34" charset="0"/>
              </a:rPr>
              <a:t>IS </a:t>
            </a:r>
            <a:r>
              <a:rPr lang="nl-NL" sz="3600" b="1" dirty="0" smtClean="0">
                <a:latin typeface="Verdana" panose="020B0604030504040204" pitchFamily="34" charset="0"/>
                <a:ea typeface="Verdana" panose="020B0604030504040204" pitchFamily="34" charset="0"/>
              </a:rPr>
              <a:t>IMMERS DAAR </a:t>
            </a:r>
            <a:endParaRPr lang="nl-NL" sz="3600" b="1" dirty="0" smtClean="0">
              <a:latin typeface="Verdana" panose="020B0604030504040204" pitchFamily="34" charset="0"/>
              <a:ea typeface="Verdana" panose="020B0604030504040204" pitchFamily="34" charset="0"/>
            </a:endParaRPr>
          </a:p>
          <a:p>
            <a:pPr marL="0" indent="0" algn="ctr">
              <a:buNone/>
            </a:pPr>
            <a:r>
              <a:rPr lang="nl-NL" sz="3600" b="1" dirty="0" smtClean="0">
                <a:latin typeface="Verdana" panose="020B0604030504040204" pitchFamily="34" charset="0"/>
                <a:ea typeface="Verdana" panose="020B0604030504040204" pitchFamily="34" charset="0"/>
              </a:rPr>
              <a:t>WAAR DE KONING </a:t>
            </a:r>
            <a:r>
              <a:rPr lang="nl-NL" sz="3600" b="1" dirty="0" smtClean="0">
                <a:latin typeface="Verdana" panose="020B0604030504040204" pitchFamily="34" charset="0"/>
                <a:ea typeface="Verdana" panose="020B0604030504040204" pitchFamily="34" charset="0"/>
              </a:rPr>
              <a:t>HEERST!</a:t>
            </a:r>
            <a:endParaRPr lang="nl-NL" sz="3600" b="1" dirty="0">
              <a:latin typeface="Verdana" panose="020B0604030504040204" pitchFamily="34" charset="0"/>
              <a:ea typeface="Verdana" panose="020B060403050404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41" y="222804"/>
            <a:ext cx="8577263" cy="19446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hoek 7"/>
          <p:cNvSpPr/>
          <p:nvPr/>
        </p:nvSpPr>
        <p:spPr>
          <a:xfrm>
            <a:off x="359532" y="271818"/>
            <a:ext cx="3708412" cy="923330"/>
          </a:xfrm>
          <a:prstGeom prst="rect">
            <a:avLst/>
          </a:prstGeom>
          <a:ln>
            <a:solidFill>
              <a:srgbClr val="0070C0"/>
            </a:solidFill>
          </a:ln>
        </p:spPr>
        <p:txBody>
          <a:bodyPr wrap="square">
            <a:spAutoFit/>
          </a:bodyPr>
          <a:lstStyle/>
          <a:p>
            <a:r>
              <a:rPr lang="nl-NL" b="1" dirty="0">
                <a:solidFill>
                  <a:srgbClr val="000000"/>
                </a:solidFill>
                <a:latin typeface="Verdana" panose="020B0604030504040204" pitchFamily="34" charset="0"/>
                <a:ea typeface="Verdana" panose="020B0604030504040204" pitchFamily="34" charset="0"/>
              </a:rPr>
              <a:t>2</a:t>
            </a:r>
            <a:r>
              <a:rPr lang="nl-NL" b="1" baseline="30000" dirty="0" smtClean="0">
                <a:solidFill>
                  <a:srgbClr val="000000"/>
                </a:solidFill>
                <a:latin typeface="Verdana" panose="020B0604030504040204" pitchFamily="34" charset="0"/>
                <a:ea typeface="Verdana" panose="020B0604030504040204" pitchFamily="34" charset="0"/>
              </a:rPr>
              <a:t>e</a:t>
            </a:r>
            <a:r>
              <a:rPr lang="nl-NL" b="1" dirty="0" smtClean="0">
                <a:solidFill>
                  <a:srgbClr val="000000"/>
                </a:solidFill>
                <a:latin typeface="Verdana" panose="020B0604030504040204" pitchFamily="34" charset="0"/>
                <a:ea typeface="Verdana" panose="020B0604030504040204" pitchFamily="34" charset="0"/>
              </a:rPr>
              <a:t> </a:t>
            </a:r>
            <a:r>
              <a:rPr lang="nl-NL" b="1" dirty="0" err="1" smtClean="0">
                <a:solidFill>
                  <a:srgbClr val="000000"/>
                </a:solidFill>
                <a:latin typeface="Verdana" panose="020B0604030504040204" pitchFamily="34" charset="0"/>
                <a:ea typeface="Verdana" panose="020B0604030504040204" pitchFamily="34" charset="0"/>
              </a:rPr>
              <a:t>beracha</a:t>
            </a:r>
            <a:endParaRPr lang="nl-NL" b="1" dirty="0" smtClean="0">
              <a:solidFill>
                <a:srgbClr val="000000"/>
              </a:solidFill>
              <a:latin typeface="Verdana" panose="020B0604030504040204" pitchFamily="34" charset="0"/>
              <a:ea typeface="Verdana" panose="020B0604030504040204" pitchFamily="34" charset="0"/>
            </a:endParaRPr>
          </a:p>
          <a:p>
            <a:r>
              <a:rPr lang="nl-NL" b="1" dirty="0" err="1">
                <a:solidFill>
                  <a:srgbClr val="000000"/>
                </a:solidFill>
                <a:latin typeface="Verdana" panose="020B0604030504040204" pitchFamily="34" charset="0"/>
                <a:ea typeface="Verdana" panose="020B0604030504040204" pitchFamily="34" charset="0"/>
              </a:rPr>
              <a:t>hasjiva</a:t>
            </a:r>
            <a:r>
              <a:rPr lang="nl-NL" b="1" dirty="0">
                <a:solidFill>
                  <a:srgbClr val="000000"/>
                </a:solidFill>
                <a:latin typeface="Verdana" panose="020B0604030504040204" pitchFamily="34" charset="0"/>
                <a:ea typeface="Verdana" panose="020B0604030504040204" pitchFamily="34" charset="0"/>
              </a:rPr>
              <a:t> </a:t>
            </a:r>
            <a:r>
              <a:rPr lang="nl-NL" b="1" dirty="0" err="1">
                <a:solidFill>
                  <a:srgbClr val="000000"/>
                </a:solidFill>
                <a:latin typeface="Verdana" panose="020B0604030504040204" pitchFamily="34" charset="0"/>
                <a:ea typeface="Verdana" panose="020B0604030504040204" pitchFamily="34" charset="0"/>
              </a:rPr>
              <a:t>sjoftenoe</a:t>
            </a:r>
            <a:r>
              <a:rPr lang="nl-NL" b="1" dirty="0">
                <a:solidFill>
                  <a:srgbClr val="000000"/>
                </a:solidFill>
                <a:latin typeface="Verdana" panose="020B0604030504040204" pitchFamily="34" charset="0"/>
                <a:ea typeface="Verdana" panose="020B0604030504040204" pitchFamily="34" charset="0"/>
              </a:rPr>
              <a:t> </a:t>
            </a:r>
          </a:p>
          <a:p>
            <a:r>
              <a:rPr lang="nl-NL" i="1" dirty="0">
                <a:solidFill>
                  <a:srgbClr val="000000"/>
                </a:solidFill>
                <a:latin typeface="Verdana" panose="020B0604030504040204" pitchFamily="34" charset="0"/>
                <a:ea typeface="Verdana" panose="020B0604030504040204" pitchFamily="34" charset="0"/>
              </a:rPr>
              <a:t>doe onze rechters terugkeren</a:t>
            </a:r>
            <a:endParaRPr lang="nl-NL" b="1" i="1" dirty="0">
              <a:solidFill>
                <a:srgbClr val="8888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5030581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755" b="8021"/>
          <a:stretch/>
        </p:blipFill>
        <p:spPr bwMode="auto">
          <a:xfrm>
            <a:off x="395537" y="332656"/>
            <a:ext cx="8502116" cy="32764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431540" y="323364"/>
            <a:ext cx="3708412" cy="369332"/>
          </a:xfrm>
          <a:prstGeom prst="rect">
            <a:avLst/>
          </a:prstGeom>
        </p:spPr>
        <p:txBody>
          <a:bodyPr wrap="square">
            <a:spAutoFit/>
          </a:bodyPr>
          <a:lstStyle/>
          <a:p>
            <a:r>
              <a:rPr lang="nl-NL" b="1" dirty="0" smtClean="0">
                <a:solidFill>
                  <a:srgbClr val="000000"/>
                </a:solidFill>
                <a:latin typeface="Verdana" panose="020B0604030504040204" pitchFamily="34" charset="0"/>
                <a:ea typeface="Verdana" panose="020B0604030504040204" pitchFamily="34" charset="0"/>
              </a:rPr>
              <a:t>3</a:t>
            </a:r>
            <a:r>
              <a:rPr lang="nl-NL" b="1" baseline="30000" dirty="0" smtClean="0">
                <a:solidFill>
                  <a:srgbClr val="000000"/>
                </a:solidFill>
                <a:latin typeface="Verdana" panose="020B0604030504040204" pitchFamily="34" charset="0"/>
                <a:ea typeface="Verdana" panose="020B0604030504040204" pitchFamily="34" charset="0"/>
              </a:rPr>
              <a:t>e</a:t>
            </a:r>
            <a:r>
              <a:rPr lang="nl-NL" b="1" dirty="0" smtClean="0">
                <a:solidFill>
                  <a:srgbClr val="000000"/>
                </a:solidFill>
                <a:latin typeface="Verdana" panose="020B0604030504040204" pitchFamily="34" charset="0"/>
                <a:ea typeface="Verdana" panose="020B0604030504040204" pitchFamily="34" charset="0"/>
              </a:rPr>
              <a:t> </a:t>
            </a:r>
            <a:r>
              <a:rPr lang="nl-NL" b="1" dirty="0" err="1" smtClean="0">
                <a:solidFill>
                  <a:srgbClr val="000000"/>
                </a:solidFill>
                <a:latin typeface="Verdana" panose="020B0604030504040204" pitchFamily="34" charset="0"/>
                <a:ea typeface="Verdana" panose="020B0604030504040204" pitchFamily="34" charset="0"/>
              </a:rPr>
              <a:t>beracha</a:t>
            </a:r>
            <a:endParaRPr lang="nl-NL" b="1" dirty="0" smtClean="0">
              <a:solidFill>
                <a:srgbClr val="00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3825823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4294967295"/>
          </p:nvPr>
        </p:nvSpPr>
        <p:spPr>
          <a:xfrm>
            <a:off x="503040" y="3861048"/>
            <a:ext cx="8640960" cy="2232248"/>
          </a:xfrm>
        </p:spPr>
        <p:txBody>
          <a:bodyPr>
            <a:normAutofit/>
          </a:bodyPr>
          <a:lstStyle/>
          <a:p>
            <a:pPr marL="0" indent="0">
              <a:buNone/>
            </a:pPr>
            <a:r>
              <a:rPr lang="nl-NL" sz="2400" dirty="0" smtClean="0">
                <a:solidFill>
                  <a:schemeClr val="tx1"/>
                </a:solidFill>
                <a:latin typeface="Verdana" panose="020B0604030504040204" pitchFamily="34" charset="0"/>
                <a:ea typeface="Verdana" panose="020B0604030504040204" pitchFamily="34" charset="0"/>
              </a:rPr>
              <a:t>Het </a:t>
            </a:r>
            <a:r>
              <a:rPr lang="nl-NL" sz="2400" dirty="0">
                <a:solidFill>
                  <a:schemeClr val="tx1"/>
                </a:solidFill>
                <a:latin typeface="Verdana" panose="020B0604030504040204" pitchFamily="34" charset="0"/>
                <a:ea typeface="Verdana" panose="020B0604030504040204" pitchFamily="34" charset="0"/>
              </a:rPr>
              <a:t>derde UW: </a:t>
            </a:r>
            <a:endParaRPr lang="nl-NL" sz="2400" dirty="0" smtClean="0">
              <a:solidFill>
                <a:schemeClr val="tx1"/>
              </a:solidFill>
              <a:latin typeface="Verdana" panose="020B0604030504040204" pitchFamily="34" charset="0"/>
              <a:ea typeface="Verdana" panose="020B0604030504040204" pitchFamily="34" charset="0"/>
            </a:endParaRPr>
          </a:p>
          <a:p>
            <a:pPr marL="742950" indent="-742950">
              <a:buAutoNum type="arabicPeriod"/>
            </a:pPr>
            <a:r>
              <a:rPr lang="nl-NL" sz="2400" dirty="0" smtClean="0">
                <a:solidFill>
                  <a:schemeClr val="tx1"/>
                </a:solidFill>
                <a:latin typeface="Verdana" panose="020B0604030504040204" pitchFamily="34" charset="0"/>
                <a:ea typeface="Verdana" panose="020B0604030504040204" pitchFamily="34" charset="0"/>
              </a:rPr>
              <a:t>Uw </a:t>
            </a:r>
            <a:r>
              <a:rPr lang="nl-NL" sz="2400" dirty="0">
                <a:solidFill>
                  <a:schemeClr val="tx1"/>
                </a:solidFill>
                <a:latin typeface="Verdana" panose="020B0604030504040204" pitchFamily="34" charset="0"/>
                <a:ea typeface="Verdana" panose="020B0604030504040204" pitchFamily="34" charset="0"/>
              </a:rPr>
              <a:t>naam, </a:t>
            </a:r>
            <a:endParaRPr lang="nl-NL" sz="2400" dirty="0" smtClean="0">
              <a:solidFill>
                <a:schemeClr val="tx1"/>
              </a:solidFill>
              <a:latin typeface="Verdana" panose="020B0604030504040204" pitchFamily="34" charset="0"/>
              <a:ea typeface="Verdana" panose="020B0604030504040204" pitchFamily="34" charset="0"/>
            </a:endParaRPr>
          </a:p>
          <a:p>
            <a:pPr marL="742950" indent="-742950">
              <a:buAutoNum type="arabicPeriod"/>
            </a:pPr>
            <a:r>
              <a:rPr lang="nl-NL" sz="2400" dirty="0" smtClean="0">
                <a:solidFill>
                  <a:schemeClr val="tx1"/>
                </a:solidFill>
                <a:latin typeface="Verdana" panose="020B0604030504040204" pitchFamily="34" charset="0"/>
                <a:ea typeface="Verdana" panose="020B0604030504040204" pitchFamily="34" charset="0"/>
              </a:rPr>
              <a:t>Uw </a:t>
            </a:r>
            <a:r>
              <a:rPr lang="nl-NL" sz="2400" dirty="0">
                <a:solidFill>
                  <a:schemeClr val="tx1"/>
                </a:solidFill>
                <a:latin typeface="Verdana" panose="020B0604030504040204" pitchFamily="34" charset="0"/>
                <a:ea typeface="Verdana" panose="020B0604030504040204" pitchFamily="34" charset="0"/>
              </a:rPr>
              <a:t>koninkrijk </a:t>
            </a:r>
            <a:endParaRPr lang="nl-NL" sz="2400" dirty="0">
              <a:latin typeface="Verdana" panose="020B0604030504040204" pitchFamily="34" charset="0"/>
              <a:ea typeface="Verdana" panose="020B0604030504040204" pitchFamily="34" charset="0"/>
            </a:endParaRPr>
          </a:p>
          <a:p>
            <a:pPr marL="742950" indent="-742950">
              <a:buAutoNum type="arabicPeriod"/>
            </a:pPr>
            <a:r>
              <a:rPr lang="nl-NL" sz="2400" dirty="0" smtClean="0">
                <a:solidFill>
                  <a:schemeClr val="tx1"/>
                </a:solidFill>
                <a:latin typeface="Verdana" panose="020B0604030504040204" pitchFamily="34" charset="0"/>
                <a:ea typeface="Verdana" panose="020B0604030504040204" pitchFamily="34" charset="0"/>
              </a:rPr>
              <a:t>Uw </a:t>
            </a:r>
            <a:r>
              <a:rPr lang="nl-NL" sz="2400" dirty="0">
                <a:solidFill>
                  <a:schemeClr val="tx1"/>
                </a:solidFill>
                <a:latin typeface="Verdana" panose="020B0604030504040204" pitchFamily="34" charset="0"/>
                <a:ea typeface="Verdana" panose="020B0604030504040204" pitchFamily="34" charset="0"/>
              </a:rPr>
              <a:t>wil</a:t>
            </a:r>
            <a:r>
              <a:rPr lang="nl-NL" sz="2400" dirty="0" smtClean="0">
                <a:solidFill>
                  <a:schemeClr val="tx1"/>
                </a:solidFill>
                <a:latin typeface="Verdana" panose="020B0604030504040204" pitchFamily="34" charset="0"/>
                <a:ea typeface="Verdana" panose="020B0604030504040204" pitchFamily="34" charset="0"/>
              </a:rPr>
              <a:t>.</a:t>
            </a:r>
            <a:endParaRPr lang="nl-NL" sz="2400" dirty="0">
              <a:solidFill>
                <a:schemeClr val="tx1"/>
              </a:solidFill>
              <a:latin typeface="Verdana" panose="020B0604030504040204" pitchFamily="34" charset="0"/>
              <a:ea typeface="Verdana" panose="020B060403050404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755" b="8021"/>
          <a:stretch/>
        </p:blipFill>
        <p:spPr bwMode="auto">
          <a:xfrm>
            <a:off x="395537" y="332656"/>
            <a:ext cx="8502116" cy="32764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p:cNvSpPr/>
          <p:nvPr/>
        </p:nvSpPr>
        <p:spPr>
          <a:xfrm>
            <a:off x="431540" y="323364"/>
            <a:ext cx="3708412" cy="369332"/>
          </a:xfrm>
          <a:prstGeom prst="rect">
            <a:avLst/>
          </a:prstGeom>
        </p:spPr>
        <p:txBody>
          <a:bodyPr wrap="square">
            <a:spAutoFit/>
          </a:bodyPr>
          <a:lstStyle/>
          <a:p>
            <a:r>
              <a:rPr lang="nl-NL" b="1" dirty="0" smtClean="0">
                <a:solidFill>
                  <a:srgbClr val="000000"/>
                </a:solidFill>
                <a:latin typeface="Verdana" panose="020B0604030504040204" pitchFamily="34" charset="0"/>
                <a:ea typeface="Verdana" panose="020B0604030504040204" pitchFamily="34" charset="0"/>
              </a:rPr>
              <a:t>3</a:t>
            </a:r>
            <a:r>
              <a:rPr lang="nl-NL" b="1" baseline="30000" dirty="0" smtClean="0">
                <a:solidFill>
                  <a:srgbClr val="000000"/>
                </a:solidFill>
                <a:latin typeface="Verdana" panose="020B0604030504040204" pitchFamily="34" charset="0"/>
                <a:ea typeface="Verdana" panose="020B0604030504040204" pitchFamily="34" charset="0"/>
              </a:rPr>
              <a:t>e</a:t>
            </a:r>
            <a:r>
              <a:rPr lang="nl-NL" b="1" dirty="0" smtClean="0">
                <a:solidFill>
                  <a:srgbClr val="000000"/>
                </a:solidFill>
                <a:latin typeface="Verdana" panose="020B0604030504040204" pitchFamily="34" charset="0"/>
                <a:ea typeface="Verdana" panose="020B0604030504040204" pitchFamily="34" charset="0"/>
              </a:rPr>
              <a:t> </a:t>
            </a:r>
            <a:r>
              <a:rPr lang="nl-NL" b="1" dirty="0" err="1" smtClean="0">
                <a:solidFill>
                  <a:srgbClr val="000000"/>
                </a:solidFill>
                <a:latin typeface="Verdana" panose="020B0604030504040204" pitchFamily="34" charset="0"/>
                <a:ea typeface="Verdana" panose="020B0604030504040204" pitchFamily="34" charset="0"/>
              </a:rPr>
              <a:t>beracha</a:t>
            </a:r>
            <a:endParaRPr lang="nl-NL" b="1" dirty="0" smtClean="0">
              <a:solidFill>
                <a:srgbClr val="00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547320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755" b="8021"/>
          <a:stretch/>
        </p:blipFill>
        <p:spPr bwMode="auto">
          <a:xfrm>
            <a:off x="395537" y="332656"/>
            <a:ext cx="8502116" cy="32764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p:cNvSpPr/>
          <p:nvPr/>
        </p:nvSpPr>
        <p:spPr>
          <a:xfrm>
            <a:off x="409628" y="5949280"/>
            <a:ext cx="8496000" cy="648000"/>
          </a:xfrm>
          <a:prstGeom prst="rect">
            <a:avLst/>
          </a:prstGeom>
          <a:solidFill>
            <a:srgbClr val="FFFFFF">
              <a:alpha val="60000"/>
            </a:srgbClr>
          </a:solidFill>
        </p:spPr>
        <p:txBody>
          <a:bodyPr wrap="square" anchor="ctr">
            <a:spAutoFit/>
          </a:bodyPr>
          <a:lstStyle/>
          <a:p>
            <a:r>
              <a:rPr lang="nl-NL" dirty="0" err="1" smtClean="0">
                <a:latin typeface="Verdana" panose="020B0604030504040204" pitchFamily="34" charset="0"/>
                <a:ea typeface="Verdana" panose="020B0604030504040204" pitchFamily="34" charset="0"/>
              </a:rPr>
              <a:t>Ratson</a:t>
            </a:r>
            <a:r>
              <a:rPr lang="nl-NL" dirty="0" smtClean="0">
                <a:latin typeface="Verdana" panose="020B0604030504040204" pitchFamily="34" charset="0"/>
                <a:ea typeface="Verdana" panose="020B0604030504040204" pitchFamily="34" charset="0"/>
              </a:rPr>
              <a:t>: welgevallen, plezier</a:t>
            </a:r>
            <a:r>
              <a:rPr lang="nl-NL" dirty="0">
                <a:latin typeface="Verdana" panose="020B0604030504040204" pitchFamily="34" charset="0"/>
                <a:ea typeface="Verdana" panose="020B0604030504040204" pitchFamily="34" charset="0"/>
              </a:rPr>
              <a:t>, vreugde, gunst, goede wil, acceptatie, wil</a:t>
            </a:r>
          </a:p>
        </p:txBody>
      </p:sp>
      <p:sp>
        <p:nvSpPr>
          <p:cNvPr id="6" name="Rechthoek 5"/>
          <p:cNvSpPr/>
          <p:nvPr/>
        </p:nvSpPr>
        <p:spPr>
          <a:xfrm>
            <a:off x="431540" y="323364"/>
            <a:ext cx="3708412" cy="369332"/>
          </a:xfrm>
          <a:prstGeom prst="rect">
            <a:avLst/>
          </a:prstGeom>
        </p:spPr>
        <p:txBody>
          <a:bodyPr wrap="square">
            <a:spAutoFit/>
          </a:bodyPr>
          <a:lstStyle/>
          <a:p>
            <a:r>
              <a:rPr lang="nl-NL" b="1" dirty="0" smtClean="0">
                <a:solidFill>
                  <a:srgbClr val="000000"/>
                </a:solidFill>
                <a:latin typeface="Verdana" panose="020B0604030504040204" pitchFamily="34" charset="0"/>
                <a:ea typeface="Verdana" panose="020B0604030504040204" pitchFamily="34" charset="0"/>
              </a:rPr>
              <a:t>3</a:t>
            </a:r>
            <a:r>
              <a:rPr lang="nl-NL" b="1" baseline="30000" dirty="0" smtClean="0">
                <a:solidFill>
                  <a:srgbClr val="000000"/>
                </a:solidFill>
                <a:latin typeface="Verdana" panose="020B0604030504040204" pitchFamily="34" charset="0"/>
                <a:ea typeface="Verdana" panose="020B0604030504040204" pitchFamily="34" charset="0"/>
              </a:rPr>
              <a:t>e</a:t>
            </a:r>
            <a:r>
              <a:rPr lang="nl-NL" b="1" dirty="0" smtClean="0">
                <a:solidFill>
                  <a:srgbClr val="000000"/>
                </a:solidFill>
                <a:latin typeface="Verdana" panose="020B0604030504040204" pitchFamily="34" charset="0"/>
                <a:ea typeface="Verdana" panose="020B0604030504040204" pitchFamily="34" charset="0"/>
              </a:rPr>
              <a:t> </a:t>
            </a:r>
            <a:r>
              <a:rPr lang="nl-NL" b="1" dirty="0" err="1" smtClean="0">
                <a:solidFill>
                  <a:srgbClr val="000000"/>
                </a:solidFill>
                <a:latin typeface="Verdana" panose="020B0604030504040204" pitchFamily="34" charset="0"/>
                <a:ea typeface="Verdana" panose="020B0604030504040204" pitchFamily="34" charset="0"/>
              </a:rPr>
              <a:t>beracha</a:t>
            </a:r>
            <a:endParaRPr lang="nl-NL" b="1" dirty="0" smtClean="0">
              <a:solidFill>
                <a:srgbClr val="000000"/>
              </a:solidFill>
              <a:latin typeface="Verdana" panose="020B0604030504040204" pitchFamily="34" charset="0"/>
              <a:ea typeface="Verdana" panose="020B060403050404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163" y="3789040"/>
            <a:ext cx="8516937"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4896871" y="332656"/>
            <a:ext cx="1440160" cy="9361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4849979" y="4653136"/>
            <a:ext cx="467217" cy="2722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9690060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5" presetClass="entr" presetSubtype="0" repeatCount="indefinite"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par>
                                <p:cTn id="15" presetID="45" presetClass="entr" presetSubtype="0" repeatCount="indefinite"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ppt_w</p:attrName>
                                        </p:attrNameLst>
                                      </p:cBhvr>
                                      <p:tavLst>
                                        <p:tav tm="0" fmla="#ppt_w*sin(2.5*pi*$)">
                                          <p:val>
                                            <p:fltVal val="0"/>
                                          </p:val>
                                        </p:tav>
                                        <p:tav tm="100000">
                                          <p:val>
                                            <p:fltVal val="1"/>
                                          </p:val>
                                        </p:tav>
                                      </p:tavLst>
                                    </p:anim>
                                    <p:anim calcmode="lin" valueType="num">
                                      <p:cBhvr>
                                        <p:cTn id="1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755" b="8021"/>
          <a:stretch/>
        </p:blipFill>
        <p:spPr bwMode="auto">
          <a:xfrm>
            <a:off x="395537" y="332656"/>
            <a:ext cx="8502116" cy="32764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p:cNvSpPr/>
          <p:nvPr/>
        </p:nvSpPr>
        <p:spPr>
          <a:xfrm>
            <a:off x="431540" y="323364"/>
            <a:ext cx="3708412" cy="369332"/>
          </a:xfrm>
          <a:prstGeom prst="rect">
            <a:avLst/>
          </a:prstGeom>
        </p:spPr>
        <p:txBody>
          <a:bodyPr wrap="square">
            <a:spAutoFit/>
          </a:bodyPr>
          <a:lstStyle/>
          <a:p>
            <a:r>
              <a:rPr lang="nl-NL" b="1" dirty="0" smtClean="0">
                <a:solidFill>
                  <a:srgbClr val="000000"/>
                </a:solidFill>
                <a:latin typeface="Verdana" panose="020B0604030504040204" pitchFamily="34" charset="0"/>
                <a:ea typeface="Verdana" panose="020B0604030504040204" pitchFamily="34" charset="0"/>
              </a:rPr>
              <a:t>3</a:t>
            </a:r>
            <a:r>
              <a:rPr lang="nl-NL" b="1" baseline="30000" dirty="0" smtClean="0">
                <a:solidFill>
                  <a:srgbClr val="000000"/>
                </a:solidFill>
                <a:latin typeface="Verdana" panose="020B0604030504040204" pitchFamily="34" charset="0"/>
                <a:ea typeface="Verdana" panose="020B0604030504040204" pitchFamily="34" charset="0"/>
              </a:rPr>
              <a:t>e</a:t>
            </a:r>
            <a:r>
              <a:rPr lang="nl-NL" b="1" dirty="0" smtClean="0">
                <a:solidFill>
                  <a:srgbClr val="000000"/>
                </a:solidFill>
                <a:latin typeface="Verdana" panose="020B0604030504040204" pitchFamily="34" charset="0"/>
                <a:ea typeface="Verdana" panose="020B0604030504040204" pitchFamily="34" charset="0"/>
              </a:rPr>
              <a:t> </a:t>
            </a:r>
            <a:r>
              <a:rPr lang="nl-NL" b="1" dirty="0" err="1" smtClean="0">
                <a:solidFill>
                  <a:srgbClr val="000000"/>
                </a:solidFill>
                <a:latin typeface="Verdana" panose="020B0604030504040204" pitchFamily="34" charset="0"/>
                <a:ea typeface="Verdana" panose="020B0604030504040204" pitchFamily="34" charset="0"/>
              </a:rPr>
              <a:t>beracha</a:t>
            </a:r>
            <a:endParaRPr lang="nl-NL" b="1" dirty="0" smtClean="0">
              <a:solidFill>
                <a:srgbClr val="000000"/>
              </a:solidFill>
              <a:latin typeface="Verdana" panose="020B0604030504040204" pitchFamily="34" charset="0"/>
              <a:ea typeface="Verdana" panose="020B060403050404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612" y="4509120"/>
            <a:ext cx="8645525"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2479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809037"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ndertitel 2"/>
          <p:cNvSpPr txBox="1">
            <a:spLocks/>
          </p:cNvSpPr>
          <p:nvPr/>
        </p:nvSpPr>
        <p:spPr>
          <a:xfrm>
            <a:off x="186190" y="3068960"/>
            <a:ext cx="8640960" cy="187220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400" dirty="0" smtClean="0">
                <a:latin typeface="Verdana" panose="020B0604030504040204" pitchFamily="34" charset="0"/>
                <a:ea typeface="Verdana" panose="020B0604030504040204" pitchFamily="34" charset="0"/>
              </a:rPr>
              <a:t>Na het driemaal ‘Uw’ volgt nu driemaal ‘Ons’: </a:t>
            </a:r>
          </a:p>
          <a:p>
            <a:pPr marL="457200" indent="-457200">
              <a:buFont typeface="Arial" panose="020B0604020202020204" pitchFamily="34" charset="0"/>
              <a:buAutoNum type="arabicPeriod"/>
            </a:pPr>
            <a:r>
              <a:rPr lang="nl-NL" sz="2400" dirty="0" smtClean="0">
                <a:latin typeface="Verdana" panose="020B0604030504040204" pitchFamily="34" charset="0"/>
                <a:ea typeface="Verdana" panose="020B0604030504040204" pitchFamily="34" charset="0"/>
              </a:rPr>
              <a:t>ons dagelijks brood, </a:t>
            </a:r>
          </a:p>
          <a:p>
            <a:pPr marL="457200" indent="-457200">
              <a:buFont typeface="Arial" panose="020B0604020202020204" pitchFamily="34" charset="0"/>
              <a:buAutoNum type="arabicPeriod"/>
            </a:pPr>
            <a:r>
              <a:rPr lang="nl-NL" sz="2400" dirty="0" smtClean="0">
                <a:latin typeface="Verdana" panose="020B0604030504040204" pitchFamily="34" charset="0"/>
                <a:ea typeface="Verdana" panose="020B0604030504040204" pitchFamily="34" charset="0"/>
              </a:rPr>
              <a:t>onze schulden  </a:t>
            </a:r>
          </a:p>
          <a:p>
            <a:pPr marL="457200" indent="-457200">
              <a:buFont typeface="Arial" panose="020B0604020202020204" pitchFamily="34" charset="0"/>
              <a:buAutoNum type="arabicPeriod"/>
            </a:pPr>
            <a:r>
              <a:rPr lang="nl-NL" sz="2400" dirty="0" smtClean="0">
                <a:latin typeface="Verdana" panose="020B0604030504040204" pitchFamily="34" charset="0"/>
                <a:ea typeface="Verdana" panose="020B0604030504040204" pitchFamily="34" charset="0"/>
              </a:rPr>
              <a:t>leidt ons niet in verzoeking.</a:t>
            </a:r>
          </a:p>
          <a:p>
            <a:pPr marL="0" indent="0">
              <a:buFont typeface="Arial" panose="020B0604020202020204" pitchFamily="34" charset="0"/>
              <a:buNone/>
            </a:pPr>
            <a:r>
              <a:rPr lang="nl-NL" sz="2400" dirty="0" smtClean="0">
                <a:latin typeface="Verdana" panose="020B0604030504040204" pitchFamily="34" charset="0"/>
                <a:ea typeface="Verdana" panose="020B0604030504040204" pitchFamily="34" charset="0"/>
              </a:rPr>
              <a:t> </a:t>
            </a:r>
          </a:p>
        </p:txBody>
      </p:sp>
      <p:sp>
        <p:nvSpPr>
          <p:cNvPr id="2" name="Rechthoek 1"/>
          <p:cNvSpPr/>
          <p:nvPr/>
        </p:nvSpPr>
        <p:spPr>
          <a:xfrm>
            <a:off x="3923928" y="224744"/>
            <a:ext cx="828000" cy="75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6372200" y="1052736"/>
            <a:ext cx="1116000" cy="43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4427984" y="1484784"/>
            <a:ext cx="720000" cy="45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768734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ppt_w</p:attrName>
                                        </p:attrNameLst>
                                      </p:cBhvr>
                                      <p:tavLst>
                                        <p:tav tm="0" fmla="#ppt_w*sin(2.5*pi*$)">
                                          <p:val>
                                            <p:fltVal val="0"/>
                                          </p:val>
                                        </p:tav>
                                        <p:tav tm="100000">
                                          <p:val>
                                            <p:fltVal val="1"/>
                                          </p:val>
                                        </p:tav>
                                      </p:tavLst>
                                    </p:anim>
                                    <p:anim calcmode="lin" valueType="num">
                                      <p:cBhvr>
                                        <p:cTn id="19" dur="2000" fill="hold"/>
                                        <p:tgtEl>
                                          <p:spTgt spid="8"/>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ppt_w</p:attrName>
                                        </p:attrNameLst>
                                      </p:cBhvr>
                                      <p:tavLst>
                                        <p:tav tm="0" fmla="#ppt_w*sin(2.5*pi*$)">
                                          <p:val>
                                            <p:fltVal val="0"/>
                                          </p:val>
                                        </p:tav>
                                        <p:tav tm="100000">
                                          <p:val>
                                            <p:fltVal val="1"/>
                                          </p:val>
                                        </p:tav>
                                      </p:tavLst>
                                    </p:anim>
                                    <p:anim calcmode="lin" valueType="num">
                                      <p:cBhvr>
                                        <p:cTn id="24"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78875" cy="1871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ndertitel 2"/>
          <p:cNvSpPr txBox="1">
            <a:spLocks/>
          </p:cNvSpPr>
          <p:nvPr/>
        </p:nvSpPr>
        <p:spPr>
          <a:xfrm>
            <a:off x="343526" y="404662"/>
            <a:ext cx="1708194" cy="17281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1800" b="1" dirty="0">
                <a:latin typeface="Verdana" panose="020B0604030504040204" pitchFamily="34" charset="0"/>
                <a:ea typeface="Verdana" panose="020B0604030504040204" pitchFamily="34" charset="0"/>
              </a:rPr>
              <a:t>4</a:t>
            </a:r>
            <a:r>
              <a:rPr lang="nl-NL" sz="1800" b="1" baseline="30000" dirty="0" smtClean="0">
                <a:latin typeface="Verdana" panose="020B0604030504040204" pitchFamily="34" charset="0"/>
                <a:ea typeface="Verdana" panose="020B0604030504040204" pitchFamily="34" charset="0"/>
              </a:rPr>
              <a:t>e</a:t>
            </a:r>
            <a:r>
              <a:rPr lang="nl-NL" sz="1800" b="1" dirty="0" smtClean="0">
                <a:latin typeface="Verdana" panose="020B0604030504040204" pitchFamily="34" charset="0"/>
                <a:ea typeface="Verdana" panose="020B0604030504040204" pitchFamily="34" charset="0"/>
              </a:rPr>
              <a:t> </a:t>
            </a:r>
            <a:r>
              <a:rPr lang="nl-NL" sz="1800" b="1" dirty="0" err="1" smtClean="0">
                <a:latin typeface="Verdana" panose="020B0604030504040204" pitchFamily="34" charset="0"/>
                <a:ea typeface="Verdana" panose="020B0604030504040204" pitchFamily="34" charset="0"/>
              </a:rPr>
              <a:t>beracha</a:t>
            </a:r>
            <a:r>
              <a:rPr lang="nl-NL" sz="1800" b="1" dirty="0" smtClean="0">
                <a:latin typeface="Verdana" panose="020B0604030504040204" pitchFamily="34" charset="0"/>
                <a:ea typeface="Verdana" panose="020B0604030504040204" pitchFamily="34" charset="0"/>
              </a:rPr>
              <a:t>:</a:t>
            </a:r>
          </a:p>
          <a:p>
            <a:pPr marL="0" indent="0">
              <a:buNone/>
            </a:pPr>
            <a:r>
              <a:rPr lang="nl-NL" sz="1800" b="1" dirty="0" err="1">
                <a:latin typeface="Verdana" panose="020B0604030504040204" pitchFamily="34" charset="0"/>
                <a:ea typeface="Verdana" panose="020B0604030504040204" pitchFamily="34" charset="0"/>
              </a:rPr>
              <a:t>birkat</a:t>
            </a:r>
            <a:r>
              <a:rPr lang="nl-NL" sz="1800" b="1" dirty="0">
                <a:latin typeface="Verdana" panose="020B0604030504040204" pitchFamily="34" charset="0"/>
                <a:ea typeface="Verdana" panose="020B0604030504040204" pitchFamily="34" charset="0"/>
              </a:rPr>
              <a:t> </a:t>
            </a:r>
            <a:r>
              <a:rPr lang="nl-NL" sz="1800" b="1" dirty="0" smtClean="0">
                <a:latin typeface="Verdana" panose="020B0604030504040204" pitchFamily="34" charset="0"/>
                <a:ea typeface="Verdana" panose="020B0604030504040204" pitchFamily="34" charset="0"/>
              </a:rPr>
              <a:t>ha-</a:t>
            </a:r>
          </a:p>
          <a:p>
            <a:pPr marL="0" indent="0">
              <a:buNone/>
            </a:pPr>
            <a:r>
              <a:rPr lang="nl-NL" sz="1800" b="1" dirty="0" err="1" smtClean="0">
                <a:latin typeface="Verdana" panose="020B0604030504040204" pitchFamily="34" charset="0"/>
                <a:ea typeface="Verdana" panose="020B0604030504040204" pitchFamily="34" charset="0"/>
              </a:rPr>
              <a:t>sjamajiem</a:t>
            </a:r>
            <a:r>
              <a:rPr lang="nl-NL" sz="1800" b="1" dirty="0" smtClean="0">
                <a:latin typeface="Verdana" panose="020B0604030504040204" pitchFamily="34" charset="0"/>
                <a:ea typeface="Verdana" panose="020B0604030504040204" pitchFamily="34" charset="0"/>
              </a:rPr>
              <a:t> </a:t>
            </a:r>
            <a:endParaRPr lang="nl-NL" sz="1800" b="1" dirty="0">
              <a:latin typeface="Verdana" panose="020B0604030504040204" pitchFamily="34" charset="0"/>
              <a:ea typeface="Verdana" panose="020B0604030504040204" pitchFamily="34" charset="0"/>
            </a:endParaRPr>
          </a:p>
          <a:p>
            <a:pPr marL="0" indent="0">
              <a:buNone/>
            </a:pPr>
            <a:r>
              <a:rPr lang="nl-NL" sz="1800" i="1" dirty="0" smtClean="0">
                <a:latin typeface="Verdana" panose="020B0604030504040204" pitchFamily="34" charset="0"/>
                <a:ea typeface="Verdana" panose="020B0604030504040204" pitchFamily="34" charset="0"/>
              </a:rPr>
              <a:t>zegen </a:t>
            </a:r>
            <a:r>
              <a:rPr lang="nl-NL" sz="1800" i="1" dirty="0">
                <a:latin typeface="Verdana" panose="020B0604030504040204" pitchFamily="34" charset="0"/>
                <a:ea typeface="Verdana" panose="020B0604030504040204" pitchFamily="34" charset="0"/>
              </a:rPr>
              <a:t>over </a:t>
            </a:r>
            <a:endParaRPr lang="nl-NL" sz="1800" i="1" dirty="0" smtClean="0">
              <a:latin typeface="Verdana" panose="020B0604030504040204" pitchFamily="34" charset="0"/>
              <a:ea typeface="Verdana" panose="020B0604030504040204" pitchFamily="34" charset="0"/>
            </a:endParaRPr>
          </a:p>
          <a:p>
            <a:pPr marL="0" indent="0">
              <a:buNone/>
            </a:pPr>
            <a:r>
              <a:rPr lang="nl-NL" sz="1800" i="1" dirty="0" smtClean="0">
                <a:latin typeface="Verdana" panose="020B0604030504040204" pitchFamily="34" charset="0"/>
                <a:ea typeface="Verdana" panose="020B0604030504040204" pitchFamily="34" charset="0"/>
              </a:rPr>
              <a:t>de </a:t>
            </a:r>
            <a:r>
              <a:rPr lang="nl-NL" sz="1800" i="1" dirty="0">
                <a:latin typeface="Verdana" panose="020B0604030504040204" pitchFamily="34" charset="0"/>
                <a:ea typeface="Verdana" panose="020B0604030504040204" pitchFamily="34" charset="0"/>
              </a:rPr>
              <a:t>jaren</a:t>
            </a:r>
            <a:endParaRPr lang="nl-NL" sz="1800" i="1" dirty="0" smtClean="0">
              <a:latin typeface="Verdana" panose="020B0604030504040204" pitchFamily="34" charset="0"/>
              <a:ea typeface="Verdana" panose="020B060403050404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2204865"/>
            <a:ext cx="8856000" cy="3030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950" y="5358085"/>
            <a:ext cx="895508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32179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79512" y="260648"/>
            <a:ext cx="8856984" cy="2554545"/>
          </a:xfrm>
          <a:prstGeom prst="rect">
            <a:avLst/>
          </a:prstGeom>
        </p:spPr>
        <p:txBody>
          <a:bodyPr wrap="square">
            <a:spAutoFit/>
          </a:bodyPr>
          <a:lstStyle/>
          <a:p>
            <a:pPr algn="ctr"/>
            <a:r>
              <a:rPr lang="nl-NL" sz="2400" i="1" dirty="0" smtClean="0">
                <a:solidFill>
                  <a:srgbClr val="464745"/>
                </a:solidFill>
                <a:latin typeface="Verdana" panose="020B0604030504040204" pitchFamily="34" charset="0"/>
                <a:ea typeface="Verdana" panose="020B0604030504040204" pitchFamily="34" charset="0"/>
              </a:rPr>
              <a:t>“Op </a:t>
            </a:r>
            <a:r>
              <a:rPr lang="nl-NL" sz="2400" i="1" dirty="0">
                <a:solidFill>
                  <a:srgbClr val="464745"/>
                </a:solidFill>
                <a:latin typeface="Verdana" panose="020B0604030504040204" pitchFamily="34" charset="0"/>
                <a:ea typeface="Verdana" panose="020B0604030504040204" pitchFamily="34" charset="0"/>
              </a:rPr>
              <a:t>een keer was ​Jezus​ ergens in ​gebed. </a:t>
            </a:r>
            <a:endParaRPr lang="nl-NL" sz="2400" i="1" dirty="0" smtClean="0">
              <a:solidFill>
                <a:srgbClr val="464745"/>
              </a:solidFill>
              <a:latin typeface="Verdana" panose="020B0604030504040204" pitchFamily="34" charset="0"/>
              <a:ea typeface="Verdana" panose="020B0604030504040204" pitchFamily="34" charset="0"/>
            </a:endParaRPr>
          </a:p>
          <a:p>
            <a:pPr algn="ctr"/>
            <a:r>
              <a:rPr lang="nl-NL" sz="2400" i="1" dirty="0" smtClean="0">
                <a:solidFill>
                  <a:srgbClr val="464745"/>
                </a:solidFill>
                <a:latin typeface="Verdana" panose="020B0604030504040204" pitchFamily="34" charset="0"/>
                <a:ea typeface="Verdana" panose="020B0604030504040204" pitchFamily="34" charset="0"/>
              </a:rPr>
              <a:t>Toen </a:t>
            </a:r>
            <a:r>
              <a:rPr lang="nl-NL" sz="2400" i="1" dirty="0">
                <a:solidFill>
                  <a:srgbClr val="464745"/>
                </a:solidFill>
                <a:latin typeface="Verdana" panose="020B0604030504040204" pitchFamily="34" charset="0"/>
                <a:ea typeface="Verdana" panose="020B0604030504040204" pitchFamily="34" charset="0"/>
              </a:rPr>
              <a:t>hij zijn ​gebed​ had beëindigd, </a:t>
            </a:r>
            <a:endParaRPr lang="nl-NL" sz="2400" i="1" dirty="0" smtClean="0">
              <a:solidFill>
                <a:srgbClr val="464745"/>
              </a:solidFill>
              <a:latin typeface="Verdana" panose="020B0604030504040204" pitchFamily="34" charset="0"/>
              <a:ea typeface="Verdana" panose="020B0604030504040204" pitchFamily="34" charset="0"/>
            </a:endParaRPr>
          </a:p>
          <a:p>
            <a:pPr algn="ctr"/>
            <a:r>
              <a:rPr lang="nl-NL" sz="2400" i="1" dirty="0" smtClean="0">
                <a:solidFill>
                  <a:srgbClr val="464745"/>
                </a:solidFill>
                <a:latin typeface="Verdana" panose="020B0604030504040204" pitchFamily="34" charset="0"/>
                <a:ea typeface="Verdana" panose="020B0604030504040204" pitchFamily="34" charset="0"/>
              </a:rPr>
              <a:t>vroeg </a:t>
            </a:r>
            <a:r>
              <a:rPr lang="nl-NL" sz="2400" i="1" dirty="0">
                <a:solidFill>
                  <a:srgbClr val="464745"/>
                </a:solidFill>
                <a:latin typeface="Verdana" panose="020B0604030504040204" pitchFamily="34" charset="0"/>
                <a:ea typeface="Verdana" panose="020B0604030504040204" pitchFamily="34" charset="0"/>
              </a:rPr>
              <a:t>een van zijn ​leerlingen​ hem: </a:t>
            </a:r>
            <a:endParaRPr lang="nl-NL" sz="2400" i="1" dirty="0" smtClean="0">
              <a:solidFill>
                <a:srgbClr val="464745"/>
              </a:solidFill>
              <a:latin typeface="Verdana" panose="020B0604030504040204" pitchFamily="34" charset="0"/>
              <a:ea typeface="Verdana" panose="020B0604030504040204" pitchFamily="34" charset="0"/>
            </a:endParaRPr>
          </a:p>
          <a:p>
            <a:pPr algn="ctr"/>
            <a:r>
              <a:rPr lang="nl-NL" sz="2400" i="1" dirty="0" smtClean="0">
                <a:solidFill>
                  <a:srgbClr val="464745"/>
                </a:solidFill>
                <a:latin typeface="Verdana" panose="020B0604030504040204" pitchFamily="34" charset="0"/>
                <a:ea typeface="Verdana" panose="020B0604030504040204" pitchFamily="34" charset="0"/>
              </a:rPr>
              <a:t>‘</a:t>
            </a:r>
            <a:r>
              <a:rPr lang="nl-NL" sz="2400" b="1" i="1" dirty="0">
                <a:solidFill>
                  <a:srgbClr val="464745"/>
                </a:solidFill>
                <a:latin typeface="Verdana" panose="020B0604030504040204" pitchFamily="34" charset="0"/>
                <a:ea typeface="Verdana" panose="020B0604030504040204" pitchFamily="34" charset="0"/>
              </a:rPr>
              <a:t>Heer, leer ons ​bidden</a:t>
            </a:r>
            <a:r>
              <a:rPr lang="nl-NL" sz="2400" i="1" dirty="0" smtClean="0">
                <a:solidFill>
                  <a:srgbClr val="464745"/>
                </a:solidFill>
                <a:latin typeface="Verdana" panose="020B0604030504040204" pitchFamily="34" charset="0"/>
                <a:ea typeface="Verdana" panose="020B0604030504040204" pitchFamily="34" charset="0"/>
              </a:rPr>
              <a:t>,</a:t>
            </a:r>
          </a:p>
          <a:p>
            <a:pPr algn="ctr"/>
            <a:r>
              <a:rPr lang="nl-NL" sz="2400" b="1" i="1" dirty="0">
                <a:latin typeface="Verdana" panose="020B0604030504040204" pitchFamily="34" charset="0"/>
                <a:ea typeface="Verdana" panose="020B0604030504040204" pitchFamily="34" charset="0"/>
              </a:rPr>
              <a:t> </a:t>
            </a:r>
            <a:r>
              <a:rPr lang="nl-NL" sz="2400" b="1" i="1" dirty="0">
                <a:solidFill>
                  <a:srgbClr val="C00000"/>
                </a:solidFill>
                <a:latin typeface="Verdana" panose="020B0604030504040204" pitchFamily="34" charset="0"/>
                <a:ea typeface="Verdana" panose="020B0604030504040204" pitchFamily="34" charset="0"/>
              </a:rPr>
              <a:t>zoals ook Johannes </a:t>
            </a:r>
            <a:endParaRPr lang="nl-NL" sz="2400" b="1" i="1" dirty="0" smtClean="0">
              <a:solidFill>
                <a:srgbClr val="C00000"/>
              </a:solidFill>
              <a:latin typeface="Verdana" panose="020B0604030504040204" pitchFamily="34" charset="0"/>
              <a:ea typeface="Verdana" panose="020B0604030504040204" pitchFamily="34" charset="0"/>
            </a:endParaRPr>
          </a:p>
          <a:p>
            <a:pPr algn="ctr"/>
            <a:r>
              <a:rPr lang="nl-NL" sz="2400" b="1" i="1" dirty="0" smtClean="0">
                <a:solidFill>
                  <a:srgbClr val="C00000"/>
                </a:solidFill>
                <a:latin typeface="Verdana" panose="020B0604030504040204" pitchFamily="34" charset="0"/>
                <a:ea typeface="Verdana" panose="020B0604030504040204" pitchFamily="34" charset="0"/>
              </a:rPr>
              <a:t>zijn </a:t>
            </a:r>
            <a:r>
              <a:rPr lang="nl-NL" sz="2400" b="1" i="1" dirty="0">
                <a:solidFill>
                  <a:srgbClr val="C00000"/>
                </a:solidFill>
                <a:latin typeface="Verdana" panose="020B0604030504040204" pitchFamily="34" charset="0"/>
                <a:ea typeface="Verdana" panose="020B0604030504040204" pitchFamily="34" charset="0"/>
              </a:rPr>
              <a:t>discipelen geleerd heeft.</a:t>
            </a:r>
            <a:r>
              <a:rPr lang="nl-NL" sz="2400" i="1" dirty="0">
                <a:latin typeface="Verdana" panose="020B0604030504040204" pitchFamily="34" charset="0"/>
                <a:ea typeface="Verdana" panose="020B0604030504040204" pitchFamily="34" charset="0"/>
              </a:rPr>
              <a:t> </a:t>
            </a:r>
            <a:r>
              <a:rPr lang="nl-NL" sz="2400" i="1" dirty="0" smtClean="0">
                <a:solidFill>
                  <a:srgbClr val="464745"/>
                </a:solidFill>
                <a:latin typeface="Verdana" panose="020B0604030504040204" pitchFamily="34" charset="0"/>
                <a:ea typeface="Verdana" panose="020B0604030504040204" pitchFamily="34" charset="0"/>
              </a:rPr>
              <a:t>”</a:t>
            </a:r>
          </a:p>
          <a:p>
            <a:pPr algn="ctr"/>
            <a:r>
              <a:rPr lang="nl-NL" sz="1600" i="1" dirty="0" smtClean="0">
                <a:solidFill>
                  <a:srgbClr val="464745"/>
                </a:solidFill>
                <a:latin typeface="Verdana" panose="020B0604030504040204" pitchFamily="34" charset="0"/>
                <a:ea typeface="Verdana" panose="020B0604030504040204" pitchFamily="34" charset="0"/>
              </a:rPr>
              <a:t>Lucas </a:t>
            </a:r>
            <a:r>
              <a:rPr lang="nl-NL" sz="1600" i="1" dirty="0">
                <a:solidFill>
                  <a:srgbClr val="464745"/>
                </a:solidFill>
                <a:latin typeface="Verdana" panose="020B0604030504040204" pitchFamily="34" charset="0"/>
                <a:ea typeface="Verdana" panose="020B0604030504040204" pitchFamily="34" charset="0"/>
              </a:rPr>
              <a:t>11:1 </a:t>
            </a:r>
            <a:endParaRPr lang="nl-NL" sz="2400" i="1" dirty="0">
              <a:latin typeface="Verdana" panose="020B0604030504040204" pitchFamily="34" charset="0"/>
              <a:ea typeface="Verdana" panose="020B0604030504040204" pitchFamily="34" charset="0"/>
            </a:endParaRPr>
          </a:p>
        </p:txBody>
      </p:sp>
      <p:sp>
        <p:nvSpPr>
          <p:cNvPr id="6" name="Tekstvak 5"/>
          <p:cNvSpPr txBox="1"/>
          <p:nvPr/>
        </p:nvSpPr>
        <p:spPr>
          <a:xfrm>
            <a:off x="251520" y="3140968"/>
            <a:ext cx="8640960" cy="830997"/>
          </a:xfrm>
          <a:prstGeom prst="rect">
            <a:avLst/>
          </a:prstGeom>
          <a:noFill/>
        </p:spPr>
        <p:txBody>
          <a:bodyPr wrap="square" rtlCol="0">
            <a:spAutoFit/>
          </a:bodyPr>
          <a:lstStyle/>
          <a:p>
            <a:pPr algn="ctr"/>
            <a:r>
              <a:rPr lang="nl-NL" sz="2400" dirty="0" smtClean="0">
                <a:latin typeface="Verdana" panose="020B0604030504040204" pitchFamily="34" charset="0"/>
                <a:ea typeface="Verdana" panose="020B0604030504040204" pitchFamily="34" charset="0"/>
              </a:rPr>
              <a:t>Iedere rabbi/leraar legt zijn eigen </a:t>
            </a:r>
            <a:r>
              <a:rPr lang="nl-NL" sz="2400" dirty="0" smtClean="0">
                <a:latin typeface="Verdana" panose="020B0604030504040204" pitchFamily="34" charset="0"/>
                <a:ea typeface="Verdana" panose="020B0604030504040204" pitchFamily="34" charset="0"/>
              </a:rPr>
              <a:t>accenten, </a:t>
            </a:r>
          </a:p>
          <a:p>
            <a:pPr algn="ctr"/>
            <a:r>
              <a:rPr lang="nl-NL" sz="2400" dirty="0" smtClean="0">
                <a:latin typeface="Verdana" panose="020B0604030504040204" pitchFamily="34" charset="0"/>
                <a:ea typeface="Verdana" panose="020B0604030504040204" pitchFamily="34" charset="0"/>
              </a:rPr>
              <a:t>en </a:t>
            </a:r>
            <a:r>
              <a:rPr lang="nl-NL" sz="2400" dirty="0" smtClean="0">
                <a:latin typeface="Verdana" panose="020B0604030504040204" pitchFamily="34" charset="0"/>
                <a:ea typeface="Verdana" panose="020B0604030504040204" pitchFamily="34" charset="0"/>
              </a:rPr>
              <a:t>ze wilden horen </a:t>
            </a:r>
            <a:r>
              <a:rPr lang="nl-NL" sz="2400" dirty="0" smtClean="0">
                <a:latin typeface="Verdana" panose="020B0604030504040204" pitchFamily="34" charset="0"/>
                <a:ea typeface="Verdana" panose="020B0604030504040204" pitchFamily="34" charset="0"/>
              </a:rPr>
              <a:t>hoe rabbi Jesjoea </a:t>
            </a:r>
            <a:r>
              <a:rPr lang="nl-NL" sz="2400" dirty="0" smtClean="0">
                <a:latin typeface="Verdana" panose="020B0604030504040204" pitchFamily="34" charset="0"/>
                <a:ea typeface="Verdana" panose="020B0604030504040204" pitchFamily="34" charset="0"/>
              </a:rPr>
              <a:t>hier over dacht.</a:t>
            </a:r>
            <a:endParaRPr lang="nl-NL"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5070285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2833688"/>
            <a:ext cx="8907463"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8778875" cy="1871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ndertitel 2"/>
          <p:cNvSpPr txBox="1">
            <a:spLocks/>
          </p:cNvSpPr>
          <p:nvPr/>
        </p:nvSpPr>
        <p:spPr>
          <a:xfrm>
            <a:off x="343526" y="404662"/>
            <a:ext cx="1708194" cy="17281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1800" b="1" dirty="0">
                <a:latin typeface="Verdana" panose="020B0604030504040204" pitchFamily="34" charset="0"/>
                <a:ea typeface="Verdana" panose="020B0604030504040204" pitchFamily="34" charset="0"/>
              </a:rPr>
              <a:t>4</a:t>
            </a:r>
            <a:r>
              <a:rPr lang="nl-NL" sz="1800" b="1" baseline="30000" dirty="0" smtClean="0">
                <a:latin typeface="Verdana" panose="020B0604030504040204" pitchFamily="34" charset="0"/>
                <a:ea typeface="Verdana" panose="020B0604030504040204" pitchFamily="34" charset="0"/>
              </a:rPr>
              <a:t>e</a:t>
            </a:r>
            <a:r>
              <a:rPr lang="nl-NL" sz="1800" b="1" dirty="0" smtClean="0">
                <a:latin typeface="Verdana" panose="020B0604030504040204" pitchFamily="34" charset="0"/>
                <a:ea typeface="Verdana" panose="020B0604030504040204" pitchFamily="34" charset="0"/>
              </a:rPr>
              <a:t> </a:t>
            </a:r>
            <a:r>
              <a:rPr lang="nl-NL" sz="1800" b="1" dirty="0" err="1" smtClean="0">
                <a:latin typeface="Verdana" panose="020B0604030504040204" pitchFamily="34" charset="0"/>
                <a:ea typeface="Verdana" panose="020B0604030504040204" pitchFamily="34" charset="0"/>
              </a:rPr>
              <a:t>beracha</a:t>
            </a:r>
            <a:r>
              <a:rPr lang="nl-NL" sz="1800" b="1" dirty="0" smtClean="0">
                <a:latin typeface="Verdana" panose="020B0604030504040204" pitchFamily="34" charset="0"/>
                <a:ea typeface="Verdana" panose="020B0604030504040204" pitchFamily="34" charset="0"/>
              </a:rPr>
              <a:t>:</a:t>
            </a:r>
          </a:p>
          <a:p>
            <a:pPr marL="0" indent="0">
              <a:buNone/>
            </a:pPr>
            <a:r>
              <a:rPr lang="nl-NL" sz="1800" b="1" dirty="0" err="1">
                <a:latin typeface="Verdana" panose="020B0604030504040204" pitchFamily="34" charset="0"/>
                <a:ea typeface="Verdana" panose="020B0604030504040204" pitchFamily="34" charset="0"/>
              </a:rPr>
              <a:t>birkat</a:t>
            </a:r>
            <a:r>
              <a:rPr lang="nl-NL" sz="1800" b="1" dirty="0">
                <a:latin typeface="Verdana" panose="020B0604030504040204" pitchFamily="34" charset="0"/>
                <a:ea typeface="Verdana" panose="020B0604030504040204" pitchFamily="34" charset="0"/>
              </a:rPr>
              <a:t> </a:t>
            </a:r>
            <a:r>
              <a:rPr lang="nl-NL" sz="1800" b="1" dirty="0" smtClean="0">
                <a:latin typeface="Verdana" panose="020B0604030504040204" pitchFamily="34" charset="0"/>
                <a:ea typeface="Verdana" panose="020B0604030504040204" pitchFamily="34" charset="0"/>
              </a:rPr>
              <a:t>ha-</a:t>
            </a:r>
          </a:p>
          <a:p>
            <a:pPr marL="0" indent="0">
              <a:buNone/>
            </a:pPr>
            <a:r>
              <a:rPr lang="nl-NL" sz="1800" b="1" dirty="0" err="1" smtClean="0">
                <a:latin typeface="Verdana" panose="020B0604030504040204" pitchFamily="34" charset="0"/>
                <a:ea typeface="Verdana" panose="020B0604030504040204" pitchFamily="34" charset="0"/>
              </a:rPr>
              <a:t>sjamajiem</a:t>
            </a:r>
            <a:r>
              <a:rPr lang="nl-NL" sz="1800" b="1" dirty="0" smtClean="0">
                <a:latin typeface="Verdana" panose="020B0604030504040204" pitchFamily="34" charset="0"/>
                <a:ea typeface="Verdana" panose="020B0604030504040204" pitchFamily="34" charset="0"/>
              </a:rPr>
              <a:t> </a:t>
            </a:r>
            <a:endParaRPr lang="nl-NL" sz="1800" b="1" dirty="0">
              <a:latin typeface="Verdana" panose="020B0604030504040204" pitchFamily="34" charset="0"/>
              <a:ea typeface="Verdana" panose="020B0604030504040204" pitchFamily="34" charset="0"/>
            </a:endParaRPr>
          </a:p>
          <a:p>
            <a:pPr marL="0" indent="0">
              <a:buNone/>
            </a:pPr>
            <a:r>
              <a:rPr lang="nl-NL" sz="1800" i="1" dirty="0" smtClean="0">
                <a:latin typeface="Verdana" panose="020B0604030504040204" pitchFamily="34" charset="0"/>
                <a:ea typeface="Verdana" panose="020B0604030504040204" pitchFamily="34" charset="0"/>
              </a:rPr>
              <a:t>zegen </a:t>
            </a:r>
            <a:r>
              <a:rPr lang="nl-NL" sz="1800" i="1" dirty="0">
                <a:latin typeface="Verdana" panose="020B0604030504040204" pitchFamily="34" charset="0"/>
                <a:ea typeface="Verdana" panose="020B0604030504040204" pitchFamily="34" charset="0"/>
              </a:rPr>
              <a:t>over </a:t>
            </a:r>
            <a:endParaRPr lang="nl-NL" sz="1800" i="1" dirty="0" smtClean="0">
              <a:latin typeface="Verdana" panose="020B0604030504040204" pitchFamily="34" charset="0"/>
              <a:ea typeface="Verdana" panose="020B0604030504040204" pitchFamily="34" charset="0"/>
            </a:endParaRPr>
          </a:p>
          <a:p>
            <a:pPr marL="0" indent="0">
              <a:buNone/>
            </a:pPr>
            <a:r>
              <a:rPr lang="nl-NL" sz="1800" i="1" dirty="0" smtClean="0">
                <a:latin typeface="Verdana" panose="020B0604030504040204" pitchFamily="34" charset="0"/>
                <a:ea typeface="Verdana" panose="020B0604030504040204" pitchFamily="34" charset="0"/>
              </a:rPr>
              <a:t>de </a:t>
            </a:r>
            <a:r>
              <a:rPr lang="nl-NL" sz="1800" i="1" dirty="0">
                <a:latin typeface="Verdana" panose="020B0604030504040204" pitchFamily="34" charset="0"/>
                <a:ea typeface="Verdana" panose="020B0604030504040204" pitchFamily="34" charset="0"/>
              </a:rPr>
              <a:t>jaren</a:t>
            </a:r>
            <a:endParaRPr lang="nl-NL" sz="1800" i="1"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1269285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9126537"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hoek 7"/>
          <p:cNvSpPr/>
          <p:nvPr/>
        </p:nvSpPr>
        <p:spPr>
          <a:xfrm>
            <a:off x="341530" y="345430"/>
            <a:ext cx="1854206" cy="923330"/>
          </a:xfrm>
          <a:prstGeom prst="rect">
            <a:avLst/>
          </a:prstGeom>
        </p:spPr>
        <p:txBody>
          <a:bodyPr wrap="square">
            <a:spAutoFit/>
          </a:bodyPr>
          <a:lstStyle/>
          <a:p>
            <a:r>
              <a:rPr lang="nl-NL" b="1" dirty="0" smtClean="0">
                <a:solidFill>
                  <a:srgbClr val="000000"/>
                </a:solidFill>
                <a:latin typeface="Verdana" panose="020B0604030504040204" pitchFamily="34" charset="0"/>
                <a:ea typeface="Verdana" panose="020B0604030504040204" pitchFamily="34" charset="0"/>
              </a:rPr>
              <a:t>5</a:t>
            </a:r>
            <a:r>
              <a:rPr lang="nl-NL" b="1" baseline="30000" dirty="0" smtClean="0">
                <a:solidFill>
                  <a:srgbClr val="000000"/>
                </a:solidFill>
                <a:latin typeface="Verdana" panose="020B0604030504040204" pitchFamily="34" charset="0"/>
                <a:ea typeface="Verdana" panose="020B0604030504040204" pitchFamily="34" charset="0"/>
              </a:rPr>
              <a:t>e</a:t>
            </a:r>
            <a:r>
              <a:rPr lang="nl-NL" b="1" dirty="0" smtClean="0">
                <a:solidFill>
                  <a:srgbClr val="000000"/>
                </a:solidFill>
                <a:latin typeface="Verdana" panose="020B0604030504040204" pitchFamily="34" charset="0"/>
                <a:ea typeface="Verdana" panose="020B0604030504040204" pitchFamily="34" charset="0"/>
              </a:rPr>
              <a:t> </a:t>
            </a:r>
            <a:r>
              <a:rPr lang="nl-NL" b="1" dirty="0" err="1" smtClean="0">
                <a:solidFill>
                  <a:srgbClr val="000000"/>
                </a:solidFill>
                <a:latin typeface="Verdana" panose="020B0604030504040204" pitchFamily="34" charset="0"/>
                <a:ea typeface="Verdana" panose="020B0604030504040204" pitchFamily="34" charset="0"/>
              </a:rPr>
              <a:t>beracha</a:t>
            </a:r>
            <a:endParaRPr lang="nl-NL" b="1" dirty="0" smtClean="0">
              <a:solidFill>
                <a:srgbClr val="000000"/>
              </a:solidFill>
              <a:latin typeface="Verdana" panose="020B0604030504040204" pitchFamily="34" charset="0"/>
              <a:ea typeface="Verdana" panose="020B0604030504040204" pitchFamily="34" charset="0"/>
            </a:endParaRPr>
          </a:p>
          <a:p>
            <a:r>
              <a:rPr lang="nl-NL" b="1" dirty="0" err="1">
                <a:solidFill>
                  <a:srgbClr val="000000"/>
                </a:solidFill>
                <a:latin typeface="Verdana" panose="020B0604030504040204" pitchFamily="34" charset="0"/>
                <a:ea typeface="Verdana" panose="020B0604030504040204" pitchFamily="34" charset="0"/>
              </a:rPr>
              <a:t>slicha</a:t>
            </a:r>
            <a:r>
              <a:rPr lang="nl-NL" b="1" dirty="0">
                <a:solidFill>
                  <a:srgbClr val="000000"/>
                </a:solidFill>
                <a:latin typeface="Verdana" panose="020B0604030504040204" pitchFamily="34" charset="0"/>
                <a:ea typeface="Verdana" panose="020B0604030504040204" pitchFamily="34" charset="0"/>
              </a:rPr>
              <a:t> </a:t>
            </a:r>
          </a:p>
          <a:p>
            <a:r>
              <a:rPr lang="nl-NL" i="1" dirty="0" smtClean="0">
                <a:solidFill>
                  <a:srgbClr val="000000"/>
                </a:solidFill>
                <a:latin typeface="Verdana" panose="020B0604030504040204" pitchFamily="34" charset="0"/>
                <a:ea typeface="Verdana" panose="020B0604030504040204" pitchFamily="34" charset="0"/>
              </a:rPr>
              <a:t>vergeving</a:t>
            </a:r>
            <a:endParaRPr lang="nl-NL" b="1" i="1" dirty="0" smtClean="0">
              <a:solidFill>
                <a:srgbClr val="000000"/>
              </a:solidFill>
              <a:latin typeface="Verdana" panose="020B0604030504040204" pitchFamily="34" charset="0"/>
              <a:ea typeface="Verdana" panose="020B060403050404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38" y="2620689"/>
            <a:ext cx="8693150"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988" y="4951115"/>
            <a:ext cx="8699500"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40719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additive="base">
                                        <p:cTn id="13" dur="500" fill="hold"/>
                                        <p:tgtEl>
                                          <p:spTgt spid="5123"/>
                                        </p:tgtEl>
                                        <p:attrNameLst>
                                          <p:attrName>ppt_x</p:attrName>
                                        </p:attrNameLst>
                                      </p:cBhvr>
                                      <p:tavLst>
                                        <p:tav tm="0">
                                          <p:val>
                                            <p:strVal val="#ppt_x"/>
                                          </p:val>
                                        </p:tav>
                                        <p:tav tm="100000">
                                          <p:val>
                                            <p:strVal val="#ppt_x"/>
                                          </p:val>
                                        </p:tav>
                                      </p:tavLst>
                                    </p:anim>
                                    <p:anim calcmode="lin" valueType="num">
                                      <p:cBhvr additive="base">
                                        <p:cTn id="1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9126537"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p:cNvSpPr/>
          <p:nvPr/>
        </p:nvSpPr>
        <p:spPr>
          <a:xfrm>
            <a:off x="341530" y="345430"/>
            <a:ext cx="1854206" cy="923330"/>
          </a:xfrm>
          <a:prstGeom prst="rect">
            <a:avLst/>
          </a:prstGeom>
        </p:spPr>
        <p:txBody>
          <a:bodyPr wrap="square">
            <a:spAutoFit/>
          </a:bodyPr>
          <a:lstStyle/>
          <a:p>
            <a:r>
              <a:rPr lang="nl-NL" b="1" dirty="0" smtClean="0">
                <a:solidFill>
                  <a:srgbClr val="000000"/>
                </a:solidFill>
                <a:latin typeface="Verdana" panose="020B0604030504040204" pitchFamily="34" charset="0"/>
                <a:ea typeface="Verdana" panose="020B0604030504040204" pitchFamily="34" charset="0"/>
              </a:rPr>
              <a:t>5</a:t>
            </a:r>
            <a:r>
              <a:rPr lang="nl-NL" b="1" baseline="30000" dirty="0" smtClean="0">
                <a:solidFill>
                  <a:srgbClr val="000000"/>
                </a:solidFill>
                <a:latin typeface="Verdana" panose="020B0604030504040204" pitchFamily="34" charset="0"/>
                <a:ea typeface="Verdana" panose="020B0604030504040204" pitchFamily="34" charset="0"/>
              </a:rPr>
              <a:t>e</a:t>
            </a:r>
            <a:r>
              <a:rPr lang="nl-NL" b="1" dirty="0" smtClean="0">
                <a:solidFill>
                  <a:srgbClr val="000000"/>
                </a:solidFill>
                <a:latin typeface="Verdana" panose="020B0604030504040204" pitchFamily="34" charset="0"/>
                <a:ea typeface="Verdana" panose="020B0604030504040204" pitchFamily="34" charset="0"/>
              </a:rPr>
              <a:t> </a:t>
            </a:r>
            <a:r>
              <a:rPr lang="nl-NL" b="1" dirty="0" err="1" smtClean="0">
                <a:solidFill>
                  <a:srgbClr val="000000"/>
                </a:solidFill>
                <a:latin typeface="Verdana" panose="020B0604030504040204" pitchFamily="34" charset="0"/>
                <a:ea typeface="Verdana" panose="020B0604030504040204" pitchFamily="34" charset="0"/>
              </a:rPr>
              <a:t>beracha</a:t>
            </a:r>
            <a:endParaRPr lang="nl-NL" b="1" dirty="0" smtClean="0">
              <a:solidFill>
                <a:srgbClr val="000000"/>
              </a:solidFill>
              <a:latin typeface="Verdana" panose="020B0604030504040204" pitchFamily="34" charset="0"/>
              <a:ea typeface="Verdana" panose="020B0604030504040204" pitchFamily="34" charset="0"/>
            </a:endParaRPr>
          </a:p>
          <a:p>
            <a:r>
              <a:rPr lang="nl-NL" b="1" dirty="0" err="1">
                <a:solidFill>
                  <a:srgbClr val="000000"/>
                </a:solidFill>
                <a:latin typeface="Verdana" panose="020B0604030504040204" pitchFamily="34" charset="0"/>
                <a:ea typeface="Verdana" panose="020B0604030504040204" pitchFamily="34" charset="0"/>
              </a:rPr>
              <a:t>slicha</a:t>
            </a:r>
            <a:r>
              <a:rPr lang="nl-NL" b="1" dirty="0">
                <a:solidFill>
                  <a:srgbClr val="000000"/>
                </a:solidFill>
                <a:latin typeface="Verdana" panose="020B0604030504040204" pitchFamily="34" charset="0"/>
                <a:ea typeface="Verdana" panose="020B0604030504040204" pitchFamily="34" charset="0"/>
              </a:rPr>
              <a:t> </a:t>
            </a:r>
          </a:p>
          <a:p>
            <a:r>
              <a:rPr lang="nl-NL" i="1" dirty="0" smtClean="0">
                <a:solidFill>
                  <a:srgbClr val="000000"/>
                </a:solidFill>
                <a:latin typeface="Verdana" panose="020B0604030504040204" pitchFamily="34" charset="0"/>
                <a:ea typeface="Verdana" panose="020B0604030504040204" pitchFamily="34" charset="0"/>
              </a:rPr>
              <a:t>vergeving</a:t>
            </a:r>
            <a:endParaRPr lang="nl-NL" b="1" i="1" dirty="0" smtClean="0">
              <a:solidFill>
                <a:srgbClr val="000000"/>
              </a:solidFill>
              <a:latin typeface="Verdana" panose="020B0604030504040204" pitchFamily="34" charset="0"/>
              <a:ea typeface="Verdana" panose="020B0604030504040204" pitchFamily="34"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638" y="2636912"/>
            <a:ext cx="870585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638" y="3861048"/>
            <a:ext cx="870585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4725144"/>
            <a:ext cx="9144000"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89492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additive="base">
                                        <p:cTn id="13" dur="500" fill="hold"/>
                                        <p:tgtEl>
                                          <p:spTgt spid="6147"/>
                                        </p:tgtEl>
                                        <p:attrNameLst>
                                          <p:attrName>ppt_x</p:attrName>
                                        </p:attrNameLst>
                                      </p:cBhvr>
                                      <p:tavLst>
                                        <p:tav tm="0">
                                          <p:val>
                                            <p:strVal val="#ppt_x"/>
                                          </p:val>
                                        </p:tav>
                                        <p:tav tm="100000">
                                          <p:val>
                                            <p:strVal val="#ppt_x"/>
                                          </p:val>
                                        </p:tav>
                                      </p:tavLst>
                                    </p:anim>
                                    <p:anim calcmode="lin" valueType="num">
                                      <p:cBhvr additive="base">
                                        <p:cTn id="14"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328" r="2329"/>
          <a:stretch/>
        </p:blipFill>
        <p:spPr bwMode="auto">
          <a:xfrm>
            <a:off x="211530" y="85760"/>
            <a:ext cx="8884478" cy="1989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p:cNvSpPr/>
          <p:nvPr/>
        </p:nvSpPr>
        <p:spPr>
          <a:xfrm>
            <a:off x="341530" y="345430"/>
            <a:ext cx="1854206" cy="369332"/>
          </a:xfrm>
          <a:prstGeom prst="rect">
            <a:avLst/>
          </a:prstGeom>
        </p:spPr>
        <p:txBody>
          <a:bodyPr wrap="square">
            <a:spAutoFit/>
          </a:bodyPr>
          <a:lstStyle/>
          <a:p>
            <a:r>
              <a:rPr lang="nl-NL" b="1" dirty="0">
                <a:solidFill>
                  <a:srgbClr val="000000"/>
                </a:solidFill>
                <a:latin typeface="Verdana" panose="020B0604030504040204" pitchFamily="34" charset="0"/>
                <a:ea typeface="Verdana" panose="020B0604030504040204" pitchFamily="34" charset="0"/>
              </a:rPr>
              <a:t>6</a:t>
            </a:r>
            <a:r>
              <a:rPr lang="nl-NL" b="1" baseline="30000" dirty="0" smtClean="0">
                <a:solidFill>
                  <a:srgbClr val="000000"/>
                </a:solidFill>
                <a:latin typeface="Verdana" panose="020B0604030504040204" pitchFamily="34" charset="0"/>
                <a:ea typeface="Verdana" panose="020B0604030504040204" pitchFamily="34" charset="0"/>
              </a:rPr>
              <a:t>e</a:t>
            </a:r>
            <a:r>
              <a:rPr lang="nl-NL" b="1" dirty="0" smtClean="0">
                <a:solidFill>
                  <a:srgbClr val="000000"/>
                </a:solidFill>
                <a:latin typeface="Verdana" panose="020B0604030504040204" pitchFamily="34" charset="0"/>
                <a:ea typeface="Verdana" panose="020B0604030504040204" pitchFamily="34" charset="0"/>
              </a:rPr>
              <a:t> </a:t>
            </a:r>
            <a:r>
              <a:rPr lang="nl-NL" b="1" dirty="0" err="1" smtClean="0">
                <a:solidFill>
                  <a:srgbClr val="000000"/>
                </a:solidFill>
                <a:latin typeface="Verdana" panose="020B0604030504040204" pitchFamily="34" charset="0"/>
                <a:ea typeface="Verdana" panose="020B0604030504040204" pitchFamily="34" charset="0"/>
              </a:rPr>
              <a:t>beracha</a:t>
            </a:r>
            <a:endParaRPr lang="nl-NL" b="1" dirty="0" smtClean="0">
              <a:solidFill>
                <a:srgbClr val="000000"/>
              </a:solidFill>
              <a:latin typeface="Verdana" panose="020B0604030504040204" pitchFamily="34" charset="0"/>
              <a:ea typeface="Verdana" panose="020B0604030504040204" pitchFamily="34" charset="0"/>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7228" r="3127"/>
          <a:stretch/>
        </p:blipFill>
        <p:spPr bwMode="auto">
          <a:xfrm>
            <a:off x="187494" y="1988840"/>
            <a:ext cx="8876496" cy="2361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4293096"/>
            <a:ext cx="2047875"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02123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gtEl>
                                        <p:attrNameLst>
                                          <p:attrName>style.visibility</p:attrName>
                                        </p:attrNameLst>
                                      </p:cBhvr>
                                      <p:to>
                                        <p:strVal val="visible"/>
                                      </p:to>
                                    </p:set>
                                    <p:anim calcmode="lin" valueType="num">
                                      <p:cBhvr additive="base">
                                        <p:cTn id="19" dur="500" fill="hold"/>
                                        <p:tgtEl>
                                          <p:spTgt spid="7171"/>
                                        </p:tgtEl>
                                        <p:attrNameLst>
                                          <p:attrName>ppt_x</p:attrName>
                                        </p:attrNameLst>
                                      </p:cBhvr>
                                      <p:tavLst>
                                        <p:tav tm="0">
                                          <p:val>
                                            <p:strVal val="#ppt_x"/>
                                          </p:val>
                                        </p:tav>
                                        <p:tav tm="100000">
                                          <p:val>
                                            <p:strVal val="#ppt_x"/>
                                          </p:val>
                                        </p:tav>
                                      </p:tavLst>
                                    </p:anim>
                                    <p:anim calcmode="lin" valueType="num">
                                      <p:cBhvr additive="base">
                                        <p:cTn id="20"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328" r="2329"/>
          <a:stretch/>
        </p:blipFill>
        <p:spPr bwMode="auto">
          <a:xfrm>
            <a:off x="211530" y="85760"/>
            <a:ext cx="8884478" cy="1989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p:cNvSpPr/>
          <p:nvPr/>
        </p:nvSpPr>
        <p:spPr>
          <a:xfrm>
            <a:off x="341530" y="345430"/>
            <a:ext cx="1854206" cy="369332"/>
          </a:xfrm>
          <a:prstGeom prst="rect">
            <a:avLst/>
          </a:prstGeom>
        </p:spPr>
        <p:txBody>
          <a:bodyPr wrap="square">
            <a:spAutoFit/>
          </a:bodyPr>
          <a:lstStyle/>
          <a:p>
            <a:r>
              <a:rPr lang="nl-NL" b="1" dirty="0">
                <a:solidFill>
                  <a:srgbClr val="000000"/>
                </a:solidFill>
                <a:latin typeface="Verdana" panose="020B0604030504040204" pitchFamily="34" charset="0"/>
                <a:ea typeface="Verdana" panose="020B0604030504040204" pitchFamily="34" charset="0"/>
              </a:rPr>
              <a:t>6</a:t>
            </a:r>
            <a:r>
              <a:rPr lang="nl-NL" b="1" baseline="30000" dirty="0" smtClean="0">
                <a:solidFill>
                  <a:srgbClr val="000000"/>
                </a:solidFill>
                <a:latin typeface="Verdana" panose="020B0604030504040204" pitchFamily="34" charset="0"/>
                <a:ea typeface="Verdana" panose="020B0604030504040204" pitchFamily="34" charset="0"/>
              </a:rPr>
              <a:t>e</a:t>
            </a:r>
            <a:r>
              <a:rPr lang="nl-NL" b="1" dirty="0" smtClean="0">
                <a:solidFill>
                  <a:srgbClr val="000000"/>
                </a:solidFill>
                <a:latin typeface="Verdana" panose="020B0604030504040204" pitchFamily="34" charset="0"/>
                <a:ea typeface="Verdana" panose="020B0604030504040204" pitchFamily="34" charset="0"/>
              </a:rPr>
              <a:t> </a:t>
            </a:r>
            <a:r>
              <a:rPr lang="nl-NL" b="1" dirty="0" err="1" smtClean="0">
                <a:solidFill>
                  <a:srgbClr val="000000"/>
                </a:solidFill>
                <a:latin typeface="Verdana" panose="020B0604030504040204" pitchFamily="34" charset="0"/>
                <a:ea typeface="Verdana" panose="020B0604030504040204" pitchFamily="34" charset="0"/>
              </a:rPr>
              <a:t>beracha</a:t>
            </a:r>
            <a:endParaRPr lang="nl-NL" b="1" dirty="0" smtClean="0">
              <a:solidFill>
                <a:srgbClr val="000000"/>
              </a:solidFill>
              <a:latin typeface="Verdana" panose="020B0604030504040204" pitchFamily="34" charset="0"/>
              <a:ea typeface="Verdana" panose="020B0604030504040204" pitchFamily="34" charset="0"/>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7228" r="3127"/>
          <a:stretch/>
        </p:blipFill>
        <p:spPr bwMode="auto">
          <a:xfrm>
            <a:off x="187494" y="1988840"/>
            <a:ext cx="8876496" cy="2361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5775" y="4344670"/>
            <a:ext cx="3455987"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50107"/>
            <a:ext cx="32194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21695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0"/>
                                        </p:tgtEl>
                                        <p:attrNameLst>
                                          <p:attrName>style.visibility</p:attrName>
                                        </p:attrNameLst>
                                      </p:cBhvr>
                                      <p:to>
                                        <p:strVal val="visible"/>
                                      </p:to>
                                    </p:set>
                                    <p:anim calcmode="lin" valueType="num">
                                      <p:cBhvr additive="base">
                                        <p:cTn id="13" dur="500" fill="hold"/>
                                        <p:tgtEl>
                                          <p:spTgt spid="12290"/>
                                        </p:tgtEl>
                                        <p:attrNameLst>
                                          <p:attrName>ppt_x</p:attrName>
                                        </p:attrNameLst>
                                      </p:cBhvr>
                                      <p:tavLst>
                                        <p:tav tm="0">
                                          <p:val>
                                            <p:strVal val="#ppt_x"/>
                                          </p:val>
                                        </p:tav>
                                        <p:tav tm="100000">
                                          <p:val>
                                            <p:strVal val="#ppt_x"/>
                                          </p:val>
                                        </p:tav>
                                      </p:tavLst>
                                    </p:anim>
                                    <p:anim calcmode="lin" valueType="num">
                                      <p:cBhvr additive="base">
                                        <p:cTn id="14"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328" r="2329"/>
          <a:stretch/>
        </p:blipFill>
        <p:spPr bwMode="auto">
          <a:xfrm>
            <a:off x="211530" y="85760"/>
            <a:ext cx="8884478" cy="1989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p:cNvSpPr/>
          <p:nvPr/>
        </p:nvSpPr>
        <p:spPr>
          <a:xfrm>
            <a:off x="341530" y="345430"/>
            <a:ext cx="1854206" cy="369332"/>
          </a:xfrm>
          <a:prstGeom prst="rect">
            <a:avLst/>
          </a:prstGeom>
        </p:spPr>
        <p:txBody>
          <a:bodyPr wrap="square">
            <a:spAutoFit/>
          </a:bodyPr>
          <a:lstStyle/>
          <a:p>
            <a:r>
              <a:rPr lang="nl-NL" b="1" dirty="0">
                <a:solidFill>
                  <a:srgbClr val="000000"/>
                </a:solidFill>
                <a:latin typeface="Verdana" panose="020B0604030504040204" pitchFamily="34" charset="0"/>
                <a:ea typeface="Verdana" panose="020B0604030504040204" pitchFamily="34" charset="0"/>
              </a:rPr>
              <a:t>6</a:t>
            </a:r>
            <a:r>
              <a:rPr lang="nl-NL" b="1" baseline="30000" dirty="0" smtClean="0">
                <a:solidFill>
                  <a:srgbClr val="000000"/>
                </a:solidFill>
                <a:latin typeface="Verdana" panose="020B0604030504040204" pitchFamily="34" charset="0"/>
                <a:ea typeface="Verdana" panose="020B0604030504040204" pitchFamily="34" charset="0"/>
              </a:rPr>
              <a:t>e</a:t>
            </a:r>
            <a:r>
              <a:rPr lang="nl-NL" b="1" dirty="0" smtClean="0">
                <a:solidFill>
                  <a:srgbClr val="000000"/>
                </a:solidFill>
                <a:latin typeface="Verdana" panose="020B0604030504040204" pitchFamily="34" charset="0"/>
                <a:ea typeface="Verdana" panose="020B0604030504040204" pitchFamily="34" charset="0"/>
              </a:rPr>
              <a:t> </a:t>
            </a:r>
            <a:r>
              <a:rPr lang="nl-NL" b="1" dirty="0" err="1" smtClean="0">
                <a:solidFill>
                  <a:srgbClr val="000000"/>
                </a:solidFill>
                <a:latin typeface="Verdana" panose="020B0604030504040204" pitchFamily="34" charset="0"/>
                <a:ea typeface="Verdana" panose="020B0604030504040204" pitchFamily="34" charset="0"/>
              </a:rPr>
              <a:t>beracha</a:t>
            </a:r>
            <a:endParaRPr lang="nl-NL" b="1" dirty="0" smtClean="0">
              <a:solidFill>
                <a:srgbClr val="000000"/>
              </a:solidFill>
              <a:latin typeface="Verdana" panose="020B0604030504040204" pitchFamily="34" charset="0"/>
              <a:ea typeface="Verdana" panose="020B0604030504040204" pitchFamily="34" charset="0"/>
            </a:endParaRP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7228" r="3127"/>
          <a:stretch/>
        </p:blipFill>
        <p:spPr bwMode="auto">
          <a:xfrm>
            <a:off x="187494" y="1988840"/>
            <a:ext cx="8876496" cy="2361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283538" y="4509120"/>
            <a:ext cx="8640000" cy="2031325"/>
          </a:xfrm>
          <a:prstGeom prst="rect">
            <a:avLst/>
          </a:prstGeom>
          <a:solidFill>
            <a:srgbClr val="FFFFFF">
              <a:alpha val="80000"/>
            </a:srgbClr>
          </a:solidFill>
          <a:ln>
            <a:solidFill>
              <a:srgbClr val="0070C0"/>
            </a:solidFill>
          </a:ln>
        </p:spPr>
        <p:txBody>
          <a:bodyPr wrap="square">
            <a:spAutoFit/>
          </a:bodyPr>
          <a:lstStyle/>
          <a:p>
            <a:r>
              <a:rPr lang="nl-NL" i="1" dirty="0">
                <a:latin typeface="Verdana" panose="020B0604030504040204" pitchFamily="34" charset="0"/>
                <a:ea typeface="Verdana" panose="020B0604030504040204" pitchFamily="34" charset="0"/>
              </a:rPr>
              <a:t>Jac.1:12-17 “ Zalig is de man, die in verzoeking volhardt, wanneer hij de proef heeft doorstaan, zal hij de kroon des levens ontvangen, die Hij beloofd heeft aan wie Hem liefhebben. Laat niemand, als hij verzocht wordt, zeggen: Ik word van Godswege verzocht. Want God kan door het kwade niet verzocht worden en Hijzelf brengt ook niemand in verzoeking. </a:t>
            </a:r>
            <a:r>
              <a:rPr lang="nl-NL" b="1" i="1" dirty="0">
                <a:latin typeface="Verdana" panose="020B0604030504040204" pitchFamily="34" charset="0"/>
                <a:ea typeface="Verdana" panose="020B0604030504040204" pitchFamily="34" charset="0"/>
              </a:rPr>
              <a:t>Maar zo vaak iemand verzocht wordt, komt dit voort uit de zuiging en verlokking van zijn eigen begeerte</a:t>
            </a:r>
            <a:r>
              <a:rPr lang="nl-NL" i="1" dirty="0">
                <a:latin typeface="Verdana" panose="020B0604030504040204" pitchFamily="34" charset="0"/>
                <a:ea typeface="Verdana" panose="020B0604030504040204" pitchFamily="34" charset="0"/>
              </a:rPr>
              <a:t>.” </a:t>
            </a:r>
            <a:endParaRPr lang="nl-NL" i="1" dirty="0">
              <a:latin typeface="Verdana" panose="020B0604030504040204" pitchFamily="34" charset="0"/>
              <a:ea typeface="Verdana" panose="020B0604030504040204" pitchFamily="34" charset="0"/>
            </a:endParaRPr>
          </a:p>
        </p:txBody>
      </p:sp>
      <p:sp>
        <p:nvSpPr>
          <p:cNvPr id="3" name="Rechthoek 2"/>
          <p:cNvSpPr/>
          <p:nvPr/>
        </p:nvSpPr>
        <p:spPr>
          <a:xfrm>
            <a:off x="1619672" y="1556792"/>
            <a:ext cx="648000" cy="36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3813" y="3313023"/>
            <a:ext cx="1609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95405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9096375"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ndertitel 2"/>
          <p:cNvSpPr txBox="1">
            <a:spLocks/>
          </p:cNvSpPr>
          <p:nvPr/>
        </p:nvSpPr>
        <p:spPr>
          <a:xfrm>
            <a:off x="323528" y="2564904"/>
            <a:ext cx="8640960" cy="4176464"/>
          </a:xfrm>
          <a:prstGeom prst="rect">
            <a:avLst/>
          </a:prstGeom>
          <a:solidFill>
            <a:srgbClr val="FFFFFF">
              <a:alpha val="60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dirty="0" smtClean="0">
                <a:latin typeface="Verdana" panose="020B0604030504040204" pitchFamily="34" charset="0"/>
                <a:ea typeface="Verdana" panose="020B0604030504040204" pitchFamily="34" charset="0"/>
              </a:rPr>
              <a:t>Al de </a:t>
            </a:r>
            <a:r>
              <a:rPr lang="nl-NL" sz="2000" dirty="0" err="1" smtClean="0">
                <a:latin typeface="Verdana" panose="020B0604030504040204" pitchFamily="34" charset="0"/>
                <a:ea typeface="Verdana" panose="020B0604030504040204" pitchFamily="34" charset="0"/>
              </a:rPr>
              <a:t>beracha’s</a:t>
            </a:r>
            <a:r>
              <a:rPr lang="nl-NL" sz="2000" dirty="0" smtClean="0">
                <a:latin typeface="Verdana" panose="020B0604030504040204" pitchFamily="34" charset="0"/>
                <a:ea typeface="Verdana" panose="020B0604030504040204" pitchFamily="34" charset="0"/>
              </a:rPr>
              <a:t>  die we opsomden: </a:t>
            </a:r>
          </a:p>
          <a:p>
            <a:pPr marL="1143000" indent="-1143000">
              <a:buFont typeface="+mj-lt"/>
              <a:buAutoNum type="arabicPeriod"/>
            </a:pPr>
            <a:r>
              <a:rPr lang="nl-NL" sz="2000" dirty="0" smtClean="0">
                <a:latin typeface="Verdana" panose="020B0604030504040204" pitchFamily="34" charset="0"/>
                <a:ea typeface="Verdana" panose="020B0604030504040204" pitchFamily="34" charset="0"/>
              </a:rPr>
              <a:t>Uw naam worde geheiligd, </a:t>
            </a:r>
          </a:p>
          <a:p>
            <a:pPr marL="1143000" indent="-1143000">
              <a:buFont typeface="+mj-lt"/>
              <a:buAutoNum type="arabicPeriod"/>
            </a:pPr>
            <a:r>
              <a:rPr lang="nl-NL" sz="2000" dirty="0" smtClean="0">
                <a:latin typeface="Verdana" panose="020B0604030504040204" pitchFamily="34" charset="0"/>
                <a:ea typeface="Verdana" panose="020B0604030504040204" pitchFamily="34" charset="0"/>
              </a:rPr>
              <a:t>uw koninkrijk kome, </a:t>
            </a:r>
          </a:p>
          <a:p>
            <a:pPr marL="1143000" indent="-1143000">
              <a:buFont typeface="+mj-lt"/>
              <a:buAutoNum type="arabicPeriod"/>
            </a:pPr>
            <a:r>
              <a:rPr lang="nl-NL" sz="2000" dirty="0" smtClean="0">
                <a:latin typeface="Verdana" panose="020B0604030504040204" pitchFamily="34" charset="0"/>
                <a:ea typeface="Verdana" panose="020B0604030504040204" pitchFamily="34" charset="0"/>
              </a:rPr>
              <a:t>uw wil geschiede, </a:t>
            </a:r>
          </a:p>
          <a:p>
            <a:pPr marL="1143000" indent="-1143000">
              <a:buFont typeface="+mj-lt"/>
              <a:buAutoNum type="arabicPeriod"/>
            </a:pPr>
            <a:r>
              <a:rPr lang="nl-NL" sz="2000" dirty="0" smtClean="0">
                <a:latin typeface="Verdana" panose="020B0604030504040204" pitchFamily="34" charset="0"/>
                <a:ea typeface="Verdana" panose="020B0604030504040204" pitchFamily="34" charset="0"/>
              </a:rPr>
              <a:t>geef ons brood, </a:t>
            </a:r>
          </a:p>
          <a:p>
            <a:pPr marL="1143000" indent="-1143000">
              <a:buFont typeface="+mj-lt"/>
              <a:buAutoNum type="arabicPeriod"/>
            </a:pPr>
            <a:r>
              <a:rPr lang="nl-NL" sz="2000" dirty="0" smtClean="0">
                <a:latin typeface="Verdana" panose="020B0604030504040204" pitchFamily="34" charset="0"/>
                <a:ea typeface="Verdana" panose="020B0604030504040204" pitchFamily="34" charset="0"/>
              </a:rPr>
              <a:t>vergeef onze schulden, </a:t>
            </a:r>
          </a:p>
          <a:p>
            <a:pPr marL="1143000" indent="-1143000">
              <a:buFont typeface="+mj-lt"/>
              <a:buAutoNum type="arabicPeriod"/>
            </a:pPr>
            <a:r>
              <a:rPr lang="nl-NL" sz="2000" dirty="0" smtClean="0">
                <a:latin typeface="Verdana" panose="020B0604030504040204" pitchFamily="34" charset="0"/>
                <a:ea typeface="Verdana" panose="020B0604030504040204" pitchFamily="34" charset="0"/>
              </a:rPr>
              <a:t>leidt ons niet in verzoeking </a:t>
            </a:r>
          </a:p>
          <a:p>
            <a:pPr marL="0" indent="0">
              <a:buNone/>
            </a:pPr>
            <a:r>
              <a:rPr lang="nl-NL" sz="2000" dirty="0" smtClean="0">
                <a:latin typeface="Verdana" panose="020B0604030504040204" pitchFamily="34" charset="0"/>
                <a:ea typeface="Verdana" panose="020B0604030504040204" pitchFamily="34" charset="0"/>
              </a:rPr>
              <a:t>die baden we omdat het Koninkrijk van U is. </a:t>
            </a:r>
          </a:p>
          <a:p>
            <a:pPr marL="0" indent="0">
              <a:buNone/>
            </a:pPr>
            <a:r>
              <a:rPr lang="nl-NL" sz="2000" dirty="0" smtClean="0">
                <a:latin typeface="Verdana" panose="020B0604030504040204" pitchFamily="34" charset="0"/>
                <a:ea typeface="Verdana" panose="020B0604030504040204" pitchFamily="34" charset="0"/>
              </a:rPr>
              <a:t>U bent ons hoogste gezag! </a:t>
            </a:r>
          </a:p>
          <a:p>
            <a:pPr marL="0" indent="0">
              <a:buNone/>
            </a:pPr>
            <a:endParaRPr lang="nl-NL" sz="2000" dirty="0">
              <a:latin typeface="Verdana" panose="020B0604030504040204" pitchFamily="34" charset="0"/>
              <a:ea typeface="Verdana" panose="020B0604030504040204" pitchFamily="34" charset="0"/>
            </a:endParaRPr>
          </a:p>
        </p:txBody>
      </p:sp>
      <p:pic>
        <p:nvPicPr>
          <p:cNvPr id="15362" name="Picture 2" descr="Afbeeldingsresultaat voor tent bedouin"/>
          <p:cNvPicPr>
            <a:picLocks noChangeAspect="1" noChangeArrowheads="1"/>
          </p:cNvPicPr>
          <p:nvPr/>
        </p:nvPicPr>
        <p:blipFill rotWithShape="1">
          <a:blip r:embed="rId3">
            <a:extLst>
              <a:ext uri="{28A0092B-C50C-407E-A947-70E740481C1C}">
                <a14:useLocalDpi xmlns:a14="http://schemas.microsoft.com/office/drawing/2010/main" val="0"/>
              </a:ext>
            </a:extLst>
          </a:blip>
          <a:srcRect t="9649" b="30970"/>
          <a:stretch/>
        </p:blipFill>
        <p:spPr bwMode="auto">
          <a:xfrm>
            <a:off x="5494362" y="3356992"/>
            <a:ext cx="3686150" cy="1639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00672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1+#ppt_w/2"/>
                                          </p:val>
                                        </p:tav>
                                        <p:tav tm="100000">
                                          <p:val>
                                            <p:strVal val="#ppt_x"/>
                                          </p:val>
                                        </p:tav>
                                      </p:tavLst>
                                    </p:anim>
                                    <p:anim calcmode="lin" valueType="num">
                                      <p:cBhvr additive="base">
                                        <p:cTn id="8" dur="500" fill="hold"/>
                                        <p:tgtEl>
                                          <p:spTgt spid="153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1400"/>
            <a:ext cx="909637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204864"/>
            <a:ext cx="251777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187104"/>
            <a:ext cx="2816225"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02744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additive="base">
                                        <p:cTn id="13" dur="500" fill="hold"/>
                                        <p:tgtEl>
                                          <p:spTgt spid="8196"/>
                                        </p:tgtEl>
                                        <p:attrNameLst>
                                          <p:attrName>ppt_x</p:attrName>
                                        </p:attrNameLst>
                                      </p:cBhvr>
                                      <p:tavLst>
                                        <p:tav tm="0">
                                          <p:val>
                                            <p:strVal val="#ppt_x"/>
                                          </p:val>
                                        </p:tav>
                                        <p:tav tm="100000">
                                          <p:val>
                                            <p:strVal val="#ppt_x"/>
                                          </p:val>
                                        </p:tav>
                                      </p:tavLst>
                                    </p:anim>
                                    <p:anim calcmode="lin" valueType="num">
                                      <p:cBhvr additive="base">
                                        <p:cTn id="14"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30" t="15047" r="5633" b="4100"/>
          <a:stretch/>
        </p:blipFill>
        <p:spPr bwMode="auto">
          <a:xfrm>
            <a:off x="328246" y="398585"/>
            <a:ext cx="8593016" cy="2110154"/>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328246" y="2690336"/>
            <a:ext cx="8593016" cy="3785652"/>
          </a:xfrm>
          <a:prstGeom prst="rect">
            <a:avLst/>
          </a:prstGeom>
          <a:solidFill>
            <a:srgbClr val="FFFFFF">
              <a:alpha val="60000"/>
            </a:srgbClr>
          </a:solidFill>
          <a:ln>
            <a:solidFill>
              <a:srgbClr val="0070C0"/>
            </a:solidFill>
          </a:ln>
        </p:spPr>
        <p:txBody>
          <a:bodyPr wrap="square">
            <a:spAutoFit/>
          </a:bodyPr>
          <a:lstStyle/>
          <a:p>
            <a:pPr algn="ctr"/>
            <a:r>
              <a:rPr lang="nl-NL" sz="2400" dirty="0">
                <a:solidFill>
                  <a:srgbClr val="464745"/>
                </a:solidFill>
                <a:latin typeface="Verdana" panose="020B0604030504040204" pitchFamily="34" charset="0"/>
                <a:ea typeface="Verdana" panose="020B0604030504040204" pitchFamily="34" charset="0"/>
              </a:rPr>
              <a:t> </a:t>
            </a:r>
            <a:r>
              <a:rPr lang="nl-NL" sz="2400" dirty="0" smtClean="0">
                <a:solidFill>
                  <a:srgbClr val="464745"/>
                </a:solidFill>
                <a:latin typeface="Verdana" panose="020B0604030504040204" pitchFamily="34" charset="0"/>
                <a:ea typeface="Verdana" panose="020B0604030504040204" pitchFamily="34" charset="0"/>
              </a:rPr>
              <a:t>2 Kor.5:1 </a:t>
            </a:r>
          </a:p>
          <a:p>
            <a:pPr algn="ctr"/>
            <a:endParaRPr lang="nl-NL" sz="2400" dirty="0">
              <a:solidFill>
                <a:srgbClr val="464745"/>
              </a:solidFill>
              <a:latin typeface="Verdana" panose="020B0604030504040204" pitchFamily="34" charset="0"/>
              <a:ea typeface="Verdana" panose="020B0604030504040204" pitchFamily="34" charset="0"/>
            </a:endParaRPr>
          </a:p>
          <a:p>
            <a:pPr algn="ctr"/>
            <a:r>
              <a:rPr lang="nl-NL" sz="2400" dirty="0" smtClean="0">
                <a:solidFill>
                  <a:srgbClr val="464745"/>
                </a:solidFill>
                <a:latin typeface="Verdana" panose="020B0604030504040204" pitchFamily="34" charset="0"/>
                <a:ea typeface="Verdana" panose="020B0604030504040204" pitchFamily="34" charset="0"/>
              </a:rPr>
              <a:t>“Want </a:t>
            </a:r>
            <a:r>
              <a:rPr lang="nl-NL" sz="2400" dirty="0">
                <a:solidFill>
                  <a:srgbClr val="464745"/>
                </a:solidFill>
                <a:latin typeface="Verdana" panose="020B0604030504040204" pitchFamily="34" charset="0"/>
                <a:ea typeface="Verdana" panose="020B0604030504040204" pitchFamily="34" charset="0"/>
              </a:rPr>
              <a:t>wij weten, dat, </a:t>
            </a:r>
            <a:endParaRPr lang="nl-NL" sz="2400" dirty="0" smtClean="0">
              <a:solidFill>
                <a:srgbClr val="464745"/>
              </a:solidFill>
              <a:latin typeface="Verdana" panose="020B0604030504040204" pitchFamily="34" charset="0"/>
              <a:ea typeface="Verdana" panose="020B0604030504040204" pitchFamily="34" charset="0"/>
            </a:endParaRPr>
          </a:p>
          <a:p>
            <a:pPr algn="ctr"/>
            <a:r>
              <a:rPr lang="nl-NL" sz="2400" dirty="0" smtClean="0">
                <a:solidFill>
                  <a:srgbClr val="464745"/>
                </a:solidFill>
                <a:latin typeface="Verdana" panose="020B0604030504040204" pitchFamily="34" charset="0"/>
                <a:ea typeface="Verdana" panose="020B0604030504040204" pitchFamily="34" charset="0"/>
              </a:rPr>
              <a:t>indien </a:t>
            </a:r>
            <a:r>
              <a:rPr lang="nl-NL" sz="2400" dirty="0">
                <a:solidFill>
                  <a:srgbClr val="464745"/>
                </a:solidFill>
                <a:latin typeface="Verdana" panose="020B0604030504040204" pitchFamily="34" charset="0"/>
                <a:ea typeface="Verdana" panose="020B0604030504040204" pitchFamily="34" charset="0"/>
              </a:rPr>
              <a:t>de aardse tent, waarin wij wonen, </a:t>
            </a:r>
            <a:endParaRPr lang="nl-NL" sz="2400" dirty="0" smtClean="0">
              <a:solidFill>
                <a:srgbClr val="464745"/>
              </a:solidFill>
              <a:latin typeface="Verdana" panose="020B0604030504040204" pitchFamily="34" charset="0"/>
              <a:ea typeface="Verdana" panose="020B0604030504040204" pitchFamily="34" charset="0"/>
            </a:endParaRPr>
          </a:p>
          <a:p>
            <a:pPr algn="ctr"/>
            <a:r>
              <a:rPr lang="nl-NL" sz="2400" dirty="0" smtClean="0">
                <a:solidFill>
                  <a:srgbClr val="464745"/>
                </a:solidFill>
                <a:latin typeface="Verdana" panose="020B0604030504040204" pitchFamily="34" charset="0"/>
                <a:ea typeface="Verdana" panose="020B0604030504040204" pitchFamily="34" charset="0"/>
              </a:rPr>
              <a:t>wordt </a:t>
            </a:r>
            <a:r>
              <a:rPr lang="nl-NL" sz="2400" dirty="0">
                <a:solidFill>
                  <a:srgbClr val="464745"/>
                </a:solidFill>
                <a:latin typeface="Verdana" panose="020B0604030504040204" pitchFamily="34" charset="0"/>
                <a:ea typeface="Verdana" panose="020B0604030504040204" pitchFamily="34" charset="0"/>
              </a:rPr>
              <a:t>afgebroken, </a:t>
            </a:r>
            <a:endParaRPr lang="nl-NL" sz="2400" dirty="0" smtClean="0">
              <a:solidFill>
                <a:srgbClr val="464745"/>
              </a:solidFill>
              <a:latin typeface="Verdana" panose="020B0604030504040204" pitchFamily="34" charset="0"/>
              <a:ea typeface="Verdana" panose="020B0604030504040204" pitchFamily="34" charset="0"/>
            </a:endParaRPr>
          </a:p>
          <a:p>
            <a:pPr algn="ctr"/>
            <a:r>
              <a:rPr lang="nl-NL" sz="2400" dirty="0" smtClean="0">
                <a:solidFill>
                  <a:srgbClr val="464745"/>
                </a:solidFill>
                <a:latin typeface="Verdana" panose="020B0604030504040204" pitchFamily="34" charset="0"/>
                <a:ea typeface="Verdana" panose="020B0604030504040204" pitchFamily="34" charset="0"/>
              </a:rPr>
              <a:t>wij </a:t>
            </a:r>
            <a:r>
              <a:rPr lang="nl-NL" sz="2400" dirty="0">
                <a:solidFill>
                  <a:srgbClr val="464745"/>
                </a:solidFill>
                <a:latin typeface="Verdana" panose="020B0604030504040204" pitchFamily="34" charset="0"/>
                <a:ea typeface="Verdana" panose="020B0604030504040204" pitchFamily="34" charset="0"/>
              </a:rPr>
              <a:t>een gebouw van God hebben, </a:t>
            </a:r>
            <a:endParaRPr lang="nl-NL" sz="2400" dirty="0" smtClean="0">
              <a:solidFill>
                <a:srgbClr val="464745"/>
              </a:solidFill>
              <a:latin typeface="Verdana" panose="020B0604030504040204" pitchFamily="34" charset="0"/>
              <a:ea typeface="Verdana" panose="020B0604030504040204" pitchFamily="34" charset="0"/>
            </a:endParaRPr>
          </a:p>
          <a:p>
            <a:pPr algn="ctr"/>
            <a:r>
              <a:rPr lang="nl-NL" sz="2400" dirty="0" smtClean="0">
                <a:solidFill>
                  <a:srgbClr val="464745"/>
                </a:solidFill>
                <a:latin typeface="Verdana" panose="020B0604030504040204" pitchFamily="34" charset="0"/>
                <a:ea typeface="Verdana" panose="020B0604030504040204" pitchFamily="34" charset="0"/>
              </a:rPr>
              <a:t>in </a:t>
            </a:r>
            <a:r>
              <a:rPr lang="nl-NL" sz="2400" dirty="0">
                <a:solidFill>
                  <a:srgbClr val="464745"/>
                </a:solidFill>
                <a:latin typeface="Verdana" panose="020B0604030504040204" pitchFamily="34" charset="0"/>
                <a:ea typeface="Verdana" panose="020B0604030504040204" pitchFamily="34" charset="0"/>
              </a:rPr>
              <a:t>de hemelen, niet met handen gemaakt</a:t>
            </a:r>
            <a:r>
              <a:rPr lang="nl-NL" sz="2400" dirty="0" smtClean="0">
                <a:solidFill>
                  <a:srgbClr val="464745"/>
                </a:solidFill>
                <a:latin typeface="Verdana" panose="020B0604030504040204" pitchFamily="34" charset="0"/>
                <a:ea typeface="Verdana" panose="020B0604030504040204" pitchFamily="34" charset="0"/>
              </a:rPr>
              <a:t>,</a:t>
            </a:r>
          </a:p>
          <a:p>
            <a:pPr algn="ctr"/>
            <a:r>
              <a:rPr lang="nl-NL" sz="2400" dirty="0" smtClean="0">
                <a:solidFill>
                  <a:srgbClr val="464745"/>
                </a:solidFill>
                <a:latin typeface="Verdana" panose="020B0604030504040204" pitchFamily="34" charset="0"/>
                <a:ea typeface="Verdana" panose="020B0604030504040204" pitchFamily="34" charset="0"/>
              </a:rPr>
              <a:t> </a:t>
            </a:r>
          </a:p>
          <a:p>
            <a:pPr lvl="1" algn="ctr"/>
            <a:r>
              <a:rPr lang="nl-NL" sz="2400" b="1" dirty="0" smtClean="0">
                <a:solidFill>
                  <a:srgbClr val="464745"/>
                </a:solidFill>
                <a:latin typeface="Verdana" panose="020B0604030504040204" pitchFamily="34" charset="0"/>
                <a:ea typeface="Verdana" panose="020B0604030504040204" pitchFamily="34" charset="0"/>
              </a:rPr>
              <a:t>EEN EEUWIG HUIS</a:t>
            </a:r>
            <a:r>
              <a:rPr lang="nl-NL" sz="2400" dirty="0" smtClean="0">
                <a:solidFill>
                  <a:srgbClr val="464745"/>
                </a:solidFill>
                <a:latin typeface="Verdana" panose="020B0604030504040204" pitchFamily="34" charset="0"/>
                <a:ea typeface="Verdana" panose="020B0604030504040204" pitchFamily="34" charset="0"/>
              </a:rPr>
              <a:t>.”</a:t>
            </a:r>
          </a:p>
          <a:p>
            <a:pPr lvl="1" algn="ctr"/>
            <a:endParaRPr lang="nl-NL"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797907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8139"/>
            <a:ext cx="9205913"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descr="Afbeeldingsresultaat voor brush l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269" y="2420888"/>
            <a:ext cx="5001713" cy="98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98889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23528" y="116632"/>
            <a:ext cx="8640960" cy="6247864"/>
          </a:xfrm>
          <a:prstGeom prst="rect">
            <a:avLst/>
          </a:prstGeom>
          <a:solidFill>
            <a:srgbClr val="FFFFFF">
              <a:alpha val="60000"/>
            </a:srgbClr>
          </a:solidFill>
        </p:spPr>
        <p:txBody>
          <a:bodyPr wrap="square">
            <a:spAutoFit/>
          </a:bodyPr>
          <a:lstStyle/>
          <a:p>
            <a:pPr algn="ctr"/>
            <a:r>
              <a:rPr lang="nl-NL" sz="2000" b="1" i="1" dirty="0" smtClean="0">
                <a:solidFill>
                  <a:srgbClr val="464745"/>
                </a:solidFill>
                <a:latin typeface="Verdana" panose="020B0604030504040204" pitchFamily="34" charset="0"/>
                <a:ea typeface="Verdana" panose="020B0604030504040204" pitchFamily="34" charset="0"/>
              </a:rPr>
              <a:t>TWEE ACCENTEN VAN JESJOEA</a:t>
            </a:r>
          </a:p>
          <a:p>
            <a:pPr algn="ctr"/>
            <a:r>
              <a:rPr lang="nl-NL" sz="2000" i="1" dirty="0" smtClean="0">
                <a:solidFill>
                  <a:srgbClr val="464745"/>
                </a:solidFill>
                <a:latin typeface="Verdana" panose="020B0604030504040204" pitchFamily="34" charset="0"/>
                <a:ea typeface="Verdana" panose="020B0604030504040204" pitchFamily="34" charset="0"/>
              </a:rPr>
              <a:t> </a:t>
            </a:r>
          </a:p>
          <a:p>
            <a:pPr algn="ctr"/>
            <a:r>
              <a:rPr lang="nl-NL" sz="2000" i="1" dirty="0" smtClean="0">
                <a:solidFill>
                  <a:srgbClr val="464745"/>
                </a:solidFill>
                <a:latin typeface="Verdana" panose="020B0604030504040204" pitchFamily="34" charset="0"/>
                <a:ea typeface="Verdana" panose="020B0604030504040204" pitchFamily="34" charset="0"/>
              </a:rPr>
              <a:t>“</a:t>
            </a:r>
            <a:r>
              <a:rPr lang="nl-NL" sz="2000" i="1" dirty="0" smtClean="0">
                <a:latin typeface="Verdana" panose="020B0604030504040204" pitchFamily="34" charset="0"/>
                <a:ea typeface="Verdana" panose="020B0604030504040204" pitchFamily="34" charset="0"/>
              </a:rPr>
              <a:t>Wanneer </a:t>
            </a:r>
            <a:r>
              <a:rPr lang="nl-NL" sz="2000" i="1" dirty="0">
                <a:latin typeface="Verdana" panose="020B0604030504040204" pitchFamily="34" charset="0"/>
                <a:ea typeface="Verdana" panose="020B0604030504040204" pitchFamily="34" charset="0"/>
              </a:rPr>
              <a:t>u ​bidt, </a:t>
            </a:r>
            <a:endParaRPr lang="nl-NL" sz="2000" i="1" dirty="0" smtClean="0">
              <a:latin typeface="Verdana" panose="020B0604030504040204" pitchFamily="34" charset="0"/>
              <a:ea typeface="Verdana" panose="020B0604030504040204" pitchFamily="34" charset="0"/>
            </a:endParaRPr>
          </a:p>
          <a:p>
            <a:pPr algn="ctr"/>
            <a:r>
              <a:rPr lang="nl-NL" sz="2000" b="1" i="1" dirty="0" smtClean="0">
                <a:latin typeface="Verdana" panose="020B0604030504040204" pitchFamily="34" charset="0"/>
                <a:ea typeface="Verdana" panose="020B0604030504040204" pitchFamily="34" charset="0"/>
              </a:rPr>
              <a:t>doe </a:t>
            </a:r>
            <a:r>
              <a:rPr lang="nl-NL" sz="2000" b="1" i="1" dirty="0">
                <a:latin typeface="Verdana" panose="020B0604030504040204" pitchFamily="34" charset="0"/>
                <a:ea typeface="Verdana" panose="020B0604030504040204" pitchFamily="34" charset="0"/>
              </a:rPr>
              <a:t>het dan niet zoals schijnheilige mensen. </a:t>
            </a:r>
            <a:endParaRPr lang="nl-NL" sz="2000" b="1" i="1" dirty="0" smtClean="0">
              <a:latin typeface="Verdana" panose="020B0604030504040204" pitchFamily="34" charset="0"/>
              <a:ea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rPr>
              <a:t>Zij </a:t>
            </a:r>
            <a:r>
              <a:rPr lang="nl-NL" sz="2000" i="1" dirty="0">
                <a:latin typeface="Verdana" panose="020B0604030504040204" pitchFamily="34" charset="0"/>
                <a:ea typeface="Verdana" panose="020B0604030504040204" pitchFamily="34" charset="0"/>
              </a:rPr>
              <a:t>staan graag te ​bidden​ in de ​synagogen​ </a:t>
            </a:r>
            <a:endParaRPr lang="nl-NL" sz="2000" i="1" dirty="0" smtClean="0">
              <a:latin typeface="Verdana" panose="020B0604030504040204" pitchFamily="34" charset="0"/>
              <a:ea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rPr>
              <a:t>of </a:t>
            </a:r>
            <a:r>
              <a:rPr lang="nl-NL" sz="2000" i="1" dirty="0">
                <a:latin typeface="Verdana" panose="020B0604030504040204" pitchFamily="34" charset="0"/>
                <a:ea typeface="Verdana" panose="020B0604030504040204" pitchFamily="34" charset="0"/>
              </a:rPr>
              <a:t>op de hoeken van de straten, </a:t>
            </a:r>
            <a:endParaRPr lang="nl-NL" sz="2000" i="1" dirty="0" smtClean="0">
              <a:latin typeface="Verdana" panose="020B0604030504040204" pitchFamily="34" charset="0"/>
              <a:ea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rPr>
              <a:t>waar </a:t>
            </a:r>
            <a:r>
              <a:rPr lang="nl-NL" sz="2000" i="1" dirty="0">
                <a:latin typeface="Verdana" panose="020B0604030504040204" pitchFamily="34" charset="0"/>
                <a:ea typeface="Verdana" panose="020B0604030504040204" pitchFamily="34" charset="0"/>
              </a:rPr>
              <a:t>iedereen hen kan zien. </a:t>
            </a:r>
            <a:endParaRPr lang="nl-NL" sz="2000" i="1" dirty="0" smtClean="0">
              <a:latin typeface="Verdana" panose="020B0604030504040204" pitchFamily="34" charset="0"/>
              <a:ea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rPr>
              <a:t>Ik </a:t>
            </a:r>
            <a:r>
              <a:rPr lang="nl-NL" sz="2000" i="1" dirty="0">
                <a:latin typeface="Verdana" panose="020B0604030504040204" pitchFamily="34" charset="0"/>
                <a:ea typeface="Verdana" panose="020B0604030504040204" pitchFamily="34" charset="0"/>
              </a:rPr>
              <a:t>verzeker u: zij hebben hun loon al ontvangen</a:t>
            </a:r>
            <a:r>
              <a:rPr lang="nl-NL" sz="2000" i="1" dirty="0" smtClean="0">
                <a:latin typeface="Verdana" panose="020B0604030504040204" pitchFamily="34" charset="0"/>
                <a:ea typeface="Verdana" panose="020B0604030504040204" pitchFamily="34" charset="0"/>
              </a:rPr>
              <a:t>.</a:t>
            </a:r>
          </a:p>
          <a:p>
            <a:pPr algn="ctr"/>
            <a:r>
              <a:rPr lang="nl-NL" sz="2000" i="1" dirty="0" smtClean="0">
                <a:latin typeface="Verdana" panose="020B0604030504040204" pitchFamily="34" charset="0"/>
                <a:ea typeface="Verdana" panose="020B0604030504040204" pitchFamily="34" charset="0"/>
              </a:rPr>
              <a:t>Maar </a:t>
            </a:r>
            <a:r>
              <a:rPr lang="nl-NL" sz="2000" i="1" dirty="0">
                <a:latin typeface="Verdana" panose="020B0604030504040204" pitchFamily="34" charset="0"/>
                <a:ea typeface="Verdana" panose="020B0604030504040204" pitchFamily="34" charset="0"/>
              </a:rPr>
              <a:t>wanneer ú ​bidt, </a:t>
            </a:r>
            <a:endParaRPr lang="nl-NL" sz="2000" i="1" dirty="0" smtClean="0">
              <a:latin typeface="Verdana" panose="020B0604030504040204" pitchFamily="34" charset="0"/>
              <a:ea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rPr>
              <a:t>ga </a:t>
            </a:r>
            <a:r>
              <a:rPr lang="nl-NL" sz="2000" i="1" dirty="0">
                <a:latin typeface="Verdana" panose="020B0604030504040204" pitchFamily="34" charset="0"/>
                <a:ea typeface="Verdana" panose="020B0604030504040204" pitchFamily="34" charset="0"/>
              </a:rPr>
              <a:t>dan uw kamer in, doe de deur achter u dicht </a:t>
            </a:r>
            <a:endParaRPr lang="nl-NL" sz="2000" i="1" dirty="0" smtClean="0">
              <a:latin typeface="Verdana" panose="020B0604030504040204" pitchFamily="34" charset="0"/>
              <a:ea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rPr>
              <a:t>en </a:t>
            </a:r>
            <a:r>
              <a:rPr lang="nl-NL" sz="2000" i="1" dirty="0">
                <a:latin typeface="Verdana" panose="020B0604030504040204" pitchFamily="34" charset="0"/>
                <a:ea typeface="Verdana" panose="020B0604030504040204" pitchFamily="34" charset="0"/>
              </a:rPr>
              <a:t>​bid​ dan tot uw Vader, die verborgen is. </a:t>
            </a:r>
            <a:endParaRPr lang="nl-NL" sz="2000" i="1" dirty="0" smtClean="0">
              <a:latin typeface="Verdana" panose="020B0604030504040204" pitchFamily="34" charset="0"/>
              <a:ea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rPr>
              <a:t>En </a:t>
            </a:r>
            <a:r>
              <a:rPr lang="nl-NL" sz="2000" i="1" dirty="0">
                <a:latin typeface="Verdana" panose="020B0604030504040204" pitchFamily="34" charset="0"/>
                <a:ea typeface="Verdana" panose="020B0604030504040204" pitchFamily="34" charset="0"/>
              </a:rPr>
              <a:t>uw Vader, die ziet wat verborgen is, </a:t>
            </a:r>
            <a:endParaRPr lang="nl-NL" sz="2000" i="1" dirty="0" smtClean="0">
              <a:latin typeface="Verdana" panose="020B0604030504040204" pitchFamily="34" charset="0"/>
              <a:ea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rPr>
              <a:t>zal </a:t>
            </a:r>
            <a:r>
              <a:rPr lang="nl-NL" sz="2000" i="1" dirty="0">
                <a:latin typeface="Verdana" panose="020B0604030504040204" pitchFamily="34" charset="0"/>
                <a:ea typeface="Verdana" panose="020B0604030504040204" pitchFamily="34" charset="0"/>
              </a:rPr>
              <a:t>u belonen.</a:t>
            </a:r>
          </a:p>
          <a:p>
            <a:pPr algn="ctr"/>
            <a:r>
              <a:rPr lang="nl-NL" sz="2000" b="1" i="1" dirty="0" smtClean="0">
                <a:latin typeface="Verdana" panose="020B0604030504040204" pitchFamily="34" charset="0"/>
                <a:ea typeface="Verdana" panose="020B0604030504040204" pitchFamily="34" charset="0"/>
              </a:rPr>
              <a:t>Bid</a:t>
            </a:r>
            <a:r>
              <a:rPr lang="nl-NL" sz="2000" b="1" i="1" dirty="0">
                <a:latin typeface="Verdana" panose="020B0604030504040204" pitchFamily="34" charset="0"/>
                <a:ea typeface="Verdana" panose="020B0604030504040204" pitchFamily="34" charset="0"/>
              </a:rPr>
              <a:t>​ niet met veel omhaal van woorden zoals de heidenen</a:t>
            </a:r>
            <a:r>
              <a:rPr lang="nl-NL" sz="2000" i="1" dirty="0">
                <a:latin typeface="Verdana" panose="020B0604030504040204" pitchFamily="34" charset="0"/>
                <a:ea typeface="Verdana" panose="020B0604030504040204" pitchFamily="34" charset="0"/>
              </a:rPr>
              <a:t>. </a:t>
            </a:r>
            <a:endParaRPr lang="nl-NL" sz="2000" i="1" dirty="0" smtClean="0">
              <a:latin typeface="Verdana" panose="020B0604030504040204" pitchFamily="34" charset="0"/>
              <a:ea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rPr>
              <a:t>Zij </a:t>
            </a:r>
            <a:r>
              <a:rPr lang="nl-NL" sz="2000" i="1" dirty="0">
                <a:latin typeface="Verdana" panose="020B0604030504040204" pitchFamily="34" charset="0"/>
                <a:ea typeface="Verdana" panose="020B0604030504040204" pitchFamily="34" charset="0"/>
              </a:rPr>
              <a:t>denken immers dat ze verhoord zullen worden </a:t>
            </a:r>
            <a:endParaRPr lang="nl-NL" sz="2000" i="1" dirty="0" smtClean="0">
              <a:latin typeface="Verdana" panose="020B0604030504040204" pitchFamily="34" charset="0"/>
              <a:ea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rPr>
              <a:t>omdat </a:t>
            </a:r>
            <a:r>
              <a:rPr lang="nl-NL" sz="2000" i="1" dirty="0">
                <a:latin typeface="Verdana" panose="020B0604030504040204" pitchFamily="34" charset="0"/>
                <a:ea typeface="Verdana" panose="020B0604030504040204" pitchFamily="34" charset="0"/>
              </a:rPr>
              <a:t>ze zoveel woorden gebruiken. </a:t>
            </a:r>
            <a:endParaRPr lang="nl-NL" sz="2000" i="1" baseline="30000" dirty="0">
              <a:latin typeface="Verdana" panose="020B0604030504040204" pitchFamily="34" charset="0"/>
              <a:ea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rPr>
              <a:t>Doe </a:t>
            </a:r>
            <a:r>
              <a:rPr lang="nl-NL" sz="2000" i="1" dirty="0">
                <a:latin typeface="Verdana" panose="020B0604030504040204" pitchFamily="34" charset="0"/>
                <a:ea typeface="Verdana" panose="020B0604030504040204" pitchFamily="34" charset="0"/>
              </a:rPr>
              <a:t>daarom niet zoals zij, </a:t>
            </a:r>
            <a:endParaRPr lang="nl-NL" sz="2000" i="1" dirty="0" smtClean="0">
              <a:latin typeface="Verdana" panose="020B0604030504040204" pitchFamily="34" charset="0"/>
              <a:ea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rPr>
              <a:t>want </a:t>
            </a:r>
            <a:r>
              <a:rPr lang="nl-NL" sz="2000" i="1" dirty="0">
                <a:latin typeface="Verdana" panose="020B0604030504040204" pitchFamily="34" charset="0"/>
                <a:ea typeface="Verdana" panose="020B0604030504040204" pitchFamily="34" charset="0"/>
              </a:rPr>
              <a:t>uw Vader weet wat u nodig hebt, </a:t>
            </a:r>
            <a:endParaRPr lang="nl-NL" sz="2000" i="1" dirty="0" smtClean="0">
              <a:latin typeface="Verdana" panose="020B0604030504040204" pitchFamily="34" charset="0"/>
              <a:ea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rPr>
              <a:t>nog </a:t>
            </a:r>
            <a:r>
              <a:rPr lang="nl-NL" sz="2000" i="1" dirty="0">
                <a:latin typeface="Verdana" panose="020B0604030504040204" pitchFamily="34" charset="0"/>
                <a:ea typeface="Verdana" panose="020B0604030504040204" pitchFamily="34" charset="0"/>
              </a:rPr>
              <a:t>voor u hem erom vraagt</a:t>
            </a:r>
            <a:r>
              <a:rPr lang="nl-NL" sz="2000" i="1" dirty="0" smtClean="0">
                <a:latin typeface="Verdana" panose="020B0604030504040204" pitchFamily="34" charset="0"/>
                <a:ea typeface="Verdana" panose="020B0604030504040204" pitchFamily="34" charset="0"/>
              </a:rPr>
              <a:t>.</a:t>
            </a:r>
            <a:r>
              <a:rPr lang="nl-NL" sz="2000" i="1" dirty="0" smtClean="0">
                <a:solidFill>
                  <a:srgbClr val="464745"/>
                </a:solidFill>
                <a:latin typeface="Verdana" panose="020B0604030504040204" pitchFamily="34" charset="0"/>
                <a:ea typeface="Verdana" panose="020B0604030504040204" pitchFamily="34" charset="0"/>
              </a:rPr>
              <a:t>”</a:t>
            </a:r>
          </a:p>
          <a:p>
            <a:pPr algn="ctr"/>
            <a:r>
              <a:rPr lang="nl-NL" sz="2000" i="1" dirty="0" smtClean="0">
                <a:solidFill>
                  <a:srgbClr val="464745"/>
                </a:solidFill>
                <a:latin typeface="Verdana" panose="020B0604030504040204" pitchFamily="34" charset="0"/>
                <a:ea typeface="Verdana" panose="020B0604030504040204" pitchFamily="34" charset="0"/>
              </a:rPr>
              <a:t>Matth.6:5-8</a:t>
            </a:r>
            <a:endParaRPr lang="nl-NL" sz="2000" i="1" dirty="0">
              <a:latin typeface="Verdana" panose="020B0604030504040204" pitchFamily="34" charset="0"/>
              <a:ea typeface="Verdana" panose="020B0604030504040204" pitchFamily="34" charset="0"/>
            </a:endParaRPr>
          </a:p>
        </p:txBody>
      </p:sp>
      <p:sp>
        <p:nvSpPr>
          <p:cNvPr id="3" name="Tekstvak 2"/>
          <p:cNvSpPr txBox="1"/>
          <p:nvPr/>
        </p:nvSpPr>
        <p:spPr>
          <a:xfrm>
            <a:off x="765049" y="980727"/>
            <a:ext cx="504056" cy="584775"/>
          </a:xfrm>
          <a:prstGeom prst="rect">
            <a:avLst/>
          </a:prstGeom>
          <a:noFill/>
          <a:ln>
            <a:solidFill>
              <a:srgbClr val="0070C0"/>
            </a:solidFill>
          </a:ln>
        </p:spPr>
        <p:txBody>
          <a:bodyPr wrap="square" rtlCol="0">
            <a:spAutoFit/>
          </a:bodyPr>
          <a:lstStyle/>
          <a:p>
            <a:r>
              <a:rPr lang="nl-NL" sz="3200" b="1" dirty="0" smtClean="0">
                <a:latin typeface="Verdana" panose="020B0604030504040204" pitchFamily="34" charset="0"/>
                <a:ea typeface="Verdana" panose="020B0604030504040204" pitchFamily="34" charset="0"/>
              </a:rPr>
              <a:t>1</a:t>
            </a:r>
            <a:endParaRPr lang="nl-NL" sz="3200" b="1" dirty="0">
              <a:latin typeface="Verdana" panose="020B0604030504040204" pitchFamily="34" charset="0"/>
              <a:ea typeface="Verdana" panose="020B0604030504040204" pitchFamily="34" charset="0"/>
            </a:endParaRPr>
          </a:p>
        </p:txBody>
      </p:sp>
      <p:sp>
        <p:nvSpPr>
          <p:cNvPr id="4" name="Tekstvak 3"/>
          <p:cNvSpPr txBox="1"/>
          <p:nvPr/>
        </p:nvSpPr>
        <p:spPr>
          <a:xfrm>
            <a:off x="392960" y="3573016"/>
            <a:ext cx="504056" cy="584775"/>
          </a:xfrm>
          <a:prstGeom prst="rect">
            <a:avLst/>
          </a:prstGeom>
          <a:noFill/>
          <a:ln>
            <a:solidFill>
              <a:srgbClr val="0070C0"/>
            </a:solidFill>
          </a:ln>
        </p:spPr>
        <p:txBody>
          <a:bodyPr wrap="square" rtlCol="0">
            <a:spAutoFit/>
          </a:bodyPr>
          <a:lstStyle/>
          <a:p>
            <a:r>
              <a:rPr lang="nl-NL" sz="3200" b="1" dirty="0">
                <a:latin typeface="Verdana" panose="020B0604030504040204" pitchFamily="34" charset="0"/>
                <a:ea typeface="Verdana" panose="020B0604030504040204" pitchFamily="34" charset="0"/>
              </a:rPr>
              <a:t>2</a:t>
            </a:r>
            <a:endParaRPr lang="nl-NL" sz="3200" b="1" dirty="0">
              <a:latin typeface="Verdana" panose="020B0604030504040204" pitchFamily="34" charset="0"/>
              <a:ea typeface="Verdana" panose="020B0604030504040204" pitchFamily="34" charset="0"/>
            </a:endParaRPr>
          </a:p>
        </p:txBody>
      </p:sp>
      <p:sp>
        <p:nvSpPr>
          <p:cNvPr id="5" name="Tekstvak 4"/>
          <p:cNvSpPr txBox="1"/>
          <p:nvPr/>
        </p:nvSpPr>
        <p:spPr>
          <a:xfrm>
            <a:off x="1475656" y="6351711"/>
            <a:ext cx="6336704" cy="461665"/>
          </a:xfrm>
          <a:prstGeom prst="rect">
            <a:avLst/>
          </a:prstGeom>
          <a:noFill/>
        </p:spPr>
        <p:txBody>
          <a:bodyPr wrap="square" rtlCol="0">
            <a:spAutoFit/>
          </a:bodyPr>
          <a:lstStyle/>
          <a:p>
            <a:pPr algn="ctr"/>
            <a:r>
              <a:rPr lang="nl-NL" sz="2400" b="1" dirty="0" smtClean="0">
                <a:latin typeface="Verdana" panose="020B0604030504040204" pitchFamily="34" charset="0"/>
                <a:ea typeface="Verdana" panose="020B0604030504040204" pitchFamily="34" charset="0"/>
              </a:rPr>
              <a:t>BESCHEIDENHEID IS GEBODEN!</a:t>
            </a:r>
            <a:endParaRPr lang="nl-NL" sz="2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1985226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ppt_x"/>
                                          </p:val>
                                        </p:tav>
                                        <p:tav tm="100000">
                                          <p:val>
                                            <p:strVal val="#ppt_x"/>
                                          </p:val>
                                        </p:tav>
                                      </p:tavLst>
                                    </p:anim>
                                    <p:anim calcmode="lin" valueType="num">
                                      <p:cBhvr additive="base">
                                        <p:cTn id="18"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899592" y="1124744"/>
            <a:ext cx="2925801" cy="1938992"/>
          </a:xfrm>
          <a:prstGeom prst="rect">
            <a:avLst/>
          </a:prstGeom>
          <a:noFill/>
        </p:spPr>
        <p:txBody>
          <a:bodyPr wrap="none" rtlCol="0">
            <a:spAutoFit/>
          </a:bodyPr>
          <a:lstStyle/>
          <a:p>
            <a:r>
              <a:rPr lang="nl-NL" sz="2400" dirty="0" smtClean="0">
                <a:solidFill>
                  <a:sysClr val="windowText" lastClr="000000"/>
                </a:solidFill>
                <a:latin typeface="Times New Roman" panose="02020603050405020304" pitchFamily="18" charset="0"/>
                <a:cs typeface="Times New Roman" panose="02020603050405020304" pitchFamily="18" charset="0"/>
              </a:rPr>
              <a:t>Gerard </a:t>
            </a:r>
            <a:r>
              <a:rPr lang="nl-NL" sz="2400" dirty="0" err="1" smtClean="0">
                <a:solidFill>
                  <a:sysClr val="windowText" lastClr="000000"/>
                </a:solidFill>
                <a:latin typeface="Times New Roman" panose="02020603050405020304" pitchFamily="18" charset="0"/>
                <a:cs typeface="Times New Roman" panose="02020603050405020304" pitchFamily="18" charset="0"/>
              </a:rPr>
              <a:t>J.Wijtsma</a:t>
            </a:r>
            <a:endParaRPr lang="nl-NL" sz="2400" dirty="0" smtClean="0">
              <a:solidFill>
                <a:sysClr val="windowText" lastClr="000000"/>
              </a:solidFill>
              <a:latin typeface="Times New Roman" panose="02020603050405020304" pitchFamily="18" charset="0"/>
              <a:cs typeface="Times New Roman" panose="02020603050405020304" pitchFamily="18" charset="0"/>
            </a:endParaRPr>
          </a:p>
          <a:p>
            <a:r>
              <a:rPr lang="nl-NL" sz="2400" dirty="0" smtClean="0">
                <a:solidFill>
                  <a:sysClr val="windowText" lastClr="000000"/>
                </a:solidFill>
                <a:latin typeface="Times New Roman" panose="02020603050405020304" pitchFamily="18" charset="0"/>
                <a:cs typeface="Times New Roman" panose="02020603050405020304" pitchFamily="18" charset="0"/>
              </a:rPr>
              <a:t>Messiaanse Gemeente</a:t>
            </a:r>
          </a:p>
          <a:p>
            <a:r>
              <a:rPr lang="nl-NL" sz="2400" dirty="0" smtClean="0">
                <a:solidFill>
                  <a:sysClr val="windowText" lastClr="000000"/>
                </a:solidFill>
                <a:latin typeface="Times New Roman" panose="02020603050405020304" pitchFamily="18" charset="0"/>
                <a:cs typeface="Times New Roman" panose="02020603050405020304" pitchFamily="18" charset="0"/>
              </a:rPr>
              <a:t>‘Mayaan Yeshua’</a:t>
            </a:r>
          </a:p>
          <a:p>
            <a:r>
              <a:rPr lang="nl-NL" sz="2400" dirty="0" smtClean="0">
                <a:solidFill>
                  <a:sysClr val="windowText" lastClr="000000"/>
                </a:solidFill>
                <a:latin typeface="Times New Roman" panose="02020603050405020304" pitchFamily="18" charset="0"/>
                <a:cs typeface="Times New Roman" panose="02020603050405020304" pitchFamily="18" charset="0"/>
              </a:rPr>
              <a:t>Drachten</a:t>
            </a:r>
          </a:p>
          <a:p>
            <a:r>
              <a:rPr lang="nl-NL" sz="2400" dirty="0" smtClean="0">
                <a:solidFill>
                  <a:sysClr val="windowText" lastClr="000000"/>
                </a:solidFill>
                <a:latin typeface="Times New Roman" panose="02020603050405020304" pitchFamily="18" charset="0"/>
                <a:cs typeface="Times New Roman" panose="02020603050405020304" pitchFamily="18" charset="0"/>
                <a:hlinkClick r:id="rId2"/>
              </a:rPr>
              <a:t>www.mayaan.nl</a:t>
            </a:r>
            <a:endParaRPr lang="nl-NL" sz="2400" dirty="0" smtClean="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569212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a:t>
            </a:r>
            <a:r>
              <a:rPr lang="nl-NL" dirty="0" err="1" smtClean="0"/>
              <a:t>tefilla</a:t>
            </a:r>
            <a:r>
              <a:rPr lang="nl-NL" dirty="0" smtClean="0"/>
              <a:t> van JESJOEA</a:t>
            </a:r>
            <a:endParaRPr lang="nl-NL" dirty="0"/>
          </a:p>
        </p:txBody>
      </p:sp>
      <p:pic>
        <p:nvPicPr>
          <p:cNvPr id="3074" name="Picture 2" descr="Afbeeldingsresultaat voor YESHUA in  pr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44642"/>
            <a:ext cx="5626596" cy="4219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0032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6513" y="0"/>
            <a:ext cx="9216000" cy="6876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solidFill>
                  <a:schemeClr val="tx1"/>
                </a:solidFill>
              </a:ln>
            </a:endParaRPr>
          </a:p>
        </p:txBody>
      </p:sp>
      <p:sp>
        <p:nvSpPr>
          <p:cNvPr id="5" name="Tijdelijke aanduiding voor inhoud 2"/>
          <p:cNvSpPr txBox="1">
            <a:spLocks/>
          </p:cNvSpPr>
          <p:nvPr/>
        </p:nvSpPr>
        <p:spPr>
          <a:xfrm>
            <a:off x="-18728" y="332656"/>
            <a:ext cx="9144000"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l-NL" b="1" i="1" dirty="0" smtClean="0">
                <a:solidFill>
                  <a:schemeClr val="bg1"/>
                </a:solidFill>
                <a:latin typeface="Verdana" panose="020B0604030504040204" pitchFamily="34" charset="0"/>
                <a:ea typeface="Verdana" panose="020B0604030504040204" pitchFamily="34" charset="0"/>
                <a:cs typeface="+mj-cs"/>
              </a:rPr>
              <a:t>GEBED is </a:t>
            </a:r>
            <a:r>
              <a:rPr lang="nl-NL" b="1" i="1" dirty="0" err="1" smtClean="0">
                <a:solidFill>
                  <a:schemeClr val="bg1"/>
                </a:solidFill>
                <a:latin typeface="Verdana" panose="020B0604030504040204" pitchFamily="34" charset="0"/>
                <a:ea typeface="Verdana" panose="020B0604030504040204" pitchFamily="34" charset="0"/>
                <a:cs typeface="+mj-cs"/>
              </a:rPr>
              <a:t>tefillah</a:t>
            </a:r>
            <a:endParaRPr lang="nl-NL" b="1" i="1" dirty="0" smtClean="0">
              <a:solidFill>
                <a:schemeClr val="bg1"/>
              </a:solidFill>
              <a:latin typeface="Verdana" panose="020B0604030504040204" pitchFamily="34" charset="0"/>
              <a:ea typeface="Verdana" panose="020B0604030504040204" pitchFamily="34" charset="0"/>
              <a:cs typeface="+mj-cs"/>
            </a:endParaRPr>
          </a:p>
          <a:p>
            <a:pPr marL="0" indent="0" algn="ctr">
              <a:buFont typeface="Arial" panose="020B0604020202020204" pitchFamily="34" charset="0"/>
              <a:buNone/>
            </a:pPr>
            <a:endParaRPr lang="nl-NL" b="1" dirty="0">
              <a:solidFill>
                <a:schemeClr val="bg1"/>
              </a:solidFill>
              <a:latin typeface="Verdana" panose="020B0604030504040204" pitchFamily="34" charset="0"/>
              <a:ea typeface="Verdana" panose="020B0604030504040204" pitchFamily="34" charset="0"/>
              <a:cs typeface="+mj-cs"/>
            </a:endParaRPr>
          </a:p>
        </p:txBody>
      </p:sp>
      <p:pic>
        <p:nvPicPr>
          <p:cNvPr id="6" name="Picture 4" descr="Afbeeldingsresultaat voor vraagteke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716" r="100000">
                        <a14:foregroundMark x1="45346" y1="71849" x2="48687" y2="81303"/>
                      </a14:backgroundRemoval>
                    </a14:imgEffect>
                  </a14:imgLayer>
                </a14:imgProps>
              </a:ext>
              <a:ext uri="{28A0092B-C50C-407E-A947-70E740481C1C}">
                <a14:useLocalDpi xmlns:a14="http://schemas.microsoft.com/office/drawing/2010/main" val="0"/>
              </a:ext>
            </a:extLst>
          </a:blip>
          <a:srcRect/>
          <a:stretch>
            <a:fillRect/>
          </a:stretch>
        </p:blipFill>
        <p:spPr bwMode="auto">
          <a:xfrm>
            <a:off x="6588224" y="4187560"/>
            <a:ext cx="2537048" cy="288218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9732" t="10333" r="11159" b="29139"/>
          <a:stretch/>
        </p:blipFill>
        <p:spPr bwMode="auto">
          <a:xfrm>
            <a:off x="767199" y="4365104"/>
            <a:ext cx="1577340" cy="1748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6548" t="16887" r="17896"/>
          <a:stretch/>
        </p:blipFill>
        <p:spPr bwMode="auto">
          <a:xfrm>
            <a:off x="5436096" y="4463453"/>
            <a:ext cx="1322739" cy="1905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1648" y="739775"/>
            <a:ext cx="1968500"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5582" y="981812"/>
            <a:ext cx="19875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764704"/>
            <a:ext cx="1804987" cy="230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0171" y="3553420"/>
            <a:ext cx="1493837"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30944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additive="base">
                                        <p:cTn id="7" dur="500" fill="hold"/>
                                        <p:tgtEl>
                                          <p:spTgt spid="11271"/>
                                        </p:tgtEl>
                                        <p:attrNameLst>
                                          <p:attrName>ppt_x</p:attrName>
                                        </p:attrNameLst>
                                      </p:cBhvr>
                                      <p:tavLst>
                                        <p:tav tm="0">
                                          <p:val>
                                            <p:strVal val="#ppt_x"/>
                                          </p:val>
                                        </p:tav>
                                        <p:tav tm="100000">
                                          <p:val>
                                            <p:strVal val="#ppt_x"/>
                                          </p:val>
                                        </p:tav>
                                      </p:tavLst>
                                    </p:anim>
                                    <p:anim calcmode="lin" valueType="num">
                                      <p:cBhvr additive="base">
                                        <p:cTn id="8"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270"/>
                                        </p:tgtEl>
                                        <p:attrNameLst>
                                          <p:attrName>style.visibility</p:attrName>
                                        </p:attrNameLst>
                                      </p:cBhvr>
                                      <p:to>
                                        <p:strVal val="visible"/>
                                      </p:to>
                                    </p:set>
                                    <p:animEffect transition="in" filter="fade">
                                      <p:cBhvr>
                                        <p:cTn id="13" dur="1000"/>
                                        <p:tgtEl>
                                          <p:spTgt spid="11270"/>
                                        </p:tgtEl>
                                      </p:cBhvr>
                                    </p:animEffect>
                                    <p:anim calcmode="lin" valueType="num">
                                      <p:cBhvr>
                                        <p:cTn id="14" dur="1000" fill="hold"/>
                                        <p:tgtEl>
                                          <p:spTgt spid="11270"/>
                                        </p:tgtEl>
                                        <p:attrNameLst>
                                          <p:attrName>ppt_x</p:attrName>
                                        </p:attrNameLst>
                                      </p:cBhvr>
                                      <p:tavLst>
                                        <p:tav tm="0">
                                          <p:val>
                                            <p:strVal val="#ppt_x"/>
                                          </p:val>
                                        </p:tav>
                                        <p:tav tm="100000">
                                          <p:val>
                                            <p:strVal val="#ppt_x"/>
                                          </p:val>
                                        </p:tav>
                                      </p:tavLst>
                                    </p:anim>
                                    <p:anim calcmode="lin" valueType="num">
                                      <p:cBhvr>
                                        <p:cTn id="15"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269"/>
                                        </p:tgtEl>
                                        <p:attrNameLst>
                                          <p:attrName>style.visibility</p:attrName>
                                        </p:attrNameLst>
                                      </p:cBhvr>
                                      <p:to>
                                        <p:strVal val="visible"/>
                                      </p:to>
                                    </p:set>
                                    <p:anim calcmode="lin" valueType="num">
                                      <p:cBhvr additive="base">
                                        <p:cTn id="20" dur="500" fill="hold"/>
                                        <p:tgtEl>
                                          <p:spTgt spid="11269"/>
                                        </p:tgtEl>
                                        <p:attrNameLst>
                                          <p:attrName>ppt_x</p:attrName>
                                        </p:attrNameLst>
                                      </p:cBhvr>
                                      <p:tavLst>
                                        <p:tav tm="0">
                                          <p:val>
                                            <p:strVal val="#ppt_x"/>
                                          </p:val>
                                        </p:tav>
                                        <p:tav tm="100000">
                                          <p:val>
                                            <p:strVal val="#ppt_x"/>
                                          </p:val>
                                        </p:tav>
                                      </p:tavLst>
                                    </p:anim>
                                    <p:anim calcmode="lin" valueType="num">
                                      <p:cBhvr additive="base">
                                        <p:cTn id="21"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220"/>
                                        </p:tgtEl>
                                        <p:attrNameLst>
                                          <p:attrName>style.visibility</p:attrName>
                                        </p:attrNameLst>
                                      </p:cBhvr>
                                      <p:to>
                                        <p:strVal val="visible"/>
                                      </p:to>
                                    </p:set>
                                    <p:anim calcmode="lin" valueType="num">
                                      <p:cBhvr additive="base">
                                        <p:cTn id="26" dur="500" fill="hold"/>
                                        <p:tgtEl>
                                          <p:spTgt spid="9220"/>
                                        </p:tgtEl>
                                        <p:attrNameLst>
                                          <p:attrName>ppt_x</p:attrName>
                                        </p:attrNameLst>
                                      </p:cBhvr>
                                      <p:tavLst>
                                        <p:tav tm="0">
                                          <p:val>
                                            <p:strVal val="#ppt_x"/>
                                          </p:val>
                                        </p:tav>
                                        <p:tav tm="100000">
                                          <p:val>
                                            <p:strVal val="#ppt_x"/>
                                          </p:val>
                                        </p:tav>
                                      </p:tavLst>
                                    </p:anim>
                                    <p:anim calcmode="lin" valueType="num">
                                      <p:cBhvr additive="base">
                                        <p:cTn id="27"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221"/>
                                        </p:tgtEl>
                                        <p:attrNameLst>
                                          <p:attrName>style.visibility</p:attrName>
                                        </p:attrNameLst>
                                      </p:cBhvr>
                                      <p:to>
                                        <p:strVal val="visible"/>
                                      </p:to>
                                    </p:set>
                                    <p:anim calcmode="lin" valueType="num">
                                      <p:cBhvr additive="base">
                                        <p:cTn id="32" dur="500" fill="hold"/>
                                        <p:tgtEl>
                                          <p:spTgt spid="9221"/>
                                        </p:tgtEl>
                                        <p:attrNameLst>
                                          <p:attrName>ppt_x</p:attrName>
                                        </p:attrNameLst>
                                      </p:cBhvr>
                                      <p:tavLst>
                                        <p:tav tm="0">
                                          <p:val>
                                            <p:strVal val="#ppt_x"/>
                                          </p:val>
                                        </p:tav>
                                        <p:tav tm="100000">
                                          <p:val>
                                            <p:strVal val="#ppt_x"/>
                                          </p:val>
                                        </p:tav>
                                      </p:tavLst>
                                    </p:anim>
                                    <p:anim calcmode="lin" valueType="num">
                                      <p:cBhvr additive="base">
                                        <p:cTn id="33"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6513" y="0"/>
            <a:ext cx="9216000" cy="6876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solidFill>
                  <a:schemeClr val="tx1"/>
                </a:solidFill>
              </a:ln>
            </a:endParaRPr>
          </a:p>
        </p:txBody>
      </p:sp>
      <p:sp>
        <p:nvSpPr>
          <p:cNvPr id="5" name="Tijdelijke aanduiding voor inhoud 2"/>
          <p:cNvSpPr txBox="1">
            <a:spLocks/>
          </p:cNvSpPr>
          <p:nvPr/>
        </p:nvSpPr>
        <p:spPr>
          <a:xfrm>
            <a:off x="-18728" y="332656"/>
            <a:ext cx="9144000" cy="5760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l-NL" b="1" i="1" dirty="0" smtClean="0">
                <a:solidFill>
                  <a:schemeClr val="bg1"/>
                </a:solidFill>
                <a:latin typeface="Verdana" panose="020B0604030504040204" pitchFamily="34" charset="0"/>
                <a:ea typeface="Verdana" panose="020B0604030504040204" pitchFamily="34" charset="0"/>
                <a:cs typeface="+mj-cs"/>
              </a:rPr>
              <a:t>GEBED is </a:t>
            </a:r>
            <a:r>
              <a:rPr lang="nl-NL" b="1" i="1" dirty="0" err="1" smtClean="0">
                <a:solidFill>
                  <a:schemeClr val="bg1"/>
                </a:solidFill>
                <a:latin typeface="Verdana" panose="020B0604030504040204" pitchFamily="34" charset="0"/>
                <a:ea typeface="Verdana" panose="020B0604030504040204" pitchFamily="34" charset="0"/>
                <a:cs typeface="+mj-cs"/>
              </a:rPr>
              <a:t>tefillah</a:t>
            </a:r>
            <a:endParaRPr lang="nl-NL" b="1" i="1" dirty="0" smtClean="0">
              <a:solidFill>
                <a:schemeClr val="bg1"/>
              </a:solidFill>
              <a:latin typeface="Verdana" panose="020B0604030504040204" pitchFamily="34" charset="0"/>
              <a:ea typeface="Verdana" panose="020B0604030504040204" pitchFamily="34" charset="0"/>
              <a:cs typeface="+mj-cs"/>
            </a:endParaRPr>
          </a:p>
          <a:p>
            <a:pPr marL="0" indent="0" algn="ctr">
              <a:buFont typeface="Arial" panose="020B0604020202020204" pitchFamily="34" charset="0"/>
              <a:buNone/>
            </a:pPr>
            <a:endParaRPr lang="nl-NL" b="1" dirty="0">
              <a:solidFill>
                <a:schemeClr val="bg1"/>
              </a:solidFill>
              <a:latin typeface="Verdana" panose="020B0604030504040204" pitchFamily="34" charset="0"/>
              <a:ea typeface="Verdana" panose="020B0604030504040204" pitchFamily="34" charset="0"/>
              <a:cs typeface="+mj-cs"/>
            </a:endParaRPr>
          </a:p>
        </p:txBody>
      </p:sp>
      <p:pic>
        <p:nvPicPr>
          <p:cNvPr id="6" name="Picture 4" descr="Afbeeldingsresultaat voor vraagteke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716" r="100000">
                        <a14:foregroundMark x1="45346" y1="71849" x2="48687" y2="81303"/>
                      </a14:backgroundRemoval>
                    </a14:imgEffect>
                  </a14:imgLayer>
                </a14:imgProps>
              </a:ext>
              <a:ext uri="{28A0092B-C50C-407E-A947-70E740481C1C}">
                <a14:useLocalDpi xmlns:a14="http://schemas.microsoft.com/office/drawing/2010/main" val="0"/>
              </a:ext>
            </a:extLst>
          </a:blip>
          <a:srcRect/>
          <a:stretch>
            <a:fillRect/>
          </a:stretch>
        </p:blipFill>
        <p:spPr bwMode="auto">
          <a:xfrm>
            <a:off x="6588224" y="4187560"/>
            <a:ext cx="2537048" cy="28821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2066445"/>
            <a:ext cx="1584176" cy="2619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9125" y="2126759"/>
            <a:ext cx="1593081" cy="1673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8" name="Tekstvak 7"/>
              <p:cNvSpPr txBox="1"/>
              <p:nvPr/>
            </p:nvSpPr>
            <p:spPr>
              <a:xfrm>
                <a:off x="2879812" y="1700808"/>
                <a:ext cx="93610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l-NL" sz="4000" i="1" smtClean="0">
                          <a:solidFill>
                            <a:schemeClr val="bg1"/>
                          </a:solidFill>
                          <a:latin typeface="Cambria Math"/>
                          <a:ea typeface="Cambria Math"/>
                        </a:rPr>
                        <m:t>≠</m:t>
                      </m:r>
                    </m:oMath>
                  </m:oMathPara>
                </a14:m>
                <a:endParaRPr lang="nl-NL" sz="4000" dirty="0">
                  <a:solidFill>
                    <a:schemeClr val="bg1"/>
                  </a:solidFill>
                </a:endParaRPr>
              </a:p>
            </p:txBody>
          </p:sp>
        </mc:Choice>
        <mc:Fallback>
          <p:sp>
            <p:nvSpPr>
              <p:cNvPr id="8" name="Tekstvak 7"/>
              <p:cNvSpPr txBox="1">
                <a:spLocks noRot="1" noChangeAspect="1" noMove="1" noResize="1" noEditPoints="1" noAdjustHandles="1" noChangeArrowheads="1" noChangeShapeType="1" noTextEdit="1"/>
              </p:cNvSpPr>
              <p:nvPr/>
            </p:nvSpPr>
            <p:spPr>
              <a:xfrm>
                <a:off x="2879812" y="1700808"/>
                <a:ext cx="936104" cy="707886"/>
              </a:xfrm>
              <a:prstGeom prst="rect">
                <a:avLst/>
              </a:prstGeom>
              <a:blipFill rotWithShape="1">
                <a:blip r:embed="rId6"/>
                <a:stretch>
                  <a:fillRect/>
                </a:stretch>
              </a:blipFill>
            </p:spPr>
            <p:txBody>
              <a:bodyPr/>
              <a:lstStyle/>
              <a:p>
                <a:r>
                  <a:rPr lang="nl-NL">
                    <a:noFill/>
                  </a:rPr>
                  <a:t> </a:t>
                </a:r>
              </a:p>
            </p:txBody>
          </p:sp>
        </mc:Fallback>
      </mc:AlternateContent>
      <mc:AlternateContent xmlns:mc="http://schemas.openxmlformats.org/markup-compatibility/2006">
        <mc:Choice xmlns:a14="http://schemas.microsoft.com/office/drawing/2010/main" Requires="a14">
          <p:sp>
            <p:nvSpPr>
              <p:cNvPr id="12" name="Tekstvak 11"/>
              <p:cNvSpPr txBox="1"/>
              <p:nvPr/>
            </p:nvSpPr>
            <p:spPr>
              <a:xfrm>
                <a:off x="4796185" y="1795571"/>
                <a:ext cx="936104"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nl-NL" sz="4000" i="1" smtClean="0">
                          <a:solidFill>
                            <a:schemeClr val="bg1"/>
                          </a:solidFill>
                          <a:latin typeface="Cambria Math"/>
                          <a:ea typeface="Cambria Math"/>
                        </a:rPr>
                        <m:t>≠</m:t>
                      </m:r>
                    </m:oMath>
                  </m:oMathPara>
                </a14:m>
                <a:endParaRPr lang="nl-NL" sz="4000" dirty="0">
                  <a:solidFill>
                    <a:schemeClr val="bg1"/>
                  </a:solidFill>
                </a:endParaRPr>
              </a:p>
            </p:txBody>
          </p:sp>
        </mc:Choice>
        <mc:Fallback>
          <p:sp>
            <p:nvSpPr>
              <p:cNvPr id="12" name="Tekstvak 11"/>
              <p:cNvSpPr txBox="1">
                <a:spLocks noRot="1" noChangeAspect="1" noMove="1" noResize="1" noEditPoints="1" noAdjustHandles="1" noChangeArrowheads="1" noChangeShapeType="1" noTextEdit="1"/>
              </p:cNvSpPr>
              <p:nvPr/>
            </p:nvSpPr>
            <p:spPr>
              <a:xfrm>
                <a:off x="4796185" y="1795571"/>
                <a:ext cx="936104" cy="707886"/>
              </a:xfrm>
              <a:prstGeom prst="rect">
                <a:avLst/>
              </a:prstGeom>
              <a:blipFill rotWithShape="1">
                <a:blip r:embed="rId7"/>
                <a:stretch>
                  <a:fillRect/>
                </a:stretch>
              </a:blipFill>
            </p:spPr>
            <p:txBody>
              <a:bodyPr/>
              <a:lstStyle/>
              <a:p>
                <a:r>
                  <a:rPr lang="nl-NL">
                    <a:noFill/>
                  </a:rPr>
                  <a:t> </a:t>
                </a:r>
              </a:p>
            </p:txBody>
          </p:sp>
        </mc:Fallback>
      </mc:AlternateContent>
      <p:sp>
        <p:nvSpPr>
          <p:cNvPr id="13" name="Tijdelijke aanduiding voor inhoud 2"/>
          <p:cNvSpPr txBox="1">
            <a:spLocks/>
          </p:cNvSpPr>
          <p:nvPr/>
        </p:nvSpPr>
        <p:spPr>
          <a:xfrm>
            <a:off x="899592" y="4725144"/>
            <a:ext cx="6664333"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l-NL" sz="2400" b="1" i="1" dirty="0" err="1" smtClean="0">
                <a:solidFill>
                  <a:schemeClr val="bg1"/>
                </a:solidFill>
                <a:latin typeface="Verdana" panose="020B0604030504040204" pitchFamily="34" charset="0"/>
                <a:ea typeface="Verdana" panose="020B0604030504040204" pitchFamily="34" charset="0"/>
                <a:cs typeface="+mj-cs"/>
              </a:rPr>
              <a:t>tefillah</a:t>
            </a:r>
            <a:r>
              <a:rPr lang="nl-NL" sz="2400" b="1" i="1" dirty="0" smtClean="0">
                <a:solidFill>
                  <a:schemeClr val="bg1"/>
                </a:solidFill>
                <a:latin typeface="Verdana" panose="020B0604030504040204" pitchFamily="34" charset="0"/>
                <a:ea typeface="Verdana" panose="020B0604030504040204" pitchFamily="34" charset="0"/>
                <a:cs typeface="+mj-cs"/>
              </a:rPr>
              <a:t> </a:t>
            </a:r>
            <a:r>
              <a:rPr lang="nl-NL" sz="2400" b="1" i="1" dirty="0" smtClean="0">
                <a:solidFill>
                  <a:schemeClr val="bg1"/>
                </a:solidFill>
                <a:latin typeface="Verdana" panose="020B0604030504040204" pitchFamily="34" charset="0"/>
                <a:ea typeface="Verdana" panose="020B0604030504040204" pitchFamily="34" charset="0"/>
                <a:cs typeface="+mj-cs"/>
              </a:rPr>
              <a:t>gaat over verbinding maken </a:t>
            </a:r>
          </a:p>
          <a:p>
            <a:pPr marL="0" indent="0" algn="ctr">
              <a:buNone/>
            </a:pPr>
            <a:r>
              <a:rPr lang="nl-NL" sz="2400" b="1" i="1" dirty="0" smtClean="0">
                <a:solidFill>
                  <a:schemeClr val="bg1"/>
                </a:solidFill>
                <a:latin typeface="Verdana" panose="020B0604030504040204" pitchFamily="34" charset="0"/>
                <a:ea typeface="Verdana" panose="020B0604030504040204" pitchFamily="34" charset="0"/>
                <a:cs typeface="+mj-cs"/>
              </a:rPr>
              <a:t>met de Allerhoogste.</a:t>
            </a:r>
            <a:endParaRPr lang="nl-NL" sz="2400" b="1" i="1" dirty="0" smtClean="0">
              <a:solidFill>
                <a:schemeClr val="bg1"/>
              </a:solidFill>
              <a:latin typeface="Verdana" panose="020B0604030504040204" pitchFamily="34" charset="0"/>
              <a:ea typeface="Verdana" panose="020B0604030504040204" pitchFamily="34" charset="0"/>
              <a:cs typeface="+mj-cs"/>
            </a:endParaRPr>
          </a:p>
          <a:p>
            <a:pPr marL="0" indent="0" algn="ctr">
              <a:buFont typeface="Arial" panose="020B0604020202020204" pitchFamily="34" charset="0"/>
              <a:buNone/>
            </a:pPr>
            <a:endParaRPr lang="nl-NL" sz="2400" b="1" dirty="0">
              <a:solidFill>
                <a:schemeClr val="bg1"/>
              </a:solidFill>
              <a:latin typeface="Verdana" panose="020B0604030504040204" pitchFamily="34" charset="0"/>
              <a:ea typeface="Verdana" panose="020B0604030504040204" pitchFamily="34" charset="0"/>
              <a:cs typeface="+mj-cs"/>
            </a:endParaRPr>
          </a:p>
        </p:txBody>
      </p:sp>
      <p:sp>
        <p:nvSpPr>
          <p:cNvPr id="16" name="Tijdelijke aanduiding voor inhoud 2"/>
          <p:cNvSpPr txBox="1">
            <a:spLocks/>
          </p:cNvSpPr>
          <p:nvPr/>
        </p:nvSpPr>
        <p:spPr>
          <a:xfrm>
            <a:off x="-18728" y="5733256"/>
            <a:ext cx="7565031"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l-NL" sz="2400" b="1" i="1" dirty="0" err="1" smtClean="0">
                <a:solidFill>
                  <a:schemeClr val="bg1"/>
                </a:solidFill>
                <a:latin typeface="Verdana" panose="020B0604030504040204" pitchFamily="34" charset="0"/>
                <a:ea typeface="Verdana" panose="020B0604030504040204" pitchFamily="34" charset="0"/>
                <a:cs typeface="+mj-cs"/>
              </a:rPr>
              <a:t>K.Goverts</a:t>
            </a:r>
            <a:r>
              <a:rPr lang="nl-NL" sz="2400" b="1" i="1" dirty="0" smtClean="0">
                <a:solidFill>
                  <a:schemeClr val="bg1"/>
                </a:solidFill>
                <a:latin typeface="Verdana" panose="020B0604030504040204" pitchFamily="34" charset="0"/>
                <a:ea typeface="Verdana" panose="020B0604030504040204" pitchFamily="34" charset="0"/>
                <a:cs typeface="+mj-cs"/>
              </a:rPr>
              <a:t>: “</a:t>
            </a:r>
            <a:r>
              <a:rPr lang="nl-NL" sz="2400" b="1" i="1" dirty="0" err="1" smtClean="0">
                <a:solidFill>
                  <a:schemeClr val="bg1"/>
                </a:solidFill>
                <a:latin typeface="Verdana" panose="020B0604030504040204" pitchFamily="34" charset="0"/>
                <a:ea typeface="Verdana" panose="020B0604030504040204" pitchFamily="34" charset="0"/>
                <a:cs typeface="+mj-cs"/>
              </a:rPr>
              <a:t>tefillah</a:t>
            </a:r>
            <a:r>
              <a:rPr lang="nl-NL" sz="2400" b="1" i="1" dirty="0" smtClean="0">
                <a:solidFill>
                  <a:schemeClr val="bg1"/>
                </a:solidFill>
                <a:latin typeface="Verdana" panose="020B0604030504040204" pitchFamily="34" charset="0"/>
                <a:ea typeface="Verdana" panose="020B0604030504040204" pitchFamily="34" charset="0"/>
                <a:cs typeface="+mj-cs"/>
              </a:rPr>
              <a:t> is willen wat God wil”</a:t>
            </a:r>
            <a:endParaRPr lang="nl-NL" sz="2400" b="1" dirty="0">
              <a:solidFill>
                <a:schemeClr val="bg1"/>
              </a:solidFill>
              <a:latin typeface="Verdana" panose="020B0604030504040204" pitchFamily="34" charset="0"/>
              <a:ea typeface="Verdana" panose="020B0604030504040204" pitchFamily="34" charset="0"/>
              <a:cs typeface="+mj-cs"/>
            </a:endParaRPr>
          </a:p>
        </p:txBody>
      </p:sp>
    </p:spTree>
    <p:extLst>
      <p:ext uri="{BB962C8B-B14F-4D97-AF65-F5344CB8AC3E}">
        <p14:creationId xmlns:p14="http://schemas.microsoft.com/office/powerpoint/2010/main" val="357668076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9218"/>
                                        </p:tgtEl>
                                        <p:attrNameLst>
                                          <p:attrName>style.visibility</p:attrName>
                                        </p:attrNameLst>
                                      </p:cBhvr>
                                      <p:to>
                                        <p:strVal val="visible"/>
                                      </p:to>
                                    </p:set>
                                    <p:anim calcmode="lin" valueType="num">
                                      <p:cBhvr additive="base">
                                        <p:cTn id="23" dur="500" fill="hold"/>
                                        <p:tgtEl>
                                          <p:spTgt spid="9218"/>
                                        </p:tgtEl>
                                        <p:attrNameLst>
                                          <p:attrName>ppt_x</p:attrName>
                                        </p:attrNameLst>
                                      </p:cBhvr>
                                      <p:tavLst>
                                        <p:tav tm="0">
                                          <p:val>
                                            <p:strVal val="#ppt_x"/>
                                          </p:val>
                                        </p:tav>
                                        <p:tav tm="100000">
                                          <p:val>
                                            <p:strVal val="#ppt_x"/>
                                          </p:val>
                                        </p:tav>
                                      </p:tavLst>
                                    </p:anim>
                                    <p:anim calcmode="lin" valueType="num">
                                      <p:cBhvr additive="base">
                                        <p:cTn id="24"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6513" y="0"/>
            <a:ext cx="9216000" cy="6876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n>
                <a:solidFill>
                  <a:schemeClr val="tx1"/>
                </a:solidFill>
              </a:ln>
            </a:endParaRPr>
          </a:p>
        </p:txBody>
      </p:sp>
      <p:sp>
        <p:nvSpPr>
          <p:cNvPr id="5" name="Tijdelijke aanduiding voor inhoud 2"/>
          <p:cNvSpPr txBox="1">
            <a:spLocks/>
          </p:cNvSpPr>
          <p:nvPr/>
        </p:nvSpPr>
        <p:spPr>
          <a:xfrm>
            <a:off x="-18728" y="332656"/>
            <a:ext cx="9144000" cy="100811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nl-NL" b="1" i="1" dirty="0" smtClean="0">
                <a:solidFill>
                  <a:schemeClr val="bg1"/>
                </a:solidFill>
                <a:latin typeface="Verdana" panose="020B0604030504040204" pitchFamily="34" charset="0"/>
                <a:ea typeface="Verdana" panose="020B0604030504040204" pitchFamily="34" charset="0"/>
                <a:cs typeface="+mj-cs"/>
              </a:rPr>
              <a:t>GRIEKSE VERTALING TEFILLAH</a:t>
            </a:r>
          </a:p>
          <a:p>
            <a:pPr marL="0" indent="0" algn="ctr">
              <a:buNone/>
            </a:pPr>
            <a:r>
              <a:rPr lang="nl-NL" b="1" i="1" dirty="0" smtClean="0">
                <a:solidFill>
                  <a:schemeClr val="bg1"/>
                </a:solidFill>
                <a:latin typeface="Verdana" panose="020B0604030504040204" pitchFamily="34" charset="0"/>
                <a:ea typeface="Verdana" panose="020B0604030504040204" pitchFamily="34" charset="0"/>
                <a:cs typeface="+mj-cs"/>
              </a:rPr>
              <a:t>Heeft het Hebreeuwse gebed (</a:t>
            </a:r>
            <a:r>
              <a:rPr lang="nl-NL" b="1" i="1" dirty="0" err="1" smtClean="0">
                <a:solidFill>
                  <a:schemeClr val="bg1"/>
                </a:solidFill>
                <a:latin typeface="Verdana" panose="020B0604030504040204" pitchFamily="34" charset="0"/>
                <a:ea typeface="Verdana" panose="020B0604030504040204" pitchFamily="34" charset="0"/>
                <a:cs typeface="+mj-cs"/>
              </a:rPr>
              <a:t>tefillah</a:t>
            </a:r>
            <a:r>
              <a:rPr lang="nl-NL" b="1" i="1" dirty="0" smtClean="0">
                <a:solidFill>
                  <a:schemeClr val="bg1"/>
                </a:solidFill>
                <a:latin typeface="Verdana" panose="020B0604030504040204" pitchFamily="34" charset="0"/>
                <a:ea typeface="Verdana" panose="020B0604030504040204" pitchFamily="34" charset="0"/>
                <a:cs typeface="+mj-cs"/>
              </a:rPr>
              <a:t>) verkleurd</a:t>
            </a:r>
            <a:endParaRPr lang="nl-NL" b="1" i="1" dirty="0" smtClean="0">
              <a:solidFill>
                <a:schemeClr val="bg1"/>
              </a:solidFill>
              <a:latin typeface="Verdana" panose="020B0604030504040204" pitchFamily="34" charset="0"/>
              <a:ea typeface="Verdana" panose="020B0604030504040204" pitchFamily="34" charset="0"/>
              <a:cs typeface="+mj-cs"/>
            </a:endParaRPr>
          </a:p>
          <a:p>
            <a:pPr marL="0" indent="0" algn="ctr">
              <a:buFont typeface="Arial" panose="020B0604020202020204" pitchFamily="34" charset="0"/>
              <a:buNone/>
            </a:pPr>
            <a:endParaRPr lang="nl-NL" b="1" dirty="0">
              <a:solidFill>
                <a:schemeClr val="bg1"/>
              </a:solidFill>
              <a:latin typeface="Verdana" panose="020B0604030504040204" pitchFamily="34" charset="0"/>
              <a:ea typeface="Verdana" panose="020B0604030504040204" pitchFamily="34" charset="0"/>
              <a:cs typeface="+mj-cs"/>
            </a:endParaRPr>
          </a:p>
        </p:txBody>
      </p:sp>
      <p:pic>
        <p:nvPicPr>
          <p:cNvPr id="6" name="Picture 4" descr="Afbeeldingsresultaat voor vraagteke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716" r="100000">
                        <a14:foregroundMark x1="45346" y1="71849" x2="48687" y2="81303"/>
                      </a14:backgroundRemoval>
                    </a14:imgEffect>
                  </a14:imgLayer>
                </a14:imgProps>
              </a:ext>
              <a:ext uri="{28A0092B-C50C-407E-A947-70E740481C1C}">
                <a14:useLocalDpi xmlns:a14="http://schemas.microsoft.com/office/drawing/2010/main" val="0"/>
              </a:ext>
            </a:extLst>
          </a:blip>
          <a:srcRect/>
          <a:stretch>
            <a:fillRect/>
          </a:stretch>
        </p:blipFill>
        <p:spPr bwMode="auto">
          <a:xfrm>
            <a:off x="6588224" y="4187560"/>
            <a:ext cx="2537048" cy="2882183"/>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527175"/>
            <a:ext cx="2024063"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kstvak 16"/>
          <p:cNvSpPr txBox="1"/>
          <p:nvPr/>
        </p:nvSpPr>
        <p:spPr>
          <a:xfrm>
            <a:off x="3203848" y="3573016"/>
            <a:ext cx="2605778" cy="1077218"/>
          </a:xfrm>
          <a:prstGeom prst="rect">
            <a:avLst/>
          </a:prstGeom>
          <a:noFill/>
        </p:spPr>
        <p:txBody>
          <a:bodyPr wrap="square" rtlCol="0">
            <a:spAutoFit/>
          </a:bodyPr>
          <a:lstStyle/>
          <a:p>
            <a:pPr algn="ctr"/>
            <a:r>
              <a:rPr lang="nl-NL" sz="3200" b="1" dirty="0" smtClean="0">
                <a:solidFill>
                  <a:schemeClr val="bg1"/>
                </a:solidFill>
                <a:latin typeface="Times New Roman" panose="02020603050405020304" pitchFamily="18" charset="0"/>
                <a:cs typeface="Times New Roman" panose="02020603050405020304" pitchFamily="18" charset="0"/>
              </a:rPr>
              <a:t>SMEKEN</a:t>
            </a:r>
          </a:p>
          <a:p>
            <a:pPr algn="ctr"/>
            <a:r>
              <a:rPr lang="nl-NL" sz="3200" b="1" i="1"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BEDELEN</a:t>
            </a:r>
            <a:endParaRPr lang="nl-NL" sz="2400" i="1"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1520171"/>
            <a:ext cx="147002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536773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additive="base">
                                        <p:cTn id="12" dur="500" fill="hold"/>
                                        <p:tgtEl>
                                          <p:spTgt spid="13314"/>
                                        </p:tgtEl>
                                        <p:attrNameLst>
                                          <p:attrName>ppt_x</p:attrName>
                                        </p:attrNameLst>
                                      </p:cBhvr>
                                      <p:tavLst>
                                        <p:tav tm="0">
                                          <p:val>
                                            <p:strVal val="1+#ppt_w/2"/>
                                          </p:val>
                                        </p:tav>
                                        <p:tav tm="100000">
                                          <p:val>
                                            <p:strVal val="#ppt_x"/>
                                          </p:val>
                                        </p:tav>
                                      </p:tavLst>
                                    </p:anim>
                                    <p:anim calcmode="lin" valueType="num">
                                      <p:cBhvr additive="base">
                                        <p:cTn id="13" dur="500" fill="hold"/>
                                        <p:tgtEl>
                                          <p:spTgt spid="133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5611"/>
          <a:stretch/>
        </p:blipFill>
        <p:spPr bwMode="auto">
          <a:xfrm>
            <a:off x="-1338" y="1616273"/>
            <a:ext cx="9180000" cy="5374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 y="-27384"/>
            <a:ext cx="914400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hoek 2"/>
          <p:cNvSpPr/>
          <p:nvPr/>
        </p:nvSpPr>
        <p:spPr>
          <a:xfrm>
            <a:off x="179512" y="4244895"/>
            <a:ext cx="8856000" cy="1200329"/>
          </a:xfrm>
          <a:prstGeom prst="rect">
            <a:avLst/>
          </a:prstGeom>
          <a:solidFill>
            <a:schemeClr val="bg1"/>
          </a:solidFill>
        </p:spPr>
        <p:txBody>
          <a:bodyPr wrap="square">
            <a:spAutoFit/>
          </a:bodyPr>
          <a:lstStyle/>
          <a:p>
            <a:r>
              <a:rPr lang="nl-NL" dirty="0" smtClean="0">
                <a:solidFill>
                  <a:srgbClr val="464745"/>
                </a:solidFill>
                <a:latin typeface="Verdana" panose="020B0604030504040204" pitchFamily="34" charset="0"/>
                <a:ea typeface="Verdana" panose="020B0604030504040204" pitchFamily="34" charset="0"/>
              </a:rPr>
              <a:t>Daniël 6: 11 “nu </a:t>
            </a:r>
            <a:r>
              <a:rPr lang="nl-NL" dirty="0">
                <a:solidFill>
                  <a:srgbClr val="464745"/>
                </a:solidFill>
                <a:latin typeface="Verdana" panose="020B0604030504040204" pitchFamily="34" charset="0"/>
                <a:ea typeface="Verdana" panose="020B0604030504040204" pitchFamily="34" charset="0"/>
              </a:rPr>
              <a:t>had </a:t>
            </a:r>
            <a:r>
              <a:rPr lang="nl-NL" dirty="0" smtClean="0">
                <a:solidFill>
                  <a:srgbClr val="464745"/>
                </a:solidFill>
                <a:latin typeface="Verdana" panose="020B0604030504040204" pitchFamily="34" charset="0"/>
                <a:ea typeface="Verdana" panose="020B0604030504040204" pitchFamily="34" charset="0"/>
              </a:rPr>
              <a:t>hij (Daniël) </a:t>
            </a:r>
            <a:r>
              <a:rPr lang="nl-NL" dirty="0">
                <a:solidFill>
                  <a:srgbClr val="464745"/>
                </a:solidFill>
                <a:latin typeface="Verdana" panose="020B0604030504040204" pitchFamily="34" charset="0"/>
                <a:ea typeface="Verdana" panose="020B0604030504040204" pitchFamily="34" charset="0"/>
              </a:rPr>
              <a:t>in zijn ​</a:t>
            </a:r>
            <a:r>
              <a:rPr lang="nl-NL" dirty="0" err="1">
                <a:solidFill>
                  <a:srgbClr val="464745"/>
                </a:solidFill>
                <a:latin typeface="Verdana" panose="020B0604030504040204" pitchFamily="34" charset="0"/>
                <a:ea typeface="Verdana" panose="020B0604030504040204" pitchFamily="34" charset="0"/>
              </a:rPr>
              <a:t>bovenvertrek</a:t>
            </a:r>
            <a:r>
              <a:rPr lang="nl-NL" dirty="0">
                <a:solidFill>
                  <a:srgbClr val="464745"/>
                </a:solidFill>
                <a:latin typeface="Verdana" panose="020B0604030504040204" pitchFamily="34" charset="0"/>
                <a:ea typeface="Verdana" panose="020B0604030504040204" pitchFamily="34" charset="0"/>
              </a:rPr>
              <a:t>​ open vensters aan de kant van ​Jeruzalem; en </a:t>
            </a:r>
            <a:r>
              <a:rPr lang="nl-NL" b="1" dirty="0">
                <a:solidFill>
                  <a:srgbClr val="464745"/>
                </a:solidFill>
                <a:latin typeface="Verdana" panose="020B0604030504040204" pitchFamily="34" charset="0"/>
                <a:ea typeface="Verdana" panose="020B0604030504040204" pitchFamily="34" charset="0"/>
              </a:rPr>
              <a:t>driemaal daags </a:t>
            </a:r>
            <a:r>
              <a:rPr lang="nl-NL" dirty="0">
                <a:solidFill>
                  <a:srgbClr val="464745"/>
                </a:solidFill>
                <a:latin typeface="Verdana" panose="020B0604030504040204" pitchFamily="34" charset="0"/>
                <a:ea typeface="Verdana" panose="020B0604030504040204" pitchFamily="34" charset="0"/>
              </a:rPr>
              <a:t>boog hij zich neder op zijn knieën en bad en loofde zijn God, juist zoals hij dat tevoren placht te doen</a:t>
            </a:r>
            <a:r>
              <a:rPr lang="nl-NL" dirty="0" smtClean="0">
                <a:solidFill>
                  <a:srgbClr val="464745"/>
                </a:solidFill>
                <a:latin typeface="Verdana" panose="020B0604030504040204" pitchFamily="34" charset="0"/>
                <a:ea typeface="Verdana" panose="020B0604030504040204" pitchFamily="34" charset="0"/>
              </a:rPr>
              <a:t>.”</a:t>
            </a:r>
            <a:endParaRPr lang="nl-NL" dirty="0">
              <a:latin typeface="Verdana" panose="020B0604030504040204" pitchFamily="34" charset="0"/>
              <a:ea typeface="Verdana" panose="020B0604030504040204" pitchFamily="34" charset="0"/>
            </a:endParaRPr>
          </a:p>
        </p:txBody>
      </p:sp>
      <p:sp>
        <p:nvSpPr>
          <p:cNvPr id="4" name="Rechthoek 3"/>
          <p:cNvSpPr/>
          <p:nvPr/>
        </p:nvSpPr>
        <p:spPr>
          <a:xfrm>
            <a:off x="179512" y="5504258"/>
            <a:ext cx="8856000" cy="923330"/>
          </a:xfrm>
          <a:prstGeom prst="rect">
            <a:avLst/>
          </a:prstGeom>
          <a:solidFill>
            <a:schemeClr val="bg1"/>
          </a:solidFill>
        </p:spPr>
        <p:txBody>
          <a:bodyPr wrap="square">
            <a:spAutoFit/>
          </a:bodyPr>
          <a:lstStyle/>
          <a:p>
            <a:r>
              <a:rPr lang="nl-NL" dirty="0" smtClean="0">
                <a:solidFill>
                  <a:srgbClr val="464745"/>
                </a:solidFill>
                <a:latin typeface="Verdana" panose="020B0604030504040204" pitchFamily="34" charset="0"/>
                <a:ea typeface="Verdana" panose="020B0604030504040204" pitchFamily="34" charset="0"/>
              </a:rPr>
              <a:t>Psalm 55:17,18 “Maar </a:t>
            </a:r>
            <a:r>
              <a:rPr lang="nl-NL" dirty="0">
                <a:solidFill>
                  <a:srgbClr val="464745"/>
                </a:solidFill>
                <a:latin typeface="Verdana" panose="020B0604030504040204" pitchFamily="34" charset="0"/>
                <a:ea typeface="Verdana" panose="020B0604030504040204" pitchFamily="34" charset="0"/>
              </a:rPr>
              <a:t>ik, ik roep tot </a:t>
            </a:r>
            <a:r>
              <a:rPr lang="nl-NL" dirty="0" smtClean="0">
                <a:solidFill>
                  <a:srgbClr val="464745"/>
                </a:solidFill>
                <a:latin typeface="Verdana" panose="020B0604030504040204" pitchFamily="34" charset="0"/>
                <a:ea typeface="Verdana" panose="020B0604030504040204" pitchFamily="34" charset="0"/>
              </a:rPr>
              <a:t>God, de</a:t>
            </a:r>
            <a:r>
              <a:rPr lang="nl-NL" dirty="0">
                <a:solidFill>
                  <a:srgbClr val="464745"/>
                </a:solidFill>
                <a:latin typeface="Verdana" panose="020B0604030504040204" pitchFamily="34" charset="0"/>
                <a:ea typeface="Verdana" panose="020B0604030504040204" pitchFamily="34" charset="0"/>
              </a:rPr>
              <a:t> </a:t>
            </a:r>
            <a:r>
              <a:rPr lang="nl-NL" cap="small" dirty="0">
                <a:solidFill>
                  <a:srgbClr val="464745"/>
                </a:solidFill>
                <a:latin typeface="Verdana" panose="020B0604030504040204" pitchFamily="34" charset="0"/>
                <a:ea typeface="Verdana" panose="020B0604030504040204" pitchFamily="34" charset="0"/>
              </a:rPr>
              <a:t>Here</a:t>
            </a:r>
            <a:r>
              <a:rPr lang="nl-NL" dirty="0">
                <a:solidFill>
                  <a:srgbClr val="464745"/>
                </a:solidFill>
                <a:latin typeface="Verdana" panose="020B0604030504040204" pitchFamily="34" charset="0"/>
                <a:ea typeface="Verdana" panose="020B0604030504040204" pitchFamily="34" charset="0"/>
              </a:rPr>
              <a:t> zal mij verlossen.</a:t>
            </a:r>
          </a:p>
          <a:p>
            <a:r>
              <a:rPr lang="nl-NL" b="1" dirty="0" smtClean="0">
                <a:solidFill>
                  <a:srgbClr val="464745"/>
                </a:solidFill>
                <a:latin typeface="Verdana" panose="020B0604030504040204" pitchFamily="34" charset="0"/>
                <a:ea typeface="Verdana" panose="020B0604030504040204" pitchFamily="34" charset="0"/>
              </a:rPr>
              <a:t>Des </a:t>
            </a:r>
            <a:r>
              <a:rPr lang="nl-NL" b="1" dirty="0">
                <a:solidFill>
                  <a:srgbClr val="464745"/>
                </a:solidFill>
                <a:latin typeface="Verdana" panose="020B0604030504040204" pitchFamily="34" charset="0"/>
                <a:ea typeface="Verdana" panose="020B0604030504040204" pitchFamily="34" charset="0"/>
              </a:rPr>
              <a:t>avonds</a:t>
            </a:r>
            <a:r>
              <a:rPr lang="nl-NL" dirty="0">
                <a:solidFill>
                  <a:srgbClr val="464745"/>
                </a:solidFill>
                <a:latin typeface="Verdana" panose="020B0604030504040204" pitchFamily="34" charset="0"/>
                <a:ea typeface="Verdana" panose="020B0604030504040204" pitchFamily="34" charset="0"/>
              </a:rPr>
              <a:t>, </a:t>
            </a:r>
            <a:r>
              <a:rPr lang="nl-NL" b="1" dirty="0">
                <a:solidFill>
                  <a:srgbClr val="464745"/>
                </a:solidFill>
                <a:latin typeface="Verdana" panose="020B0604030504040204" pitchFamily="34" charset="0"/>
                <a:ea typeface="Verdana" panose="020B0604030504040204" pitchFamily="34" charset="0"/>
              </a:rPr>
              <a:t>des morgens </a:t>
            </a:r>
            <a:r>
              <a:rPr lang="nl-NL" dirty="0">
                <a:solidFill>
                  <a:srgbClr val="464745"/>
                </a:solidFill>
                <a:latin typeface="Verdana" panose="020B0604030504040204" pitchFamily="34" charset="0"/>
                <a:ea typeface="Verdana" panose="020B0604030504040204" pitchFamily="34" charset="0"/>
              </a:rPr>
              <a:t>en </a:t>
            </a:r>
            <a:r>
              <a:rPr lang="nl-NL" b="1" dirty="0">
                <a:solidFill>
                  <a:srgbClr val="464745"/>
                </a:solidFill>
                <a:latin typeface="Verdana" panose="020B0604030504040204" pitchFamily="34" charset="0"/>
                <a:ea typeface="Verdana" panose="020B0604030504040204" pitchFamily="34" charset="0"/>
              </a:rPr>
              <a:t>des middags </a:t>
            </a:r>
            <a:r>
              <a:rPr lang="nl-NL" dirty="0">
                <a:solidFill>
                  <a:srgbClr val="464745"/>
                </a:solidFill>
                <a:latin typeface="Verdana" panose="020B0604030504040204" pitchFamily="34" charset="0"/>
                <a:ea typeface="Verdana" panose="020B0604030504040204" pitchFamily="34" charset="0"/>
              </a:rPr>
              <a:t>klaag en kreun ik;</a:t>
            </a:r>
          </a:p>
          <a:p>
            <a:r>
              <a:rPr lang="nl-NL" dirty="0">
                <a:solidFill>
                  <a:srgbClr val="464745"/>
                </a:solidFill>
                <a:latin typeface="Verdana" panose="020B0604030504040204" pitchFamily="34" charset="0"/>
                <a:ea typeface="Verdana" panose="020B0604030504040204" pitchFamily="34" charset="0"/>
              </a:rPr>
              <a:t>Hij hoort mijn stem.</a:t>
            </a:r>
            <a:endParaRPr lang="nl-NL" b="0" i="0" dirty="0">
              <a:solidFill>
                <a:srgbClr val="464745"/>
              </a:solidFill>
              <a:effectLst/>
              <a:latin typeface="Verdana" panose="020B0604030504040204" pitchFamily="34" charset="0"/>
              <a:ea typeface="Verdana" panose="020B0604030504040204" pitchFamily="34" charset="0"/>
            </a:endParaRPr>
          </a:p>
        </p:txBody>
      </p:sp>
      <p:sp>
        <p:nvSpPr>
          <p:cNvPr id="9" name="Rechthoek 8"/>
          <p:cNvSpPr/>
          <p:nvPr/>
        </p:nvSpPr>
        <p:spPr>
          <a:xfrm>
            <a:off x="204555" y="6516052"/>
            <a:ext cx="8856000" cy="369332"/>
          </a:xfrm>
          <a:prstGeom prst="rect">
            <a:avLst/>
          </a:prstGeom>
          <a:solidFill>
            <a:schemeClr val="bg1"/>
          </a:solidFill>
        </p:spPr>
        <p:txBody>
          <a:bodyPr wrap="square">
            <a:spAutoFit/>
          </a:bodyPr>
          <a:lstStyle/>
          <a:p>
            <a:r>
              <a:rPr lang="nl-NL" dirty="0" smtClean="0">
                <a:latin typeface="Verdana" panose="020B0604030504040204" pitchFamily="34" charset="0"/>
                <a:ea typeface="Verdana" panose="020B0604030504040204" pitchFamily="34" charset="0"/>
              </a:rPr>
              <a:t>Drie maal daags werden er offers gebracht in de tempel</a:t>
            </a:r>
            <a:endParaRPr lang="nl-NL" dirty="0">
              <a:latin typeface="Verdana" panose="020B0604030504040204" pitchFamily="34" charset="0"/>
              <a:ea typeface="Verdana" panose="020B0604030504040204" pitchFamily="34" charset="0"/>
            </a:endParaRPr>
          </a:p>
        </p:txBody>
      </p:sp>
      <p:pic>
        <p:nvPicPr>
          <p:cNvPr id="143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891"/>
          <a:stretch/>
        </p:blipFill>
        <p:spPr bwMode="auto">
          <a:xfrm>
            <a:off x="6213270" y="1337310"/>
            <a:ext cx="2878137" cy="278776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5891"/>
          <a:stretch/>
        </p:blipFill>
        <p:spPr bwMode="auto">
          <a:xfrm>
            <a:off x="3193486" y="1337310"/>
            <a:ext cx="2878137" cy="278776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5737" b="2610"/>
          <a:stretch/>
        </p:blipFill>
        <p:spPr bwMode="auto">
          <a:xfrm>
            <a:off x="150810" y="1337310"/>
            <a:ext cx="2882900" cy="278776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26427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fade">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 calcmode="lin" valueType="num">
                                      <p:cBhvr additive="base">
                                        <p:cTn id="12" dur="500" fill="hold"/>
                                        <p:tgtEl>
                                          <p:spTgt spid="14340"/>
                                        </p:tgtEl>
                                        <p:attrNameLst>
                                          <p:attrName>ppt_x</p:attrName>
                                        </p:attrNameLst>
                                      </p:cBhvr>
                                      <p:tavLst>
                                        <p:tav tm="0">
                                          <p:val>
                                            <p:strVal val="#ppt_x"/>
                                          </p:val>
                                        </p:tav>
                                        <p:tav tm="100000">
                                          <p:val>
                                            <p:strVal val="#ppt_x"/>
                                          </p:val>
                                        </p:tav>
                                      </p:tavLst>
                                    </p:anim>
                                    <p:anim calcmode="lin" valueType="num">
                                      <p:cBhvr additive="base">
                                        <p:cTn id="13"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339"/>
                                        </p:tgtEl>
                                        <p:attrNameLst>
                                          <p:attrName>style.visibility</p:attrName>
                                        </p:attrNameLst>
                                      </p:cBhvr>
                                      <p:to>
                                        <p:strVal val="visible"/>
                                      </p:to>
                                    </p:set>
                                    <p:anim calcmode="lin" valueType="num">
                                      <p:cBhvr additive="base">
                                        <p:cTn id="18" dur="500" fill="hold"/>
                                        <p:tgtEl>
                                          <p:spTgt spid="14339"/>
                                        </p:tgtEl>
                                        <p:attrNameLst>
                                          <p:attrName>ppt_x</p:attrName>
                                        </p:attrNameLst>
                                      </p:cBhvr>
                                      <p:tavLst>
                                        <p:tav tm="0">
                                          <p:val>
                                            <p:strVal val="#ppt_x"/>
                                          </p:val>
                                        </p:tav>
                                        <p:tav tm="100000">
                                          <p:val>
                                            <p:strVal val="#ppt_x"/>
                                          </p:val>
                                        </p:tav>
                                      </p:tavLst>
                                    </p:anim>
                                    <p:anim calcmode="lin" valueType="num">
                                      <p:cBhvr additive="base">
                                        <p:cTn id="19"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338"/>
                                        </p:tgtEl>
                                        <p:attrNameLst>
                                          <p:attrName>style.visibility</p:attrName>
                                        </p:attrNameLst>
                                      </p:cBhvr>
                                      <p:to>
                                        <p:strVal val="visible"/>
                                      </p:to>
                                    </p:set>
                                    <p:anim calcmode="lin" valueType="num">
                                      <p:cBhvr additive="base">
                                        <p:cTn id="24" dur="500" fill="hold"/>
                                        <p:tgtEl>
                                          <p:spTgt spid="14338"/>
                                        </p:tgtEl>
                                        <p:attrNameLst>
                                          <p:attrName>ppt_x</p:attrName>
                                        </p:attrNameLst>
                                      </p:cBhvr>
                                      <p:tavLst>
                                        <p:tav tm="0">
                                          <p:val>
                                            <p:strVal val="#ppt_x"/>
                                          </p:val>
                                        </p:tav>
                                        <p:tav tm="100000">
                                          <p:val>
                                            <p:strVal val="#ppt_x"/>
                                          </p:val>
                                        </p:tav>
                                      </p:tavLst>
                                    </p:anim>
                                    <p:anim calcmode="lin" valueType="num">
                                      <p:cBhvr additive="base">
                                        <p:cTn id="25"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9476</TotalTime>
  <Words>1372</Words>
  <Application>Microsoft Office PowerPoint</Application>
  <PresentationFormat>Diavoorstelling (4:3)</PresentationFormat>
  <Paragraphs>249</Paragraphs>
  <Slides>40</Slides>
  <Notes>2</Notes>
  <HiddenSlides>0</HiddenSlides>
  <MMClips>0</MMClips>
  <ScaleCrop>false</ScaleCrop>
  <HeadingPairs>
    <vt:vector size="4" baseType="variant">
      <vt:variant>
        <vt:lpstr>Thema</vt:lpstr>
      </vt:variant>
      <vt:variant>
        <vt:i4>1</vt:i4>
      </vt:variant>
      <vt:variant>
        <vt:lpstr>Diatitels</vt:lpstr>
      </vt:variant>
      <vt:variant>
        <vt:i4>40</vt:i4>
      </vt:variant>
    </vt:vector>
  </HeadingPairs>
  <TitlesOfParts>
    <vt:vector size="41" baseType="lpstr">
      <vt:lpstr>Kantoorthema</vt:lpstr>
      <vt:lpstr>PowerPoint-presentatie</vt:lpstr>
      <vt:lpstr>PowerPoint-presentatie</vt:lpstr>
      <vt:lpstr>PowerPoint-presentatie</vt:lpstr>
      <vt:lpstr>PowerPoint-presentatie</vt:lpstr>
      <vt:lpstr>De tefilla van JESJOEA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Gerard Wijtsma</dc:creator>
  <cp:lastModifiedBy>Gerard Wijtsma</cp:lastModifiedBy>
  <cp:revision>184</cp:revision>
  <dcterms:created xsi:type="dcterms:W3CDTF">2019-06-04T12:46:28Z</dcterms:created>
  <dcterms:modified xsi:type="dcterms:W3CDTF">2019-06-15T05:05:40Z</dcterms:modified>
</cp:coreProperties>
</file>