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8" r:id="rId3"/>
    <p:sldId id="259" r:id="rId4"/>
    <p:sldId id="275" r:id="rId5"/>
    <p:sldId id="289" r:id="rId6"/>
    <p:sldId id="271" r:id="rId7"/>
    <p:sldId id="290" r:id="rId8"/>
    <p:sldId id="301" r:id="rId9"/>
    <p:sldId id="291" r:id="rId10"/>
    <p:sldId id="292" r:id="rId11"/>
    <p:sldId id="293" r:id="rId12"/>
    <p:sldId id="294" r:id="rId13"/>
    <p:sldId id="268" r:id="rId14"/>
    <p:sldId id="277" r:id="rId15"/>
    <p:sldId id="279" r:id="rId16"/>
    <p:sldId id="278" r:id="rId17"/>
    <p:sldId id="276" r:id="rId18"/>
    <p:sldId id="281" r:id="rId19"/>
    <p:sldId id="309" r:id="rId20"/>
    <p:sldId id="282" r:id="rId21"/>
    <p:sldId id="298" r:id="rId22"/>
    <p:sldId id="299" r:id="rId23"/>
    <p:sldId id="283" r:id="rId24"/>
    <p:sldId id="284" r:id="rId25"/>
    <p:sldId id="285" r:id="rId26"/>
    <p:sldId id="280" r:id="rId27"/>
    <p:sldId id="297" r:id="rId28"/>
    <p:sldId id="295" r:id="rId29"/>
    <p:sldId id="296" r:id="rId30"/>
    <p:sldId id="287" r:id="rId31"/>
    <p:sldId id="286" r:id="rId32"/>
    <p:sldId id="288" r:id="rId33"/>
    <p:sldId id="302" r:id="rId34"/>
    <p:sldId id="303" r:id="rId35"/>
    <p:sldId id="304" r:id="rId36"/>
    <p:sldId id="310" r:id="rId37"/>
    <p:sldId id="305" r:id="rId38"/>
    <p:sldId id="306" r:id="rId39"/>
    <p:sldId id="307" r:id="rId40"/>
    <p:sldId id="311" r:id="rId41"/>
    <p:sldId id="263" r:id="rId4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293315"/>
    <a:srgbClr val="4F6228"/>
    <a:srgbClr val="3F6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93654-461D-41B8-890C-804F7E97117D}" type="datetimeFigureOut">
              <a:rPr lang="nl-NL" smtClean="0"/>
              <a:pPr/>
              <a:t>2-6-2019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AC55D-F3A1-42D4-B0AC-C7EEADA40107}" type="slidenum">
              <a:rPr lang="nl-NL" smtClean="0"/>
              <a:pPr/>
              <a:t>‹nr.›</a:t>
            </a:fld>
            <a:endParaRPr lang="nl-NL"/>
          </a:p>
        </p:txBody>
      </p:sp>
    </p:spTree>
    <p:extLst>
      <p:ext uri="{BB962C8B-B14F-4D97-AF65-F5344CB8AC3E}">
        <p14:creationId xmlns:p14="http://schemas.microsoft.com/office/powerpoint/2010/main" val="162892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24AC55D-F3A1-42D4-B0AC-C7EEADA40107}" type="slidenum">
              <a:rPr lang="nl-NL" smtClean="0"/>
              <a:pPr/>
              <a:t>3</a:t>
            </a:fld>
            <a:endParaRPr lang="nl-NL"/>
          </a:p>
        </p:txBody>
      </p:sp>
    </p:spTree>
    <p:extLst>
      <p:ext uri="{BB962C8B-B14F-4D97-AF65-F5344CB8AC3E}">
        <p14:creationId xmlns:p14="http://schemas.microsoft.com/office/powerpoint/2010/main" val="253968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24AC55D-F3A1-42D4-B0AC-C7EEADA40107}" type="slidenum">
              <a:rPr lang="nl-NL" smtClean="0"/>
              <a:pPr/>
              <a:t>22</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76672"/>
            <a:ext cx="7772400" cy="1470025"/>
          </a:xfrm>
        </p:spPr>
        <p:txBody>
          <a:bodyPr/>
          <a:lstStyle>
            <a:lvl1pPr>
              <a:defRPr>
                <a:solidFill>
                  <a:schemeClr val="bg1"/>
                </a:solidFill>
                <a:latin typeface="Arial Black" pitchFamily="34" charset="0"/>
              </a:defRPr>
            </a:lvl1pPr>
          </a:lstStyle>
          <a:p>
            <a:r>
              <a:rPr lang="nl-NL" smtClean="0"/>
              <a:t>Klik om de stijl te bewerken</a:t>
            </a:r>
            <a:endParaRPr lang="nl-NL"/>
          </a:p>
        </p:txBody>
      </p:sp>
      <p:sp>
        <p:nvSpPr>
          <p:cNvPr id="3" name="Ondertitel 2"/>
          <p:cNvSpPr>
            <a:spLocks noGrp="1"/>
          </p:cNvSpPr>
          <p:nvPr>
            <p:ph type="subTitle" idx="1"/>
          </p:nvPr>
        </p:nvSpPr>
        <p:spPr>
          <a:xfrm>
            <a:off x="3347864" y="2636912"/>
            <a:ext cx="5320680" cy="2808312"/>
          </a:xfrm>
        </p:spPr>
        <p:txBody>
          <a:bodyPr/>
          <a:lstStyle>
            <a:lvl1pPr marL="0" indent="0" algn="ctr">
              <a:buNone/>
              <a:defRPr>
                <a:solidFill>
                  <a:schemeClr val="bg1"/>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B6C7AF30-6900-44D4-AF97-92F16E7C5059}" type="datetimeFigureOut">
              <a:rPr lang="nl-NL" smtClean="0"/>
              <a:pPr/>
              <a:t>2-6-2019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6C7AF30-6900-44D4-AF97-92F16E7C5059}" type="datetimeFigureOut">
              <a:rPr lang="nl-NL" smtClean="0"/>
              <a:pPr/>
              <a:t>2-6-2019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6C7AF30-6900-44D4-AF97-92F16E7C5059}" type="datetimeFigureOut">
              <a:rPr lang="nl-NL" smtClean="0"/>
              <a:pPr/>
              <a:t>2-6-2019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6C7AF30-6900-44D4-AF97-92F16E7C5059}" type="datetimeFigureOut">
              <a:rPr lang="nl-NL" smtClean="0"/>
              <a:pPr/>
              <a:t>2-6-2019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6C7AF30-6900-44D4-AF97-92F16E7C5059}" type="datetimeFigureOut">
              <a:rPr lang="nl-NL" smtClean="0"/>
              <a:pPr/>
              <a:t>2-6-2019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6C7AF30-6900-44D4-AF97-92F16E7C5059}" type="datetimeFigureOut">
              <a:rPr lang="nl-NL" smtClean="0"/>
              <a:pPr/>
              <a:t>2-6-2019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6C7AF30-6900-44D4-AF97-92F16E7C5059}" type="datetimeFigureOut">
              <a:rPr lang="nl-NL" smtClean="0"/>
              <a:pPr/>
              <a:t>2-6-2019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6C7AF30-6900-44D4-AF97-92F16E7C5059}" type="datetimeFigureOut">
              <a:rPr lang="nl-NL" smtClean="0"/>
              <a:pPr/>
              <a:t>2-6-2019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C7AF30-6900-44D4-AF97-92F16E7C5059}" type="datetimeFigureOut">
              <a:rPr lang="nl-NL" smtClean="0"/>
              <a:pPr/>
              <a:t>2-6-2019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6C7AF30-6900-44D4-AF97-92F16E7C5059}" type="datetimeFigureOut">
              <a:rPr lang="nl-NL" smtClean="0"/>
              <a:pPr/>
              <a:t>2-6-2019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6C7AF30-6900-44D4-AF97-92F16E7C5059}" type="datetimeFigureOut">
              <a:rPr lang="nl-NL" smtClean="0"/>
              <a:pPr/>
              <a:t>2-6-2019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11352D-7F32-4F3B-8A47-3535E1017A1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8000" r="-8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7AF30-6900-44D4-AF97-92F16E7C5059}" type="datetimeFigureOut">
              <a:rPr lang="nl-NL" smtClean="0"/>
              <a:pPr/>
              <a:t>2-6-2019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1352D-7F32-4F3B-8A47-3535E1017A14}"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7.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hyperlink" Target="http://www.ancient-hebrew.org/3_bet.html"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mayaan.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p:cNvGrpSpPr/>
          <p:nvPr/>
        </p:nvGrpSpPr>
        <p:grpSpPr>
          <a:xfrm>
            <a:off x="467544" y="1484784"/>
            <a:ext cx="3612683" cy="4248472"/>
            <a:chOff x="323528" y="1484784"/>
            <a:chExt cx="3612683" cy="4248472"/>
          </a:xfrm>
        </p:grpSpPr>
        <p:pic>
          <p:nvPicPr>
            <p:cNvPr id="1027" name="Picture 3"/>
            <p:cNvPicPr>
              <a:picLocks noChangeAspect="1" noChangeArrowheads="1"/>
            </p:cNvPicPr>
            <p:nvPr/>
          </p:nvPicPr>
          <p:blipFill>
            <a:blip r:embed="rId2" cstate="print"/>
            <a:srcRect b="9128"/>
            <a:stretch>
              <a:fillRect/>
            </a:stretch>
          </p:blipFill>
          <p:spPr bwMode="auto">
            <a:xfrm>
              <a:off x="323528" y="1484784"/>
              <a:ext cx="3612683" cy="4248472"/>
            </a:xfrm>
            <a:prstGeom prst="rect">
              <a:avLst/>
            </a:prstGeom>
            <a:ln>
              <a:noFill/>
            </a:ln>
            <a:effectLst>
              <a:outerShdw blurRad="292100" dist="139700" dir="2700000" algn="tl" rotWithShape="0">
                <a:srgbClr val="333333">
                  <a:alpha val="65000"/>
                </a:srgbClr>
              </a:outerShdw>
            </a:effectLst>
          </p:spPr>
        </p:pic>
        <p:sp>
          <p:nvSpPr>
            <p:cNvPr id="11" name="Ondertitel 2"/>
            <p:cNvSpPr txBox="1">
              <a:spLocks/>
            </p:cNvSpPr>
            <p:nvPr/>
          </p:nvSpPr>
          <p:spPr>
            <a:xfrm>
              <a:off x="755576" y="1556792"/>
              <a:ext cx="2692896" cy="504056"/>
            </a:xfrm>
            <a:prstGeom prst="rect">
              <a:avLst/>
            </a:prstGeom>
            <a:ln>
              <a:no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1" u="none" strike="noStrike" kern="1200" cap="none" spc="0" normalizeH="0" baseline="0" noProof="0" dirty="0" smtClean="0">
                  <a:ln>
                    <a:noFill/>
                  </a:ln>
                  <a:solidFill>
                    <a:schemeClr val="bg1"/>
                  </a:solidFill>
                  <a:effectLst/>
                  <a:uLnTx/>
                  <a:uFillTx/>
                  <a:latin typeface="Arial Black" pitchFamily="34" charset="0"/>
                  <a:ea typeface="+mn-ea"/>
                  <a:cs typeface="+mn-cs"/>
                </a:rPr>
                <a:t>In </a:t>
              </a:r>
              <a:r>
                <a:rPr kumimoji="0" lang="nl-NL" sz="2400" b="0" i="1" u="none" strike="noStrike" kern="1200" cap="none" spc="0" normalizeH="0" baseline="0" noProof="0" dirty="0" err="1" smtClean="0">
                  <a:ln>
                    <a:noFill/>
                  </a:ln>
                  <a:solidFill>
                    <a:schemeClr val="bg1"/>
                  </a:solidFill>
                  <a:effectLst/>
                  <a:uLnTx/>
                  <a:uFillTx/>
                  <a:latin typeface="Arial Black" pitchFamily="34" charset="0"/>
                  <a:ea typeface="+mn-ea"/>
                  <a:cs typeface="+mn-cs"/>
                </a:rPr>
                <a:t>Torah</a:t>
              </a:r>
              <a:endParaRPr kumimoji="0" lang="nl-NL" sz="2400" b="0" i="1" u="none" strike="noStrike" kern="1200" cap="none" spc="0" normalizeH="0" baseline="0" noProof="0" dirty="0">
                <a:ln>
                  <a:noFill/>
                </a:ln>
                <a:solidFill>
                  <a:schemeClr val="bg1"/>
                </a:solidFill>
                <a:effectLst/>
                <a:uLnTx/>
                <a:uFillTx/>
                <a:latin typeface="Arial Black" pitchFamily="34" charset="0"/>
                <a:ea typeface="+mn-ea"/>
                <a:cs typeface="+mn-cs"/>
              </a:endParaRPr>
            </a:p>
          </p:txBody>
        </p:sp>
      </p:grpSp>
      <p:sp>
        <p:nvSpPr>
          <p:cNvPr id="2" name="Titel 1"/>
          <p:cNvSpPr>
            <a:spLocks noGrp="1"/>
          </p:cNvSpPr>
          <p:nvPr>
            <p:ph type="ctrTitle"/>
          </p:nvPr>
        </p:nvSpPr>
        <p:spPr>
          <a:xfrm>
            <a:off x="472008" y="116632"/>
            <a:ext cx="7772400" cy="1470025"/>
          </a:xfrm>
        </p:spPr>
        <p:txBody>
          <a:bodyPr/>
          <a:lstStyle/>
          <a:p>
            <a:r>
              <a:rPr lang="nl-NL" dirty="0" smtClean="0">
                <a:solidFill>
                  <a:schemeClr val="bg1"/>
                </a:solidFill>
                <a:latin typeface="Arial Black" pitchFamily="34" charset="0"/>
              </a:rPr>
              <a:t>Be </a:t>
            </a:r>
            <a:r>
              <a:rPr lang="nl-NL" dirty="0" err="1" smtClean="0">
                <a:solidFill>
                  <a:schemeClr val="bg1"/>
                </a:solidFill>
                <a:latin typeface="Arial Black" pitchFamily="34" charset="0"/>
              </a:rPr>
              <a:t>choekotai</a:t>
            </a:r>
            <a:endParaRPr lang="nl-NL" dirty="0">
              <a:solidFill>
                <a:schemeClr val="bg1"/>
              </a:solidFill>
              <a:latin typeface="Arial Black" pitchFamily="34" charset="0"/>
            </a:endParaRPr>
          </a:p>
        </p:txBody>
      </p:sp>
      <p:sp>
        <p:nvSpPr>
          <p:cNvPr id="3" name="Ondertitel 2"/>
          <p:cNvSpPr>
            <a:spLocks noGrp="1"/>
          </p:cNvSpPr>
          <p:nvPr>
            <p:ph type="subTitle" idx="1"/>
          </p:nvPr>
        </p:nvSpPr>
        <p:spPr>
          <a:xfrm>
            <a:off x="4396047" y="116632"/>
            <a:ext cx="4024536" cy="504056"/>
          </a:xfrm>
        </p:spPr>
        <p:txBody>
          <a:bodyPr>
            <a:normAutofit/>
          </a:bodyPr>
          <a:lstStyle/>
          <a:p>
            <a:r>
              <a:rPr lang="nl-NL" sz="2400" i="1" dirty="0" smtClean="0">
                <a:latin typeface="Arial Black" pitchFamily="34" charset="0"/>
              </a:rPr>
              <a:t>In mijn inzettingen</a:t>
            </a:r>
            <a:endParaRPr lang="nl-NL" sz="2400" i="1" dirty="0">
              <a:latin typeface="Arial Black" pitchFamily="34" charset="0"/>
            </a:endParaRPr>
          </a:p>
        </p:txBody>
      </p:sp>
      <p:sp>
        <p:nvSpPr>
          <p:cNvPr id="8" name="Titel 1"/>
          <p:cNvSpPr txBox="1">
            <a:spLocks/>
          </p:cNvSpPr>
          <p:nvPr/>
        </p:nvSpPr>
        <p:spPr>
          <a:xfrm>
            <a:off x="-1620688" y="227687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sz="44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59" r="10487" b="2542"/>
          <a:stretch/>
        </p:blipFill>
        <p:spPr bwMode="auto">
          <a:xfrm>
            <a:off x="4631377" y="1484785"/>
            <a:ext cx="3621974" cy="42484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1331158" y="5733256"/>
            <a:ext cx="1885452" cy="1077218"/>
          </a:xfrm>
          <a:prstGeom prst="rect">
            <a:avLst/>
          </a:prstGeom>
        </p:spPr>
        <p:txBody>
          <a:bodyPr wrap="none">
            <a:spAutoFit/>
          </a:bodyPr>
          <a:lstStyle/>
          <a:p>
            <a:pPr algn="ctr"/>
            <a:r>
              <a:rPr lang="he-IL" sz="3200" b="1" dirty="0">
                <a:solidFill>
                  <a:schemeClr val="bg1"/>
                </a:solidFill>
                <a:cs typeface="+mj-cs"/>
              </a:rPr>
              <a:t>בְּתוֹרַת </a:t>
            </a:r>
            <a:r>
              <a:rPr lang="he-IL" sz="3200" b="1" dirty="0" smtClean="0">
                <a:solidFill>
                  <a:schemeClr val="bg1"/>
                </a:solidFill>
                <a:cs typeface="+mj-cs"/>
              </a:rPr>
              <a:t>יְהוָה</a:t>
            </a:r>
            <a:endParaRPr lang="nl-NL" sz="3200" b="1" dirty="0" smtClean="0">
              <a:solidFill>
                <a:schemeClr val="bg1"/>
              </a:solidFill>
              <a:cs typeface="+mj-cs"/>
            </a:endParaRPr>
          </a:p>
          <a:p>
            <a:pPr algn="ctr"/>
            <a:r>
              <a:rPr lang="nl-NL" sz="2000" b="1" dirty="0" err="1">
                <a:solidFill>
                  <a:schemeClr val="bg1"/>
                </a:solidFill>
                <a:cs typeface="+mj-cs"/>
              </a:rPr>
              <a:t>b</a:t>
            </a:r>
            <a:r>
              <a:rPr lang="nl-NL" sz="2000" b="1" dirty="0" err="1" smtClean="0">
                <a:solidFill>
                  <a:schemeClr val="bg1"/>
                </a:solidFill>
                <a:cs typeface="+mj-cs"/>
              </a:rPr>
              <a:t>e’torat</a:t>
            </a:r>
            <a:r>
              <a:rPr lang="nl-NL" sz="2000" b="1" dirty="0" smtClean="0">
                <a:solidFill>
                  <a:schemeClr val="bg1"/>
                </a:solidFill>
                <a:cs typeface="+mj-cs"/>
              </a:rPr>
              <a:t> JHWH</a:t>
            </a:r>
          </a:p>
          <a:p>
            <a:pPr algn="ctr"/>
            <a:r>
              <a:rPr lang="nl-NL" sz="1200" b="1" dirty="0" smtClean="0">
                <a:solidFill>
                  <a:schemeClr val="bg1"/>
                </a:solidFill>
                <a:cs typeface="+mj-cs"/>
              </a:rPr>
              <a:t>Ps.119:1</a:t>
            </a:r>
            <a:endParaRPr lang="nl-NL" sz="1200" b="1" dirty="0">
              <a:solidFill>
                <a:schemeClr val="bg1"/>
              </a:solidFill>
              <a:cs typeface="+mj-cs"/>
            </a:endParaRPr>
          </a:p>
        </p:txBody>
      </p:sp>
      <p:sp>
        <p:nvSpPr>
          <p:cNvPr id="13" name="Rechthoek 12"/>
          <p:cNvSpPr/>
          <p:nvPr/>
        </p:nvSpPr>
        <p:spPr>
          <a:xfrm>
            <a:off x="5631650" y="5724248"/>
            <a:ext cx="1866217" cy="892552"/>
          </a:xfrm>
          <a:prstGeom prst="rect">
            <a:avLst/>
          </a:prstGeom>
        </p:spPr>
        <p:txBody>
          <a:bodyPr wrap="none">
            <a:spAutoFit/>
          </a:bodyPr>
          <a:lstStyle/>
          <a:p>
            <a:r>
              <a:rPr lang="he-IL" sz="3200" b="1" dirty="0">
                <a:solidFill>
                  <a:schemeClr val="bg1"/>
                </a:solidFill>
                <a:cs typeface="+mj-cs"/>
              </a:rPr>
              <a:t>תחת </a:t>
            </a:r>
            <a:r>
              <a:rPr lang="he-IL" sz="3200" b="1" dirty="0" smtClean="0">
                <a:solidFill>
                  <a:schemeClr val="bg1"/>
                </a:solidFill>
                <a:cs typeface="+mj-cs"/>
              </a:rPr>
              <a:t>התורה</a:t>
            </a:r>
            <a:endParaRPr lang="nl-NL" sz="3200" b="1" dirty="0" smtClean="0">
              <a:solidFill>
                <a:schemeClr val="bg1"/>
              </a:solidFill>
              <a:cs typeface="+mj-cs"/>
            </a:endParaRPr>
          </a:p>
          <a:p>
            <a:r>
              <a:rPr lang="nl-NL" sz="2000" b="1" dirty="0" err="1">
                <a:solidFill>
                  <a:schemeClr val="bg1"/>
                </a:solidFill>
                <a:cs typeface="+mj-cs"/>
              </a:rPr>
              <a:t>t</a:t>
            </a:r>
            <a:r>
              <a:rPr lang="nl-NL" sz="2000" b="1" dirty="0" err="1" smtClean="0">
                <a:solidFill>
                  <a:schemeClr val="bg1"/>
                </a:solidFill>
                <a:cs typeface="+mj-cs"/>
              </a:rPr>
              <a:t>echat</a:t>
            </a:r>
            <a:r>
              <a:rPr lang="nl-NL" sz="2000" b="1" dirty="0" smtClean="0">
                <a:solidFill>
                  <a:schemeClr val="bg1"/>
                </a:solidFill>
                <a:cs typeface="+mj-cs"/>
              </a:rPr>
              <a:t> ha Torah</a:t>
            </a:r>
            <a:endParaRPr lang="nl-NL" sz="2000" b="1" dirty="0">
              <a:solidFill>
                <a:schemeClr val="bg1"/>
              </a:solidFill>
              <a:cs typeface="+mj-cs"/>
            </a:endParaRPr>
          </a:p>
        </p:txBody>
      </p:sp>
      <p:sp>
        <p:nvSpPr>
          <p:cNvPr id="14" name="Rechthoek 13"/>
          <p:cNvSpPr/>
          <p:nvPr/>
        </p:nvSpPr>
        <p:spPr>
          <a:xfrm>
            <a:off x="467544" y="1916832"/>
            <a:ext cx="3612683" cy="1200329"/>
          </a:xfrm>
          <a:prstGeom prst="rect">
            <a:avLst/>
          </a:prstGeom>
        </p:spPr>
        <p:txBody>
          <a:bodyPr wrap="square">
            <a:spAutoFit/>
          </a:bodyPr>
          <a:lstStyle/>
          <a:p>
            <a:r>
              <a:rPr lang="nl-NL" i="1" dirty="0" smtClean="0">
                <a:solidFill>
                  <a:schemeClr val="bg1"/>
                </a:solidFill>
                <a:latin typeface="Verdana" panose="020B0604030504040204" pitchFamily="34" charset="0"/>
                <a:ea typeface="Verdana" panose="020B0604030504040204" pitchFamily="34" charset="0"/>
              </a:rPr>
              <a:t>Psalm 119:1 “Welzalig </a:t>
            </a:r>
            <a:r>
              <a:rPr lang="nl-NL" i="1" dirty="0">
                <a:solidFill>
                  <a:schemeClr val="bg1"/>
                </a:solidFill>
                <a:latin typeface="Verdana" panose="020B0604030504040204" pitchFamily="34" charset="0"/>
                <a:ea typeface="Verdana" panose="020B0604030504040204" pitchFamily="34" charset="0"/>
              </a:rPr>
              <a:t>zij, die onberispelijk van wandel </a:t>
            </a:r>
            <a:r>
              <a:rPr lang="nl-NL" i="1" dirty="0" err="1" smtClean="0">
                <a:solidFill>
                  <a:schemeClr val="bg1"/>
                </a:solidFill>
                <a:latin typeface="Verdana" panose="020B0604030504040204" pitchFamily="34" charset="0"/>
                <a:ea typeface="Verdana" panose="020B0604030504040204" pitchFamily="34" charset="0"/>
              </a:rPr>
              <a:t>zijn,die</a:t>
            </a:r>
            <a:r>
              <a:rPr lang="nl-NL" i="1" dirty="0" smtClean="0">
                <a:solidFill>
                  <a:schemeClr val="bg1"/>
                </a:solidFill>
                <a:latin typeface="Verdana" panose="020B0604030504040204" pitchFamily="34" charset="0"/>
                <a:ea typeface="Verdana" panose="020B0604030504040204" pitchFamily="34" charset="0"/>
              </a:rPr>
              <a:t> </a:t>
            </a:r>
            <a:r>
              <a:rPr lang="nl-NL" b="1" i="1" dirty="0">
                <a:solidFill>
                  <a:schemeClr val="bg1"/>
                </a:solidFill>
                <a:latin typeface="Verdana" panose="020B0604030504040204" pitchFamily="34" charset="0"/>
                <a:ea typeface="Verdana" panose="020B0604030504040204" pitchFamily="34" charset="0"/>
              </a:rPr>
              <a:t>in de </a:t>
            </a:r>
            <a:r>
              <a:rPr lang="nl-NL" b="1" i="1" dirty="0" smtClean="0">
                <a:solidFill>
                  <a:schemeClr val="bg1"/>
                </a:solidFill>
                <a:latin typeface="Verdana" panose="020B0604030504040204" pitchFamily="34" charset="0"/>
                <a:ea typeface="Verdana" panose="020B0604030504040204" pitchFamily="34" charset="0"/>
              </a:rPr>
              <a:t>wet </a:t>
            </a:r>
            <a:r>
              <a:rPr lang="nl-NL" i="1" dirty="0" smtClean="0">
                <a:solidFill>
                  <a:schemeClr val="bg1"/>
                </a:solidFill>
                <a:latin typeface="Verdana" panose="020B0604030504040204" pitchFamily="34" charset="0"/>
                <a:ea typeface="Verdana" panose="020B0604030504040204" pitchFamily="34" charset="0"/>
              </a:rPr>
              <a:t>des </a:t>
            </a:r>
            <a:r>
              <a:rPr lang="nl-NL" i="1" cap="small" dirty="0" smtClean="0">
                <a:solidFill>
                  <a:schemeClr val="bg1"/>
                </a:solidFill>
                <a:latin typeface="Verdana" panose="020B0604030504040204" pitchFamily="34" charset="0"/>
                <a:ea typeface="Verdana" panose="020B0604030504040204" pitchFamily="34" charset="0"/>
              </a:rPr>
              <a:t>Heren</a:t>
            </a:r>
            <a:r>
              <a:rPr lang="nl-NL" i="1" dirty="0">
                <a:solidFill>
                  <a:schemeClr val="bg1"/>
                </a:solidFill>
                <a:latin typeface="Verdana" panose="020B0604030504040204" pitchFamily="34" charset="0"/>
                <a:ea typeface="Verdana" panose="020B0604030504040204" pitchFamily="34" charset="0"/>
              </a:rPr>
              <a:t> gaan.</a:t>
            </a:r>
            <a:endParaRPr lang="nl-NL" b="0" i="1" dirty="0">
              <a:solidFill>
                <a:schemeClr val="bg1"/>
              </a:solidFill>
              <a:effectLst/>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336129"/>
            <a:ext cx="8377237"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r>
              <a:rPr lang="nl-NL" dirty="0" smtClean="0">
                <a:solidFill>
                  <a:schemeClr val="bg1"/>
                </a:solidFill>
                <a:latin typeface="Arial Black" pitchFamily="34" charset="0"/>
              </a:rPr>
              <a:t>3 SOORTEN</a:t>
            </a:r>
            <a:endParaRPr lang="nl-NL" dirty="0">
              <a:solidFill>
                <a:schemeClr val="bg1"/>
              </a:solidFill>
              <a:latin typeface="Arial Black" pitchFamily="34" charset="0"/>
            </a:endParaRPr>
          </a:p>
        </p:txBody>
      </p:sp>
      <p:sp>
        <p:nvSpPr>
          <p:cNvPr id="7" name="Tekstvak 6"/>
          <p:cNvSpPr txBox="1"/>
          <p:nvPr/>
        </p:nvSpPr>
        <p:spPr>
          <a:xfrm>
            <a:off x="5148064" y="2636912"/>
            <a:ext cx="3312368" cy="1754326"/>
          </a:xfrm>
          <a:prstGeom prst="rect">
            <a:avLst/>
          </a:prstGeom>
          <a:noFill/>
          <a:ln w="38100">
            <a:solidFill>
              <a:srgbClr val="92D050"/>
            </a:solidFill>
          </a:ln>
        </p:spPr>
        <p:txBody>
          <a:bodyPr wrap="square" rtlCol="0">
            <a:spAutoFit/>
          </a:bodyPr>
          <a:lstStyle/>
          <a:p>
            <a:r>
              <a:rPr lang="nl-NL" dirty="0" err="1" smtClean="0">
                <a:solidFill>
                  <a:schemeClr val="bg1"/>
                </a:solidFill>
                <a:latin typeface="Arial Black" pitchFamily="34" charset="0"/>
              </a:rPr>
              <a:t>Jozua</a:t>
            </a:r>
            <a:r>
              <a:rPr lang="nl-NL" dirty="0" smtClean="0">
                <a:solidFill>
                  <a:schemeClr val="bg1"/>
                </a:solidFill>
                <a:latin typeface="Arial Black" pitchFamily="34" charset="0"/>
              </a:rPr>
              <a:t> 22:34 En de </a:t>
            </a:r>
            <a:r>
              <a:rPr lang="nl-NL" dirty="0" err="1" smtClean="0">
                <a:solidFill>
                  <a:schemeClr val="bg1"/>
                </a:solidFill>
                <a:latin typeface="Arial Black" pitchFamily="34" charset="0"/>
              </a:rPr>
              <a:t>Rubenieten</a:t>
            </a:r>
            <a:r>
              <a:rPr lang="nl-NL" dirty="0" smtClean="0">
                <a:solidFill>
                  <a:schemeClr val="bg1"/>
                </a:solidFill>
                <a:latin typeface="Arial Black" pitchFamily="34" charset="0"/>
              </a:rPr>
              <a:t> en de </a:t>
            </a:r>
            <a:r>
              <a:rPr lang="nl-NL" dirty="0" err="1" smtClean="0">
                <a:solidFill>
                  <a:schemeClr val="bg1"/>
                </a:solidFill>
                <a:latin typeface="Arial Black" pitchFamily="34" charset="0"/>
              </a:rPr>
              <a:t>Gadieten</a:t>
            </a:r>
            <a:r>
              <a:rPr lang="nl-NL" dirty="0" smtClean="0">
                <a:solidFill>
                  <a:schemeClr val="bg1"/>
                </a:solidFill>
                <a:latin typeface="Arial Black" pitchFamily="34" charset="0"/>
              </a:rPr>
              <a:t> noemden het altaar: [ki </a:t>
            </a:r>
            <a:r>
              <a:rPr lang="nl-NL" dirty="0" err="1" smtClean="0">
                <a:solidFill>
                  <a:schemeClr val="bg1"/>
                </a:solidFill>
                <a:latin typeface="Arial Black" pitchFamily="34" charset="0"/>
              </a:rPr>
              <a:t>ed</a:t>
            </a:r>
            <a:r>
              <a:rPr lang="nl-NL" dirty="0" smtClean="0">
                <a:solidFill>
                  <a:schemeClr val="bg1"/>
                </a:solidFill>
                <a:latin typeface="Arial Black" pitchFamily="34" charset="0"/>
              </a:rPr>
              <a:t>] Het is getuige tussen ons, dat de HERE God is.</a:t>
            </a:r>
            <a:endParaRPr lang="nl-NL" dirty="0">
              <a:solidFill>
                <a:schemeClr val="bg1"/>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chemeClr val="bg1"/>
                </a:solidFill>
                <a:latin typeface="Arial Black" pitchFamily="34" charset="0"/>
              </a:rPr>
              <a:t>3 CATEGORIËN</a:t>
            </a:r>
            <a:endParaRPr lang="nl-NL" dirty="0">
              <a:solidFill>
                <a:schemeClr val="bg1"/>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37" y="1196752"/>
            <a:ext cx="7924800"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ndertitel 2"/>
          <p:cNvSpPr txBox="1">
            <a:spLocks/>
          </p:cNvSpPr>
          <p:nvPr/>
        </p:nvSpPr>
        <p:spPr>
          <a:xfrm>
            <a:off x="5508104" y="4869160"/>
            <a:ext cx="2736304" cy="1775445"/>
          </a:xfrm>
          <a:prstGeom prst="rect">
            <a:avLst/>
          </a:prstGeom>
          <a:solidFill>
            <a:srgbClr val="4F6228">
              <a:alpha val="80000"/>
            </a:srgbClr>
          </a:solidFill>
          <a:ln w="38100">
            <a:solidFill>
              <a:srgbClr val="92D050"/>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1" u="none" strike="noStrike" kern="1200" cap="none" spc="0" normalizeH="0" baseline="0" noProof="0" dirty="0" smtClean="0">
                <a:ln>
                  <a:noFill/>
                </a:ln>
                <a:solidFill>
                  <a:schemeClr val="bg1"/>
                </a:solidFill>
                <a:effectLst/>
                <a:uLnTx/>
                <a:uFillTx/>
                <a:latin typeface="Arial Black" pitchFamily="34" charset="0"/>
                <a:ea typeface="+mn-ea"/>
                <a:cs typeface="+mn-cs"/>
              </a:rPr>
              <a:t>Hier zien we,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1" u="none" strike="noStrike" kern="1200" cap="none" spc="0" normalizeH="0" baseline="0" noProof="0" dirty="0" smtClean="0">
                <a:ln>
                  <a:noFill/>
                </a:ln>
                <a:solidFill>
                  <a:schemeClr val="bg1"/>
                </a:solidFill>
                <a:effectLst/>
                <a:uLnTx/>
                <a:uFillTx/>
                <a:latin typeface="Arial Black" pitchFamily="34" charset="0"/>
                <a:ea typeface="+mn-ea"/>
                <a:cs typeface="+mn-cs"/>
              </a:rPr>
              <a:t>net als binnen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i="1" dirty="0">
                <a:solidFill>
                  <a:schemeClr val="bg1"/>
                </a:solidFill>
                <a:latin typeface="Arial Black" pitchFamily="34" charset="0"/>
              </a:rPr>
              <a:t>d</a:t>
            </a:r>
            <a:r>
              <a:rPr kumimoji="0" lang="nl-NL" b="0" i="1" u="none" strike="noStrike" kern="1200" cap="none" spc="0" normalizeH="0" baseline="0" noProof="0" dirty="0" smtClean="0">
                <a:ln>
                  <a:noFill/>
                </a:ln>
                <a:solidFill>
                  <a:schemeClr val="bg1"/>
                </a:solidFill>
                <a:effectLst/>
                <a:uLnTx/>
                <a:uFillTx/>
                <a:latin typeface="Arial Black" pitchFamily="34" charset="0"/>
                <a:ea typeface="+mn-ea"/>
                <a:cs typeface="+mn-cs"/>
              </a:rPr>
              <a:t>e</a:t>
            </a:r>
            <a:r>
              <a:rPr kumimoji="0" lang="nl-NL" b="0" i="1" u="none" strike="noStrike" kern="1200" cap="none" spc="0" normalizeH="0" noProof="0" dirty="0" smtClean="0">
                <a:ln>
                  <a:noFill/>
                </a:ln>
                <a:solidFill>
                  <a:schemeClr val="bg1"/>
                </a:solidFill>
                <a:effectLst/>
                <a:uLnTx/>
                <a:uFillTx/>
                <a:latin typeface="Arial Black" pitchFamily="34" charset="0"/>
                <a:ea typeface="+mn-ea"/>
                <a:cs typeface="+mn-cs"/>
              </a:rPr>
              <a:t> </a:t>
            </a:r>
            <a:r>
              <a:rPr kumimoji="0" lang="nl-NL" b="0" i="1" u="none" strike="noStrike" kern="1200" cap="none" spc="0" normalizeH="0" baseline="0" noProof="0" dirty="0" smtClean="0">
                <a:ln>
                  <a:noFill/>
                </a:ln>
                <a:solidFill>
                  <a:schemeClr val="bg1"/>
                </a:solidFill>
                <a:effectLst/>
                <a:uLnTx/>
                <a:uFillTx/>
                <a:latin typeface="Arial Black" pitchFamily="34" charset="0"/>
                <a:ea typeface="+mn-ea"/>
                <a:cs typeface="+mn-cs"/>
              </a:rPr>
              <a:t>onze wetgeving,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1" u="none" strike="noStrike" kern="1200" cap="none" spc="0" normalizeH="0" baseline="0" noProof="0" dirty="0" smtClean="0">
                <a:ln>
                  <a:noFill/>
                </a:ln>
                <a:solidFill>
                  <a:schemeClr val="bg1"/>
                </a:solidFill>
                <a:effectLst/>
                <a:uLnTx/>
                <a:uFillTx/>
                <a:latin typeface="Arial Black" pitchFamily="34" charset="0"/>
                <a:ea typeface="+mn-ea"/>
                <a:cs typeface="+mn-cs"/>
              </a:rPr>
              <a:t>de bijtende kant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1" u="none" strike="noStrike" kern="1200" cap="none" spc="0" normalizeH="0" baseline="0" noProof="0" dirty="0" smtClean="0">
                <a:ln>
                  <a:noFill/>
                </a:ln>
                <a:solidFill>
                  <a:schemeClr val="bg1"/>
                </a:solidFill>
                <a:effectLst/>
                <a:uLnTx/>
                <a:uFillTx/>
                <a:latin typeface="Arial Black" pitchFamily="34" charset="0"/>
                <a:ea typeface="+mn-ea"/>
                <a:cs typeface="+mn-cs"/>
              </a:rPr>
              <a:t>van Torah</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1" u="none" strike="noStrike" kern="1200" cap="none" spc="0" normalizeH="0" baseline="0" noProof="0" dirty="0" smtClean="0">
                <a:ln>
                  <a:noFill/>
                </a:ln>
                <a:solidFill>
                  <a:schemeClr val="bg1"/>
                </a:solidFill>
                <a:effectLst/>
                <a:uLnTx/>
                <a:uFillTx/>
                <a:latin typeface="Arial Black" pitchFamily="34" charset="0"/>
                <a:ea typeface="+mn-ea"/>
                <a:cs typeface="+mn-cs"/>
              </a:rPr>
              <a:t>	</a:t>
            </a:r>
            <a:endParaRPr kumimoji="0" lang="nl-NL" b="0" i="1" u="none" strike="noStrike" kern="1200" cap="none" spc="0" normalizeH="0" baseline="0" noProof="0" dirty="0" smtClean="0">
              <a:ln>
                <a:noFill/>
              </a:ln>
              <a:solidFill>
                <a:srgbClr val="FFFF00"/>
              </a:solidFill>
              <a:effectLst/>
              <a:uLnTx/>
              <a:uFillTx/>
              <a:latin typeface="Arial Black"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chemeClr val="bg1"/>
                </a:solidFill>
                <a:latin typeface="Arial Black" pitchFamily="34" charset="0"/>
              </a:rPr>
              <a:t>3 CATEGORIËN</a:t>
            </a:r>
            <a:endParaRPr lang="nl-NL" dirty="0">
              <a:solidFill>
                <a:schemeClr val="bg1"/>
              </a:solidFill>
              <a:latin typeface="Arial Black"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309688"/>
            <a:ext cx="8437563"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679" b="6738"/>
          <a:stretch/>
        </p:blipFill>
        <p:spPr bwMode="auto">
          <a:xfrm>
            <a:off x="539552" y="83126"/>
            <a:ext cx="8229600" cy="159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30" y="2060848"/>
            <a:ext cx="7894637"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chemeClr val="bg1"/>
                </a:solidFill>
              </a:rPr>
              <a:t/>
            </a:r>
            <a:br>
              <a:rPr lang="nl-NL" dirty="0" smtClean="0">
                <a:solidFill>
                  <a:schemeClr val="bg1"/>
                </a:solidFill>
              </a:rPr>
            </a:br>
            <a:r>
              <a:rPr lang="nl-NL" dirty="0" err="1" smtClean="0">
                <a:solidFill>
                  <a:schemeClr val="bg1"/>
                </a:solidFill>
                <a:latin typeface="Arial Black" pitchFamily="34" charset="0"/>
              </a:rPr>
              <a:t>Toraprincipes</a:t>
            </a:r>
            <a:endParaRPr lang="nl-NL" dirty="0">
              <a:solidFill>
                <a:schemeClr val="bg1"/>
              </a:solidFill>
              <a:latin typeface="Arial Black" pitchFamily="34" charset="0"/>
            </a:endParaRPr>
          </a:p>
        </p:txBody>
      </p:sp>
      <p:sp>
        <p:nvSpPr>
          <p:cNvPr id="6" name="Tijdelijke aanduiding voor inhoud 5"/>
          <p:cNvSpPr>
            <a:spLocks noGrp="1"/>
          </p:cNvSpPr>
          <p:nvPr>
            <p:ph idx="1"/>
          </p:nvPr>
        </p:nvSpPr>
        <p:spPr>
          <a:xfrm>
            <a:off x="4211960" y="2060848"/>
            <a:ext cx="4248472" cy="1872208"/>
          </a:xfrm>
        </p:spPr>
        <p:txBody>
          <a:bodyPr>
            <a:noAutofit/>
          </a:bodyPr>
          <a:lstStyle/>
          <a:p>
            <a:pPr algn="ctr">
              <a:buNone/>
            </a:pPr>
            <a:r>
              <a:rPr lang="en-US" sz="9600" dirty="0" smtClean="0">
                <a:solidFill>
                  <a:schemeClr val="bg1"/>
                </a:solidFill>
                <a:latin typeface="Arial Black" pitchFamily="34" charset="0"/>
              </a:rPr>
              <a:t>ALS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36" t="14931"/>
          <a:stretch/>
        </p:blipFill>
        <p:spPr bwMode="auto">
          <a:xfrm>
            <a:off x="3669475" y="4429496"/>
            <a:ext cx="3444832" cy="159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946" b="36117"/>
          <a:stretch/>
        </p:blipFill>
        <p:spPr bwMode="auto">
          <a:xfrm>
            <a:off x="7327075" y="4194812"/>
            <a:ext cx="1357220" cy="168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1+#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1+#ppt_w/2"/>
                                          </p:val>
                                        </p:tav>
                                        <p:tav tm="100000">
                                          <p:val>
                                            <p:strVal val="#ppt_x"/>
                                          </p:val>
                                        </p:tav>
                                      </p:tavLst>
                                    </p:anim>
                                    <p:anim calcmode="lin" valueType="num">
                                      <p:cBhvr additive="base">
                                        <p:cTn id="14"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770" decel="100000"/>
                                        <p:tgtEl>
                                          <p:spTgt spid="6">
                                            <p:txEl>
                                              <p:pRg st="0" end="0"/>
                                            </p:txEl>
                                          </p:spTgt>
                                        </p:tgtEl>
                                      </p:cBhvr>
                                    </p:animEffect>
                                    <p:animScale>
                                      <p:cBhvr>
                                        <p:cTn id="20" dur="770" decel="100000"/>
                                        <p:tgtEl>
                                          <p:spTgt spid="6">
                                            <p:txEl>
                                              <p:pRg st="0" end="0"/>
                                            </p:txEl>
                                          </p:spTgt>
                                        </p:tgtEl>
                                      </p:cBhvr>
                                      <p:from x="10000" y="10000"/>
                                      <p:to x="200000" y="450000"/>
                                    </p:animScale>
                                    <p:animScale>
                                      <p:cBhvr>
                                        <p:cTn id="21" dur="1230" accel="100000" fill="hold">
                                          <p:stCondLst>
                                            <p:cond delay="770"/>
                                          </p:stCondLst>
                                        </p:cTn>
                                        <p:tgtEl>
                                          <p:spTgt spid="6">
                                            <p:txEl>
                                              <p:pRg st="0" end="0"/>
                                            </p:txEl>
                                          </p:spTgt>
                                        </p:tgtEl>
                                      </p:cBhvr>
                                      <p:from x="200000" y="450000"/>
                                      <p:to x="100000" y="100000"/>
                                    </p:animScale>
                                    <p:set>
                                      <p:cBhvr>
                                        <p:cTn id="22" dur="770" fill="hold"/>
                                        <p:tgtEl>
                                          <p:spTgt spid="6">
                                            <p:txEl>
                                              <p:pRg st="0" end="0"/>
                                            </p:txEl>
                                          </p:spTgt>
                                        </p:tgtEl>
                                        <p:attrNameLst>
                                          <p:attrName>ppt_x</p:attrName>
                                        </p:attrNameLst>
                                      </p:cBhvr>
                                      <p:to>
                                        <p:strVal val="(0.5)"/>
                                      </p:to>
                                    </p:set>
                                    <p:anim from="(0.5)" to="(#ppt_x)" calcmode="lin" valueType="num">
                                      <p:cBhvr>
                                        <p:cTn id="23" dur="1230" accel="100000" fill="hold">
                                          <p:stCondLst>
                                            <p:cond delay="770"/>
                                          </p:stCondLst>
                                        </p:cTn>
                                        <p:tgtEl>
                                          <p:spTgt spid="6">
                                            <p:txEl>
                                              <p:pRg st="0" end="0"/>
                                            </p:txEl>
                                          </p:spTgt>
                                        </p:tgtEl>
                                        <p:attrNameLst>
                                          <p:attrName>ppt_x</p:attrName>
                                        </p:attrNameLst>
                                      </p:cBhvr>
                                    </p:anim>
                                    <p:set>
                                      <p:cBhvr>
                                        <p:cTn id="24" dur="770" fill="hold"/>
                                        <p:tgtEl>
                                          <p:spTgt spid="6">
                                            <p:txEl>
                                              <p:pRg st="0" end="0"/>
                                            </p:txEl>
                                          </p:spTgt>
                                        </p:tgtEl>
                                        <p:attrNameLst>
                                          <p:attrName>ppt_y</p:attrName>
                                        </p:attrNameLst>
                                      </p:cBhvr>
                                      <p:to>
                                        <p:strVal val="(#ppt_y+0.4)"/>
                                      </p:to>
                                    </p:set>
                                    <p:anim from="(#ppt_y+0.4)" to="(#ppt_y)" calcmode="lin" valueType="num">
                                      <p:cBhvr>
                                        <p:cTn id="25" dur="1230" accel="100000" fill="hold">
                                          <p:stCondLst>
                                            <p:cond delay="770"/>
                                          </p:stCondLst>
                                        </p:cTn>
                                        <p:tgtEl>
                                          <p:spTgt spid="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601216" y="2071389"/>
            <a:ext cx="7859216" cy="2293715"/>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a:t>
            </a:r>
            <a:r>
              <a:rPr lang="nl-NL" sz="2400" dirty="0" err="1" smtClean="0">
                <a:solidFill>
                  <a:schemeClr val="bg1"/>
                </a:solidFill>
                <a:latin typeface="Arial Black" pitchFamily="34" charset="0"/>
              </a:rPr>
              <a:t>Leviticus</a:t>
            </a:r>
            <a:r>
              <a:rPr lang="nl-NL" sz="2400" dirty="0" smtClean="0">
                <a:solidFill>
                  <a:schemeClr val="bg1"/>
                </a:solidFill>
                <a:latin typeface="Arial Black" pitchFamily="34" charset="0"/>
              </a:rPr>
              <a:t> 26:3 </a:t>
            </a:r>
          </a:p>
          <a:p>
            <a:pPr algn="l">
              <a:buNone/>
            </a:pPr>
            <a:endParaRPr lang="nl-NL" sz="2400" dirty="0" smtClean="0">
              <a:solidFill>
                <a:schemeClr val="bg1"/>
              </a:solidFill>
              <a:latin typeface="Arial Black" pitchFamily="34" charset="0"/>
            </a:endParaRPr>
          </a:p>
          <a:p>
            <a:pPr algn="l">
              <a:buNone/>
            </a:pPr>
            <a:r>
              <a:rPr lang="nl-NL" sz="2400" dirty="0" smtClean="0">
                <a:solidFill>
                  <a:schemeClr val="bg1"/>
                </a:solidFill>
                <a:latin typeface="Arial Black" pitchFamily="34" charset="0"/>
              </a:rPr>
              <a:t>	</a:t>
            </a:r>
            <a:r>
              <a:rPr lang="nl-NL" sz="4000" dirty="0" smtClean="0">
                <a:solidFill>
                  <a:schemeClr val="bg1"/>
                </a:solidFill>
                <a:latin typeface="Arial Black" pitchFamily="34" charset="0"/>
              </a:rPr>
              <a:t>ALS</a:t>
            </a:r>
            <a:r>
              <a:rPr lang="nl-NL" sz="2400" dirty="0" smtClean="0">
                <a:solidFill>
                  <a:schemeClr val="bg1"/>
                </a:solidFill>
                <a:latin typeface="Arial Black" pitchFamily="34" charset="0"/>
              </a:rPr>
              <a:t> jullie mijn bepalingen opvolgen je aan mijn geboden houden </a:t>
            </a:r>
          </a:p>
          <a:p>
            <a:pPr algn="l">
              <a:buNone/>
            </a:pPr>
            <a:r>
              <a:rPr lang="nl-NL" sz="2400" dirty="0" smtClean="0">
                <a:solidFill>
                  <a:schemeClr val="bg1"/>
                </a:solidFill>
                <a:latin typeface="Arial Black" pitchFamily="34" charset="0"/>
              </a:rPr>
              <a:t>	</a:t>
            </a:r>
            <a:endParaRPr lang="nl-NL" sz="2400" dirty="0" smtClean="0">
              <a:solidFill>
                <a:srgbClr val="FFFF00"/>
              </a:solidFill>
              <a:latin typeface="Arial Black" pitchFamily="34" charset="0"/>
            </a:endParaRPr>
          </a:p>
        </p:txBody>
      </p:sp>
      <p:sp>
        <p:nvSpPr>
          <p:cNvPr id="4" name="Ondertitel 2"/>
          <p:cNvSpPr txBox="1">
            <a:spLocks/>
          </p:cNvSpPr>
          <p:nvPr/>
        </p:nvSpPr>
        <p:spPr>
          <a:xfrm>
            <a:off x="4932040" y="4725144"/>
            <a:ext cx="3528392" cy="1296144"/>
          </a:xfrm>
          <a:prstGeom prst="rect">
            <a:avLst/>
          </a:prstGeom>
          <a:solidFill>
            <a:srgbClr val="4F6228">
              <a:alpha val="80000"/>
            </a:srgbClr>
          </a:solidFill>
          <a:ln w="38100">
            <a:solidFill>
              <a:srgbClr val="92D050"/>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ea typeface="+mn-ea"/>
                <a:cs typeface="+mn-cs"/>
              </a:rPr>
              <a:t>voorwaardelijk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ea typeface="+mn-ea"/>
                <a:cs typeface="+mn-cs"/>
              </a:rPr>
              <a:t>	</a:t>
            </a:r>
            <a:endParaRPr kumimoji="0" lang="nl-NL" sz="2400" b="0" i="0" u="none" strike="noStrike" kern="1200" cap="none" spc="0" normalizeH="0" baseline="0" noProof="0" dirty="0" smtClean="0">
              <a:ln>
                <a:noFill/>
              </a:ln>
              <a:solidFill>
                <a:srgbClr val="FFFF00"/>
              </a:solidFill>
              <a:effectLst/>
              <a:uLnTx/>
              <a:uFillTx/>
              <a:latin typeface="Arial Black" pitchFamily="34" charset="0"/>
              <a:ea typeface="+mn-ea"/>
              <a:cs typeface="+mn-c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31" y="-387424"/>
            <a:ext cx="82296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274638"/>
            <a:ext cx="7416824" cy="1143000"/>
          </a:xfrm>
        </p:spPr>
        <p:txBody>
          <a:bodyPr>
            <a:normAutofit fontScale="90000"/>
          </a:bodyPr>
          <a:lstStyle/>
          <a:p>
            <a:r>
              <a:rPr lang="nl-NL" dirty="0" smtClean="0">
                <a:solidFill>
                  <a:schemeClr val="bg1"/>
                </a:solidFill>
              </a:rPr>
              <a:t/>
            </a:r>
            <a:br>
              <a:rPr lang="nl-NL" dirty="0" smtClean="0">
                <a:solidFill>
                  <a:schemeClr val="bg1"/>
                </a:solidFill>
              </a:rPr>
            </a:br>
            <a:r>
              <a:rPr lang="nl-NL" dirty="0" err="1" smtClean="0">
                <a:solidFill>
                  <a:schemeClr val="bg1"/>
                </a:solidFill>
                <a:latin typeface="Arial Black" pitchFamily="34" charset="0"/>
              </a:rPr>
              <a:t>Toraprincipe</a:t>
            </a:r>
            <a:endParaRPr lang="nl-NL" dirty="0">
              <a:solidFill>
                <a:schemeClr val="bg1"/>
              </a:solidFill>
              <a:latin typeface="Arial Black" pitchFamily="34" charset="0"/>
            </a:endParaRPr>
          </a:p>
        </p:txBody>
      </p:sp>
      <p:sp>
        <p:nvSpPr>
          <p:cNvPr id="9" name="Tijdelijke aanduiding voor inhoud 5"/>
          <p:cNvSpPr txBox="1">
            <a:spLocks/>
          </p:cNvSpPr>
          <p:nvPr/>
        </p:nvSpPr>
        <p:spPr>
          <a:xfrm>
            <a:off x="3995936" y="1700808"/>
            <a:ext cx="3765104" cy="72008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err="1" smtClean="0">
                <a:ln>
                  <a:noFill/>
                </a:ln>
                <a:solidFill>
                  <a:schemeClr val="bg1"/>
                </a:solidFill>
                <a:effectLst/>
                <a:uLnTx/>
                <a:uFillTx/>
                <a:latin typeface="Arial Black" pitchFamily="34" charset="0"/>
                <a:ea typeface="+mn-ea"/>
                <a:cs typeface="+mn-cs"/>
              </a:rPr>
              <a:t>Vrije</a:t>
            </a: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Arial Black" pitchFamily="34" charset="0"/>
                <a:ea typeface="+mn-ea"/>
                <a:cs typeface="+mn-cs"/>
              </a:rPr>
              <a:t>wil</a:t>
            </a:r>
            <a:endPar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endParaRPr>
          </a:p>
        </p:txBody>
      </p:sp>
      <p:sp>
        <p:nvSpPr>
          <p:cNvPr id="11" name="Tijdelijke aanduiding voor inhoud 5"/>
          <p:cNvSpPr>
            <a:spLocks noGrp="1"/>
          </p:cNvSpPr>
          <p:nvPr>
            <p:ph idx="1"/>
          </p:nvPr>
        </p:nvSpPr>
        <p:spPr>
          <a:xfrm>
            <a:off x="4932040" y="5157192"/>
            <a:ext cx="3909120" cy="1440160"/>
          </a:xfrm>
        </p:spPr>
        <p:txBody>
          <a:bodyPr>
            <a:normAutofit/>
          </a:bodyPr>
          <a:lstStyle/>
          <a:p>
            <a:pPr>
              <a:buNone/>
            </a:pPr>
            <a:r>
              <a:rPr lang="nl-NL" sz="2400" dirty="0" smtClean="0">
                <a:solidFill>
                  <a:schemeClr val="bg1"/>
                </a:solidFill>
                <a:latin typeface="Arial Black" pitchFamily="34" charset="0"/>
              </a:rPr>
              <a:t>“Kiest dan heden,wie gij dienen zult.”</a:t>
            </a:r>
          </a:p>
          <a:p>
            <a:pPr algn="r">
              <a:buNone/>
            </a:pPr>
            <a:r>
              <a:rPr lang="nl-NL" sz="2400" dirty="0" smtClean="0">
                <a:solidFill>
                  <a:schemeClr val="bg1"/>
                </a:solidFill>
                <a:latin typeface="Arial Black" pitchFamily="34" charset="0"/>
              </a:rPr>
              <a:t>Joz.24:15</a:t>
            </a:r>
            <a:endParaRPr lang="nl-NL" sz="2400" dirty="0">
              <a:solidFill>
                <a:schemeClr val="bg1"/>
              </a:solidFill>
              <a:latin typeface="Arial Black" pitchFamily="34" charset="0"/>
            </a:endParaRPr>
          </a:p>
        </p:txBody>
      </p:sp>
      <p:sp>
        <p:nvSpPr>
          <p:cNvPr id="12" name="Tijdelijke aanduiding voor inhoud 5"/>
          <p:cNvSpPr txBox="1">
            <a:spLocks/>
          </p:cNvSpPr>
          <p:nvPr/>
        </p:nvSpPr>
        <p:spPr>
          <a:xfrm>
            <a:off x="4716016" y="2708920"/>
            <a:ext cx="3960440" cy="720080"/>
          </a:xfrm>
          <a:prstGeom prst="rect">
            <a:avLst/>
          </a:prstGeom>
        </p:spPr>
        <p:txBody>
          <a:bodyPr vert="horz" lIns="91440" tIns="45720" rIns="91440" bIns="45720" rtlCol="0">
            <a:normAutofit fontScale="77500" lnSpcReduction="2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err="1" smtClean="0">
                <a:ln>
                  <a:noFill/>
                </a:ln>
                <a:solidFill>
                  <a:schemeClr val="bg1"/>
                </a:solidFill>
                <a:effectLst/>
                <a:uLnTx/>
                <a:uFillTx/>
                <a:latin typeface="Arial Black" pitchFamily="34" charset="0"/>
                <a:ea typeface="+mn-ea"/>
                <a:cs typeface="+mn-cs"/>
              </a:rPr>
              <a:t>verantwoordelijkheid</a:t>
            </a:r>
            <a:endPar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457200" y="1783357"/>
            <a:ext cx="8229600" cy="3661867"/>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Lev.26:3 </a:t>
            </a:r>
          </a:p>
          <a:p>
            <a:pPr algn="l">
              <a:buNone/>
            </a:pPr>
            <a:r>
              <a:rPr lang="nl-NL" sz="2400" dirty="0" smtClean="0">
                <a:solidFill>
                  <a:schemeClr val="bg1"/>
                </a:solidFill>
                <a:latin typeface="Arial Black" pitchFamily="34" charset="0"/>
              </a:rPr>
              <a:t>	</a:t>
            </a:r>
            <a:r>
              <a:rPr lang="nl-NL" sz="2400" dirty="0" smtClean="0">
                <a:solidFill>
                  <a:schemeClr val="accent3">
                    <a:lumMod val="40000"/>
                    <a:lumOff val="60000"/>
                  </a:schemeClr>
                </a:solidFill>
                <a:latin typeface="Arial Black" pitchFamily="34" charset="0"/>
              </a:rPr>
              <a:t>Als jullie mijn bepalingen opvolgen je aan mijn geboden houden </a:t>
            </a:r>
            <a:r>
              <a:rPr lang="nl-NL" sz="2400" dirty="0" smtClean="0">
                <a:solidFill>
                  <a:schemeClr val="bg1"/>
                </a:solidFill>
                <a:latin typeface="Arial Black" pitchFamily="34" charset="0"/>
              </a:rPr>
              <a:t>4 </a:t>
            </a:r>
            <a:r>
              <a:rPr lang="nl-NL" sz="2400" dirty="0" smtClean="0">
                <a:solidFill>
                  <a:srgbClr val="FFFF00"/>
                </a:solidFill>
                <a:latin typeface="Arial Black" pitchFamily="34" charset="0"/>
              </a:rPr>
              <a:t>zal ik </a:t>
            </a:r>
            <a:r>
              <a:rPr lang="nl-NL" sz="2400" dirty="0" smtClean="0">
                <a:solidFill>
                  <a:schemeClr val="bg1"/>
                </a:solidFill>
                <a:latin typeface="Arial Black" pitchFamily="34" charset="0"/>
              </a:rPr>
              <a:t>jullie op gezette tijden regen schenken, zodat het land opbrengst geeft en de bomen vrucht dragen. 5 Dan zal de dorstijd duren tot de druivenpluk, en de druivenpluk tot de zaaitijd. Je zult volop te eten hebben en onbezorgd in je land kunnen wonen.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869160"/>
            <a:ext cx="3902075"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31" y="-387424"/>
            <a:ext cx="82296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chemeClr val="bg1"/>
                </a:solidFill>
              </a:rPr>
              <a:t/>
            </a:r>
            <a:br>
              <a:rPr lang="nl-NL" dirty="0" smtClean="0">
                <a:solidFill>
                  <a:schemeClr val="bg1"/>
                </a:solidFill>
              </a:rPr>
            </a:br>
            <a:r>
              <a:rPr lang="nl-NL" smtClean="0">
                <a:solidFill>
                  <a:schemeClr val="bg1"/>
                </a:solidFill>
                <a:latin typeface="Arial Black" pitchFamily="34" charset="0"/>
              </a:rPr>
              <a:t>Toraprincipe</a:t>
            </a:r>
            <a:endParaRPr lang="nl-NL" dirty="0">
              <a:solidFill>
                <a:schemeClr val="bg1"/>
              </a:solidFill>
              <a:latin typeface="Arial Black" pitchFamily="34" charset="0"/>
            </a:endParaRPr>
          </a:p>
        </p:txBody>
      </p:sp>
      <p:sp>
        <p:nvSpPr>
          <p:cNvPr id="6" name="Tijdelijke aanduiding voor inhoud 5"/>
          <p:cNvSpPr>
            <a:spLocks noGrp="1"/>
          </p:cNvSpPr>
          <p:nvPr>
            <p:ph idx="1"/>
          </p:nvPr>
        </p:nvSpPr>
        <p:spPr>
          <a:xfrm>
            <a:off x="4644008" y="3284985"/>
            <a:ext cx="3765104" cy="720079"/>
          </a:xfrm>
        </p:spPr>
        <p:txBody>
          <a:bodyPr/>
          <a:lstStyle/>
          <a:p>
            <a:pPr>
              <a:buNone/>
            </a:pPr>
            <a:r>
              <a:rPr lang="en-US" dirty="0" smtClean="0">
                <a:solidFill>
                  <a:schemeClr val="bg1"/>
                </a:solidFill>
                <a:latin typeface="Arial Black" pitchFamily="34" charset="0"/>
              </a:rPr>
              <a:t>ALS ….  DAN….</a:t>
            </a:r>
          </a:p>
        </p:txBody>
      </p:sp>
      <p:sp>
        <p:nvSpPr>
          <p:cNvPr id="4" name="Tijdelijke aanduiding voor inhoud 5"/>
          <p:cNvSpPr txBox="1">
            <a:spLocks/>
          </p:cNvSpPr>
          <p:nvPr/>
        </p:nvSpPr>
        <p:spPr>
          <a:xfrm>
            <a:off x="3347864" y="5445224"/>
            <a:ext cx="5277272" cy="7200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latin typeface="Arial Black" pitchFamily="34" charset="0"/>
              </a:rPr>
              <a:t>v</a:t>
            </a:r>
            <a:r>
              <a:rPr kumimoji="0" lang="en-US" sz="3200" b="0" i="0" u="none" strike="noStrike" kern="1200" cap="none" spc="0" normalizeH="0" baseline="0" noProof="0" dirty="0" err="1" smtClean="0">
                <a:ln>
                  <a:noFill/>
                </a:ln>
                <a:solidFill>
                  <a:schemeClr val="bg1"/>
                </a:solidFill>
                <a:effectLst/>
                <a:uLnTx/>
                <a:uFillTx/>
                <a:latin typeface="Arial Black" pitchFamily="34" charset="0"/>
                <a:ea typeface="+mn-ea"/>
                <a:cs typeface="+mn-cs"/>
              </a:rPr>
              <a:t>oorwaarde</a:t>
            </a:r>
            <a:r>
              <a:rPr lang="en-US" sz="3200" dirty="0" smtClean="0">
                <a:solidFill>
                  <a:schemeClr val="bg1"/>
                </a:solidFill>
                <a:latin typeface="Arial Black" pitchFamily="34" charset="0"/>
              </a:rPr>
              <a:t> …. </a:t>
            </a:r>
            <a:r>
              <a:rPr kumimoji="0" lang="en-US" sz="3200" b="0" i="0" u="none" strike="noStrike" kern="1200" cap="none" spc="0" normalizeH="0" baseline="0" noProof="0" dirty="0" err="1" smtClean="0">
                <a:ln>
                  <a:noFill/>
                </a:ln>
                <a:solidFill>
                  <a:schemeClr val="bg1"/>
                </a:solidFill>
                <a:effectLst/>
                <a:uLnTx/>
                <a:uFillTx/>
                <a:latin typeface="Arial Black" pitchFamily="34" charset="0"/>
                <a:ea typeface="+mn-ea"/>
                <a:cs typeface="+mn-cs"/>
              </a:rPr>
              <a:t>gevolg</a:t>
            </a:r>
            <a:endPar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normAutofit/>
          </a:bodyPr>
          <a:lstStyle/>
          <a:p>
            <a:r>
              <a:rPr lang="nl-NL" dirty="0" err="1" smtClean="0">
                <a:solidFill>
                  <a:schemeClr val="bg1"/>
                </a:solidFill>
                <a:latin typeface="Arial Black" pitchFamily="34" charset="0"/>
              </a:rPr>
              <a:t>Toraprincipe</a:t>
            </a:r>
            <a:endParaRPr lang="nl-NL" dirty="0">
              <a:solidFill>
                <a:schemeClr val="bg1"/>
              </a:solidFill>
              <a:latin typeface="Arial Black" pitchFamily="34" charset="0"/>
            </a:endParaRPr>
          </a:p>
        </p:txBody>
      </p:sp>
      <p:sp>
        <p:nvSpPr>
          <p:cNvPr id="6" name="Tijdelijke aanduiding voor inhoud 5"/>
          <p:cNvSpPr>
            <a:spLocks noGrp="1"/>
          </p:cNvSpPr>
          <p:nvPr>
            <p:ph idx="1"/>
          </p:nvPr>
        </p:nvSpPr>
        <p:spPr>
          <a:xfrm>
            <a:off x="3563888" y="1268761"/>
            <a:ext cx="5133256" cy="504056"/>
          </a:xfrm>
        </p:spPr>
        <p:txBody>
          <a:bodyPr>
            <a:normAutofit fontScale="92500" lnSpcReduction="10000"/>
          </a:bodyPr>
          <a:lstStyle/>
          <a:p>
            <a:pPr>
              <a:buNone/>
            </a:pPr>
            <a:r>
              <a:rPr lang="en-US" i="1" dirty="0" err="1" smtClean="0">
                <a:solidFill>
                  <a:schemeClr val="bg1"/>
                </a:solidFill>
                <a:latin typeface="Arial Black" pitchFamily="34" charset="0"/>
              </a:rPr>
              <a:t>Alles</a:t>
            </a:r>
            <a:r>
              <a:rPr lang="en-US" i="1" dirty="0" smtClean="0">
                <a:solidFill>
                  <a:schemeClr val="bg1"/>
                </a:solidFill>
                <a:latin typeface="Arial Black" pitchFamily="34" charset="0"/>
              </a:rPr>
              <a:t> is </a:t>
            </a:r>
            <a:r>
              <a:rPr lang="en-US" i="1" dirty="0" err="1" smtClean="0">
                <a:solidFill>
                  <a:schemeClr val="bg1"/>
                </a:solidFill>
                <a:latin typeface="Arial Black" pitchFamily="34" charset="0"/>
              </a:rPr>
              <a:t>voorwaardelijk</a:t>
            </a:r>
            <a:r>
              <a:rPr lang="en-US" i="1" dirty="0" smtClean="0">
                <a:solidFill>
                  <a:schemeClr val="bg1"/>
                </a:solidFill>
                <a:latin typeface="Arial Black" pitchFamily="34" charset="0"/>
              </a:rPr>
              <a:t>!</a:t>
            </a:r>
          </a:p>
        </p:txBody>
      </p:sp>
      <p:sp>
        <p:nvSpPr>
          <p:cNvPr id="5" name="Tijdelijke aanduiding voor inhoud 5"/>
          <p:cNvSpPr txBox="1">
            <a:spLocks/>
          </p:cNvSpPr>
          <p:nvPr/>
        </p:nvSpPr>
        <p:spPr>
          <a:xfrm>
            <a:off x="179512" y="2701818"/>
            <a:ext cx="8748000" cy="432000"/>
          </a:xfrm>
          <a:prstGeom prst="rect">
            <a:avLst/>
          </a:prstGeom>
          <a:solidFill>
            <a:srgbClr val="92D050">
              <a:alpha val="50196"/>
            </a:srgbClr>
          </a:solidFill>
          <a:ln w="38100">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Black" pitchFamily="34" charset="0"/>
              </a:rPr>
              <a:t>ALS je </a:t>
            </a:r>
            <a:r>
              <a:rPr lang="en-US" sz="2400" dirty="0" err="1" smtClean="0">
                <a:latin typeface="Arial Black" pitchFamily="34" charset="0"/>
              </a:rPr>
              <a:t>werkt</a:t>
            </a:r>
            <a:r>
              <a:rPr lang="en-US" sz="2400" dirty="0" smtClean="0">
                <a:latin typeface="Arial Black" pitchFamily="34" charset="0"/>
              </a:rPr>
              <a:t> </a:t>
            </a:r>
            <a:r>
              <a:rPr lang="en-US" sz="2400" dirty="0" err="1" smtClean="0">
                <a:latin typeface="Arial Black" pitchFamily="34" charset="0"/>
              </a:rPr>
              <a:t>heb</a:t>
            </a:r>
            <a:r>
              <a:rPr lang="en-US" sz="2400" dirty="0" smtClean="0">
                <a:latin typeface="Arial Black" pitchFamily="34" charset="0"/>
              </a:rPr>
              <a:t> je </a:t>
            </a:r>
            <a:r>
              <a:rPr lang="en-US" sz="2400" dirty="0" err="1" smtClean="0">
                <a:latin typeface="Arial Black" pitchFamily="34" charset="0"/>
              </a:rPr>
              <a:t>inkomen</a:t>
            </a:r>
            <a:r>
              <a:rPr lang="en-US" sz="2400" dirty="0" smtClean="0">
                <a:latin typeface="Arial Black" pitchFamily="34" charset="0"/>
              </a:rPr>
              <a:t>.</a:t>
            </a:r>
          </a:p>
        </p:txBody>
      </p:sp>
      <p:sp>
        <p:nvSpPr>
          <p:cNvPr id="7" name="Tijdelijke aanduiding voor inhoud 5"/>
          <p:cNvSpPr txBox="1">
            <a:spLocks/>
          </p:cNvSpPr>
          <p:nvPr/>
        </p:nvSpPr>
        <p:spPr>
          <a:xfrm>
            <a:off x="179512" y="3213025"/>
            <a:ext cx="8748000" cy="432000"/>
          </a:xfrm>
          <a:prstGeom prst="rect">
            <a:avLst/>
          </a:prstGeom>
          <a:solidFill>
            <a:srgbClr val="92D050">
              <a:alpha val="50196"/>
            </a:srgbClr>
          </a:solidFill>
          <a:ln w="38100">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Black" pitchFamily="34" charset="0"/>
              </a:rPr>
              <a:t>ALS je plant </a:t>
            </a:r>
            <a:r>
              <a:rPr lang="en-US" sz="2400" dirty="0" err="1" smtClean="0">
                <a:latin typeface="Arial Black" pitchFamily="34" charset="0"/>
              </a:rPr>
              <a:t>krijg</a:t>
            </a:r>
            <a:r>
              <a:rPr lang="en-US" sz="2400" dirty="0" smtClean="0">
                <a:latin typeface="Arial Black" pitchFamily="34" charset="0"/>
              </a:rPr>
              <a:t> je </a:t>
            </a:r>
            <a:r>
              <a:rPr lang="en-US" sz="2400" dirty="0" err="1" smtClean="0">
                <a:latin typeface="Arial Black" pitchFamily="34" charset="0"/>
              </a:rPr>
              <a:t>vruchten</a:t>
            </a:r>
            <a:r>
              <a:rPr lang="en-US" sz="2400" dirty="0" smtClean="0">
                <a:latin typeface="Arial Black" pitchFamily="34" charset="0"/>
              </a:rPr>
              <a:t>.</a:t>
            </a:r>
          </a:p>
        </p:txBody>
      </p:sp>
      <p:sp>
        <p:nvSpPr>
          <p:cNvPr id="8" name="Tijdelijke aanduiding voor inhoud 5"/>
          <p:cNvSpPr txBox="1">
            <a:spLocks/>
          </p:cNvSpPr>
          <p:nvPr/>
        </p:nvSpPr>
        <p:spPr>
          <a:xfrm>
            <a:off x="179512" y="3717081"/>
            <a:ext cx="8748000" cy="432000"/>
          </a:xfrm>
          <a:prstGeom prst="rect">
            <a:avLst/>
          </a:prstGeom>
          <a:solidFill>
            <a:srgbClr val="92D050">
              <a:alpha val="50196"/>
            </a:srgbClr>
          </a:solidFill>
          <a:ln w="38100">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Black" pitchFamily="34" charset="0"/>
              </a:rPr>
              <a:t>ALS je </a:t>
            </a:r>
            <a:r>
              <a:rPr lang="en-US" sz="2400" dirty="0" err="1" smtClean="0">
                <a:latin typeface="Arial Black" pitchFamily="34" charset="0"/>
              </a:rPr>
              <a:t>studeert</a:t>
            </a:r>
            <a:r>
              <a:rPr lang="en-US" sz="2400" dirty="0" smtClean="0">
                <a:latin typeface="Arial Black" pitchFamily="34" charset="0"/>
              </a:rPr>
              <a:t> </a:t>
            </a:r>
            <a:r>
              <a:rPr lang="en-US" sz="2400" dirty="0" err="1" smtClean="0">
                <a:latin typeface="Arial Black" pitchFamily="34" charset="0"/>
              </a:rPr>
              <a:t>neemt</a:t>
            </a:r>
            <a:r>
              <a:rPr lang="en-US" sz="2400" dirty="0" smtClean="0">
                <a:latin typeface="Arial Black" pitchFamily="34" charset="0"/>
              </a:rPr>
              <a:t> je </a:t>
            </a:r>
            <a:r>
              <a:rPr lang="en-US" sz="2400" dirty="0" err="1" smtClean="0">
                <a:latin typeface="Arial Black" pitchFamily="34" charset="0"/>
              </a:rPr>
              <a:t>kennis</a:t>
            </a:r>
            <a:r>
              <a:rPr lang="en-US" sz="2400" dirty="0" smtClean="0">
                <a:latin typeface="Arial Black" pitchFamily="34" charset="0"/>
              </a:rPr>
              <a:t> toe.</a:t>
            </a:r>
          </a:p>
        </p:txBody>
      </p:sp>
      <p:sp>
        <p:nvSpPr>
          <p:cNvPr id="9" name="Tijdelijke aanduiding voor inhoud 5"/>
          <p:cNvSpPr txBox="1">
            <a:spLocks/>
          </p:cNvSpPr>
          <p:nvPr/>
        </p:nvSpPr>
        <p:spPr>
          <a:xfrm>
            <a:off x="179512" y="4221184"/>
            <a:ext cx="8748000" cy="432000"/>
          </a:xfrm>
          <a:prstGeom prst="rect">
            <a:avLst/>
          </a:prstGeom>
          <a:solidFill>
            <a:srgbClr val="92D050">
              <a:alpha val="50196"/>
            </a:srgbClr>
          </a:solidFill>
          <a:ln w="38100">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Black" pitchFamily="34" charset="0"/>
              </a:rPr>
              <a:t>ALS je </a:t>
            </a:r>
            <a:r>
              <a:rPr lang="en-US" sz="2400" dirty="0" err="1" smtClean="0">
                <a:latin typeface="Arial Black" pitchFamily="34" charset="0"/>
              </a:rPr>
              <a:t>vriendelijk</a:t>
            </a:r>
            <a:r>
              <a:rPr lang="en-US" sz="2400" dirty="0" smtClean="0">
                <a:latin typeface="Arial Black" pitchFamily="34" charset="0"/>
              </a:rPr>
              <a:t> bent </a:t>
            </a:r>
            <a:r>
              <a:rPr lang="en-US" sz="2400" dirty="0" err="1" smtClean="0">
                <a:latin typeface="Arial Black" pitchFamily="34" charset="0"/>
              </a:rPr>
              <a:t>ontvang</a:t>
            </a:r>
            <a:r>
              <a:rPr lang="en-US" sz="2400" dirty="0" smtClean="0">
                <a:latin typeface="Arial Black" pitchFamily="34" charset="0"/>
              </a:rPr>
              <a:t> je </a:t>
            </a:r>
            <a:r>
              <a:rPr lang="en-US" sz="2400" dirty="0" err="1" smtClean="0">
                <a:latin typeface="Arial Black" pitchFamily="34" charset="0"/>
              </a:rPr>
              <a:t>vriendschap</a:t>
            </a:r>
            <a:r>
              <a:rPr lang="en-US" sz="2400" dirty="0" smtClean="0">
                <a:latin typeface="Arial Black" pitchFamily="34" charset="0"/>
              </a:rPr>
              <a:t>.</a:t>
            </a:r>
          </a:p>
        </p:txBody>
      </p:sp>
      <p:sp>
        <p:nvSpPr>
          <p:cNvPr id="10" name="Tijdelijke aanduiding voor inhoud 5"/>
          <p:cNvSpPr txBox="1">
            <a:spLocks/>
          </p:cNvSpPr>
          <p:nvPr/>
        </p:nvSpPr>
        <p:spPr>
          <a:xfrm>
            <a:off x="179512" y="4725240"/>
            <a:ext cx="8748000" cy="432000"/>
          </a:xfrm>
          <a:prstGeom prst="rect">
            <a:avLst/>
          </a:prstGeom>
          <a:solidFill>
            <a:srgbClr val="92D050">
              <a:alpha val="50196"/>
            </a:srgbClr>
          </a:solidFill>
          <a:ln w="38100">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Black" pitchFamily="34" charset="0"/>
              </a:rPr>
              <a:t>ALS je </a:t>
            </a:r>
            <a:r>
              <a:rPr lang="en-US" sz="2400" dirty="0" err="1" smtClean="0">
                <a:latin typeface="Arial Black" pitchFamily="34" charset="0"/>
              </a:rPr>
              <a:t>een</a:t>
            </a:r>
            <a:r>
              <a:rPr lang="en-US" sz="2400" dirty="0" smtClean="0">
                <a:latin typeface="Arial Black" pitchFamily="34" charset="0"/>
              </a:rPr>
              <a:t> </a:t>
            </a:r>
            <a:r>
              <a:rPr lang="en-US" sz="2400" dirty="0" err="1" smtClean="0">
                <a:latin typeface="Arial Black" pitchFamily="34" charset="0"/>
              </a:rPr>
              <a:t>hete</a:t>
            </a:r>
            <a:r>
              <a:rPr lang="en-US" sz="2400" dirty="0" smtClean="0">
                <a:latin typeface="Arial Black" pitchFamily="34" charset="0"/>
              </a:rPr>
              <a:t> </a:t>
            </a:r>
            <a:r>
              <a:rPr lang="en-US" sz="2400" dirty="0" err="1" smtClean="0">
                <a:latin typeface="Arial Black" pitchFamily="34" charset="0"/>
              </a:rPr>
              <a:t>kachel</a:t>
            </a:r>
            <a:r>
              <a:rPr lang="en-US" sz="2400" dirty="0" smtClean="0">
                <a:latin typeface="Arial Black" pitchFamily="34" charset="0"/>
              </a:rPr>
              <a:t> </a:t>
            </a:r>
            <a:r>
              <a:rPr lang="en-US" sz="2400" dirty="0" err="1" smtClean="0">
                <a:latin typeface="Arial Black" pitchFamily="34" charset="0"/>
              </a:rPr>
              <a:t>aanraakt</a:t>
            </a:r>
            <a:r>
              <a:rPr lang="en-US" sz="2400" dirty="0" smtClean="0">
                <a:latin typeface="Arial Black" pitchFamily="34" charset="0"/>
              </a:rPr>
              <a:t> </a:t>
            </a:r>
            <a:r>
              <a:rPr lang="en-US" sz="2400" dirty="0" err="1" smtClean="0">
                <a:latin typeface="Arial Black" pitchFamily="34" charset="0"/>
              </a:rPr>
              <a:t>brandt</a:t>
            </a:r>
            <a:r>
              <a:rPr lang="en-US" sz="2400" dirty="0" smtClean="0">
                <a:latin typeface="Arial Black" pitchFamily="34" charset="0"/>
              </a:rPr>
              <a:t> je </a:t>
            </a:r>
            <a:r>
              <a:rPr lang="en-US" sz="2400" dirty="0" err="1" smtClean="0">
                <a:latin typeface="Arial Black" pitchFamily="34" charset="0"/>
              </a:rPr>
              <a:t>je</a:t>
            </a:r>
            <a:r>
              <a:rPr lang="en-US" sz="2400" dirty="0" smtClean="0">
                <a:latin typeface="Arial Black" pitchFamily="34" charset="0"/>
              </a:rPr>
              <a:t>.</a:t>
            </a:r>
          </a:p>
        </p:txBody>
      </p:sp>
      <p:sp>
        <p:nvSpPr>
          <p:cNvPr id="11" name="Tijdelijke aanduiding voor inhoud 5"/>
          <p:cNvSpPr txBox="1">
            <a:spLocks/>
          </p:cNvSpPr>
          <p:nvPr/>
        </p:nvSpPr>
        <p:spPr>
          <a:xfrm>
            <a:off x="4355976" y="1674603"/>
            <a:ext cx="468052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000" i="1" dirty="0" smtClean="0">
                <a:solidFill>
                  <a:schemeClr val="bg1"/>
                </a:solidFill>
                <a:latin typeface="Arial Black" pitchFamily="34" charset="0"/>
              </a:rPr>
              <a:t>De </a:t>
            </a:r>
            <a:r>
              <a:rPr lang="en-US" sz="2000" i="1" dirty="0" err="1" smtClean="0">
                <a:solidFill>
                  <a:schemeClr val="bg1"/>
                </a:solidFill>
                <a:latin typeface="Arial Black" pitchFamily="34" charset="0"/>
              </a:rPr>
              <a:t>zonde</a:t>
            </a:r>
            <a:r>
              <a:rPr lang="en-US" sz="2000" i="1" dirty="0" smtClean="0">
                <a:solidFill>
                  <a:schemeClr val="bg1"/>
                </a:solidFill>
                <a:latin typeface="Arial Black" pitchFamily="34" charset="0"/>
              </a:rPr>
              <a:t> </a:t>
            </a:r>
            <a:r>
              <a:rPr lang="en-US" sz="2000" i="1" dirty="0" err="1" smtClean="0">
                <a:solidFill>
                  <a:schemeClr val="bg1"/>
                </a:solidFill>
                <a:latin typeface="Arial Black" pitchFamily="34" charset="0"/>
              </a:rPr>
              <a:t>verstoort</a:t>
            </a:r>
            <a:r>
              <a:rPr lang="en-US" sz="2000" i="1" dirty="0" smtClean="0">
                <a:solidFill>
                  <a:schemeClr val="bg1"/>
                </a:solidFill>
                <a:latin typeface="Arial Black" pitchFamily="34" charset="0"/>
              </a:rPr>
              <a:t> </a:t>
            </a:r>
            <a:r>
              <a:rPr lang="en-US" sz="2000" i="1" dirty="0" err="1" smtClean="0">
                <a:solidFill>
                  <a:schemeClr val="bg1"/>
                </a:solidFill>
                <a:latin typeface="Arial Black" pitchFamily="34" charset="0"/>
              </a:rPr>
              <a:t>dit</a:t>
            </a:r>
            <a:r>
              <a:rPr lang="en-US" sz="2000" i="1" dirty="0" smtClean="0">
                <a:solidFill>
                  <a:schemeClr val="bg1"/>
                </a:solidFill>
                <a:latin typeface="Arial Black" pitchFamily="34" charset="0"/>
              </a:rPr>
              <a:t> </a:t>
            </a:r>
            <a:r>
              <a:rPr lang="en-US" sz="2000" i="1" dirty="0" err="1" smtClean="0">
                <a:solidFill>
                  <a:schemeClr val="bg1"/>
                </a:solidFill>
                <a:latin typeface="Arial Black" pitchFamily="34" charset="0"/>
              </a:rPr>
              <a:t>principe</a:t>
            </a:r>
            <a:endParaRPr lang="en-US" sz="2000" i="1" dirty="0" smtClean="0">
              <a:solidFill>
                <a:schemeClr val="bg1"/>
              </a:solidFill>
              <a:latin typeface="Arial Black" pitchFamily="34" charset="0"/>
            </a:endParaRPr>
          </a:p>
        </p:txBody>
      </p:sp>
      <p:sp>
        <p:nvSpPr>
          <p:cNvPr id="13" name="Tijdelijke aanduiding voor inhoud 5"/>
          <p:cNvSpPr txBox="1">
            <a:spLocks/>
          </p:cNvSpPr>
          <p:nvPr/>
        </p:nvSpPr>
        <p:spPr>
          <a:xfrm>
            <a:off x="179512" y="5229296"/>
            <a:ext cx="8748000" cy="432000"/>
          </a:xfrm>
          <a:prstGeom prst="rect">
            <a:avLst/>
          </a:prstGeom>
          <a:solidFill>
            <a:srgbClr val="92D050">
              <a:alpha val="50196"/>
            </a:srgbClr>
          </a:solidFill>
          <a:ln w="38100">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Black" pitchFamily="34" charset="0"/>
              </a:rPr>
              <a:t>ALS je </a:t>
            </a:r>
            <a:r>
              <a:rPr lang="en-US" sz="2400" dirty="0" err="1" smtClean="0">
                <a:latin typeface="Arial Black" pitchFamily="34" charset="0"/>
              </a:rPr>
              <a:t>je</a:t>
            </a:r>
            <a:r>
              <a:rPr lang="en-US" sz="2400" dirty="0" smtClean="0">
                <a:latin typeface="Arial Black" pitchFamily="34" charset="0"/>
              </a:rPr>
              <a:t> </a:t>
            </a:r>
            <a:r>
              <a:rPr lang="en-US" sz="2400" dirty="0" err="1" smtClean="0">
                <a:latin typeface="Arial Black" pitchFamily="34" charset="0"/>
              </a:rPr>
              <a:t>goed</a:t>
            </a:r>
            <a:r>
              <a:rPr lang="en-US" sz="2400" dirty="0" smtClean="0">
                <a:latin typeface="Arial Black" pitchFamily="34" charset="0"/>
              </a:rPr>
              <a:t> </a:t>
            </a:r>
            <a:r>
              <a:rPr lang="en-US" sz="2400" dirty="0" err="1" smtClean="0">
                <a:latin typeface="Arial Black" pitchFamily="34" charset="0"/>
              </a:rPr>
              <a:t>kleed</a:t>
            </a:r>
            <a:r>
              <a:rPr lang="en-US" sz="2400" dirty="0" smtClean="0">
                <a:latin typeface="Arial Black" pitchFamily="34" charset="0"/>
              </a:rPr>
              <a:t> </a:t>
            </a:r>
            <a:r>
              <a:rPr lang="en-US" sz="2400" dirty="0" err="1" smtClean="0">
                <a:latin typeface="Arial Black" pitchFamily="34" charset="0"/>
              </a:rPr>
              <a:t>blijf</a:t>
            </a:r>
            <a:r>
              <a:rPr lang="en-US" sz="2400" dirty="0" smtClean="0">
                <a:latin typeface="Arial Black" pitchFamily="34" charset="0"/>
              </a:rPr>
              <a:t> je warm.</a:t>
            </a:r>
          </a:p>
        </p:txBody>
      </p:sp>
      <p:sp>
        <p:nvSpPr>
          <p:cNvPr id="14" name="Tijdelijke aanduiding voor inhoud 5"/>
          <p:cNvSpPr txBox="1">
            <a:spLocks/>
          </p:cNvSpPr>
          <p:nvPr/>
        </p:nvSpPr>
        <p:spPr>
          <a:xfrm>
            <a:off x="179512" y="5733352"/>
            <a:ext cx="8748000" cy="432000"/>
          </a:xfrm>
          <a:prstGeom prst="rect">
            <a:avLst/>
          </a:prstGeom>
          <a:solidFill>
            <a:srgbClr val="92D050">
              <a:alpha val="50196"/>
            </a:srgbClr>
          </a:solidFill>
          <a:ln w="38100">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Black" pitchFamily="34" charset="0"/>
              </a:rPr>
              <a:t>ALS je </a:t>
            </a:r>
            <a:r>
              <a:rPr lang="en-US" sz="2400" dirty="0" err="1" smtClean="0">
                <a:latin typeface="Arial Black" pitchFamily="34" charset="0"/>
              </a:rPr>
              <a:t>goed</a:t>
            </a:r>
            <a:r>
              <a:rPr lang="en-US" sz="2400" dirty="0" smtClean="0">
                <a:latin typeface="Arial Black" pitchFamily="34" charset="0"/>
              </a:rPr>
              <a:t> </a:t>
            </a:r>
            <a:r>
              <a:rPr lang="en-US" sz="2400" dirty="0" err="1" smtClean="0">
                <a:latin typeface="Arial Black" pitchFamily="34" charset="0"/>
              </a:rPr>
              <a:t>slaapt</a:t>
            </a:r>
            <a:r>
              <a:rPr lang="en-US" sz="2400" dirty="0" smtClean="0">
                <a:latin typeface="Arial Black" pitchFamily="34" charset="0"/>
              </a:rPr>
              <a:t> ben je </a:t>
            </a:r>
            <a:r>
              <a:rPr lang="en-US" sz="2400" dirty="0" err="1" smtClean="0">
                <a:latin typeface="Arial Black" pitchFamily="34" charset="0"/>
              </a:rPr>
              <a:t>uitgerust</a:t>
            </a:r>
            <a:r>
              <a:rPr lang="en-US" sz="2400" dirty="0" smtClean="0">
                <a:latin typeface="Arial Black" pitchFamily="34" charset="0"/>
              </a:rPr>
              <a:t>.</a:t>
            </a:r>
          </a:p>
        </p:txBody>
      </p:sp>
      <p:sp>
        <p:nvSpPr>
          <p:cNvPr id="15" name="Tijdelijke aanduiding voor inhoud 5"/>
          <p:cNvSpPr txBox="1">
            <a:spLocks/>
          </p:cNvSpPr>
          <p:nvPr/>
        </p:nvSpPr>
        <p:spPr>
          <a:xfrm>
            <a:off x="161718" y="6237360"/>
            <a:ext cx="8748000" cy="432000"/>
          </a:xfrm>
          <a:prstGeom prst="rect">
            <a:avLst/>
          </a:prstGeom>
          <a:solidFill>
            <a:srgbClr val="92D050">
              <a:alpha val="50196"/>
            </a:srgbClr>
          </a:solidFill>
          <a:ln w="38100">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Black" pitchFamily="34" charset="0"/>
              </a:rPr>
              <a:t>ALS je </a:t>
            </a:r>
            <a:r>
              <a:rPr lang="en-US" sz="2400" dirty="0" err="1" smtClean="0">
                <a:latin typeface="Arial Black" pitchFamily="34" charset="0"/>
              </a:rPr>
              <a:t>vuur</a:t>
            </a:r>
            <a:r>
              <a:rPr lang="en-US" sz="2400" dirty="0" smtClean="0">
                <a:latin typeface="Arial Black" pitchFamily="34" charset="0"/>
              </a:rPr>
              <a:t> </a:t>
            </a:r>
            <a:r>
              <a:rPr lang="en-US" sz="2400" dirty="0" err="1" smtClean="0">
                <a:latin typeface="Arial Black" pitchFamily="34" charset="0"/>
              </a:rPr>
              <a:t>goed</a:t>
            </a:r>
            <a:r>
              <a:rPr lang="en-US" sz="2400" dirty="0" smtClean="0">
                <a:latin typeface="Arial Black" pitchFamily="34" charset="0"/>
              </a:rPr>
              <a:t> </a:t>
            </a:r>
            <a:r>
              <a:rPr lang="en-US" sz="2400" dirty="0" err="1" smtClean="0">
                <a:latin typeface="Arial Black" pitchFamily="34" charset="0"/>
              </a:rPr>
              <a:t>afschermt</a:t>
            </a:r>
            <a:r>
              <a:rPr lang="en-US" sz="2400" dirty="0" smtClean="0">
                <a:latin typeface="Arial Black" pitchFamily="34" charset="0"/>
              </a:rPr>
              <a:t> </a:t>
            </a:r>
            <a:r>
              <a:rPr lang="en-US" sz="2400" dirty="0" err="1" smtClean="0">
                <a:latin typeface="Arial Black" pitchFamily="34" charset="0"/>
              </a:rPr>
              <a:t>voorkom</a:t>
            </a:r>
            <a:r>
              <a:rPr lang="en-US" sz="2400" dirty="0" smtClean="0">
                <a:latin typeface="Arial Black" pitchFamily="34" charset="0"/>
              </a:rPr>
              <a:t> je brand.</a:t>
            </a:r>
          </a:p>
        </p:txBody>
      </p:sp>
    </p:spTree>
    <p:extLst>
      <p:ext uri="{BB962C8B-B14F-4D97-AF65-F5344CB8AC3E}">
        <p14:creationId xmlns:p14="http://schemas.microsoft.com/office/powerpoint/2010/main" val="1772862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036"/>
          <a:stretch/>
        </p:blipFill>
        <p:spPr bwMode="auto">
          <a:xfrm>
            <a:off x="-1" y="0"/>
            <a:ext cx="9144001" cy="685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472008" y="446807"/>
            <a:ext cx="7772400" cy="1470025"/>
          </a:xfrm>
        </p:spPr>
        <p:txBody>
          <a:bodyPr/>
          <a:lstStyle/>
          <a:p>
            <a:r>
              <a:rPr lang="nl-NL" dirty="0" smtClean="0">
                <a:solidFill>
                  <a:schemeClr val="bg1"/>
                </a:solidFill>
                <a:latin typeface="Arial Black" pitchFamily="34" charset="0"/>
              </a:rPr>
              <a:t>Be </a:t>
            </a:r>
            <a:r>
              <a:rPr lang="nl-NL" dirty="0" err="1" smtClean="0">
                <a:solidFill>
                  <a:schemeClr val="bg1"/>
                </a:solidFill>
                <a:latin typeface="Arial Black" pitchFamily="34" charset="0"/>
              </a:rPr>
              <a:t>choekotai</a:t>
            </a:r>
            <a:endParaRPr lang="nl-NL" dirty="0">
              <a:solidFill>
                <a:schemeClr val="bg1"/>
              </a:solidFill>
              <a:latin typeface="Arial Black" pitchFamily="34" charset="0"/>
            </a:endParaRPr>
          </a:p>
        </p:txBody>
      </p:sp>
      <p:sp>
        <p:nvSpPr>
          <p:cNvPr id="3" name="Ondertitel 2"/>
          <p:cNvSpPr>
            <a:spLocks noGrp="1"/>
          </p:cNvSpPr>
          <p:nvPr>
            <p:ph type="subTitle" idx="1"/>
          </p:nvPr>
        </p:nvSpPr>
        <p:spPr>
          <a:xfrm>
            <a:off x="4396047" y="116632"/>
            <a:ext cx="4024536" cy="504056"/>
          </a:xfrm>
        </p:spPr>
        <p:txBody>
          <a:bodyPr>
            <a:normAutofit/>
          </a:bodyPr>
          <a:lstStyle/>
          <a:p>
            <a:r>
              <a:rPr lang="nl-NL" sz="2400" i="1" dirty="0" smtClean="0">
                <a:latin typeface="Arial Black" pitchFamily="34" charset="0"/>
              </a:rPr>
              <a:t>In mijn inzettingen</a:t>
            </a:r>
            <a:endParaRPr lang="nl-NL" sz="2400" i="1" dirty="0">
              <a:latin typeface="Arial Black" pitchFamily="34" charset="0"/>
            </a:endParaRPr>
          </a:p>
        </p:txBody>
      </p:sp>
      <p:sp>
        <p:nvSpPr>
          <p:cNvPr id="8" name="Titel 1"/>
          <p:cNvSpPr txBox="1">
            <a:spLocks/>
          </p:cNvSpPr>
          <p:nvPr/>
        </p:nvSpPr>
        <p:spPr>
          <a:xfrm>
            <a:off x="-1620688" y="227687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sz="44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5" name="Tekstvak 4"/>
          <p:cNvSpPr txBox="1"/>
          <p:nvPr/>
        </p:nvSpPr>
        <p:spPr>
          <a:xfrm>
            <a:off x="-1" y="980728"/>
            <a:ext cx="1763689" cy="2246769"/>
          </a:xfrm>
          <a:prstGeom prst="rect">
            <a:avLst/>
          </a:prstGeom>
          <a:noFill/>
        </p:spPr>
        <p:txBody>
          <a:bodyPr wrap="square" rtlCol="0">
            <a:spAutoFit/>
          </a:bodyPr>
          <a:lstStyle/>
          <a:p>
            <a:pPr algn="ctr"/>
            <a:r>
              <a:rPr lang="nl-NL" sz="2000" b="1" dirty="0" smtClean="0">
                <a:latin typeface="Verdana" panose="020B0604030504040204" pitchFamily="34" charset="0"/>
                <a:ea typeface="Verdana" panose="020B0604030504040204" pitchFamily="34" charset="0"/>
              </a:rPr>
              <a:t>Alle </a:t>
            </a:r>
          </a:p>
          <a:p>
            <a:pPr algn="ctr"/>
            <a:r>
              <a:rPr lang="nl-NL" sz="2000" b="1" dirty="0" smtClean="0">
                <a:latin typeface="Verdana" panose="020B0604030504040204" pitchFamily="34" charset="0"/>
                <a:ea typeface="Verdana" panose="020B0604030504040204" pitchFamily="34" charset="0"/>
              </a:rPr>
              <a:t>goede dingen hebben een negatieve kant.</a:t>
            </a:r>
            <a:endParaRPr lang="nl-NL" sz="2000" b="1" dirty="0">
              <a:latin typeface="Verdana" panose="020B0604030504040204" pitchFamily="34" charset="0"/>
              <a:ea typeface="Verdana" panose="020B0604030504040204" pitchFamily="34" charset="0"/>
            </a:endParaRPr>
          </a:p>
        </p:txBody>
      </p:sp>
      <p:sp>
        <p:nvSpPr>
          <p:cNvPr id="16" name="Tekstvak 15"/>
          <p:cNvSpPr txBox="1"/>
          <p:nvPr/>
        </p:nvSpPr>
        <p:spPr>
          <a:xfrm>
            <a:off x="7380311" y="980728"/>
            <a:ext cx="1763689" cy="2739211"/>
          </a:xfrm>
          <a:prstGeom prst="rect">
            <a:avLst/>
          </a:prstGeom>
          <a:noFill/>
        </p:spPr>
        <p:txBody>
          <a:bodyPr wrap="square" rtlCol="0">
            <a:spAutoFit/>
          </a:bodyPr>
          <a:lstStyle/>
          <a:p>
            <a:pPr algn="ctr"/>
            <a:r>
              <a:rPr lang="nl-NL" sz="2000" b="1" dirty="0" smtClean="0">
                <a:latin typeface="Verdana" panose="020B0604030504040204" pitchFamily="34" charset="0"/>
                <a:ea typeface="Verdana" panose="020B0604030504040204" pitchFamily="34" charset="0"/>
              </a:rPr>
              <a:t>Vuur</a:t>
            </a:r>
          </a:p>
          <a:p>
            <a:pPr algn="ctr"/>
            <a:r>
              <a:rPr lang="nl-NL" sz="2000" b="1" dirty="0" smtClean="0">
                <a:latin typeface="Verdana" panose="020B0604030504040204" pitchFamily="34" charset="0"/>
                <a:ea typeface="Verdana" panose="020B0604030504040204" pitchFamily="34" charset="0"/>
              </a:rPr>
              <a:t>Water</a:t>
            </a:r>
          </a:p>
          <a:p>
            <a:pPr algn="ctr"/>
            <a:r>
              <a:rPr lang="nl-NL" sz="2000" b="1" dirty="0" smtClean="0">
                <a:latin typeface="Verdana" panose="020B0604030504040204" pitchFamily="34" charset="0"/>
                <a:ea typeface="Verdana" panose="020B0604030504040204" pitchFamily="34" charset="0"/>
              </a:rPr>
              <a:t>Rots</a:t>
            </a:r>
          </a:p>
          <a:p>
            <a:pPr algn="ctr"/>
            <a:r>
              <a:rPr lang="nl-NL" sz="2000" b="1" dirty="0" smtClean="0">
                <a:latin typeface="Verdana" panose="020B0604030504040204" pitchFamily="34" charset="0"/>
                <a:ea typeface="Verdana" panose="020B0604030504040204" pitchFamily="34" charset="0"/>
              </a:rPr>
              <a:t>Voedsel</a:t>
            </a:r>
          </a:p>
          <a:p>
            <a:pPr algn="ctr"/>
            <a:r>
              <a:rPr lang="nl-NL" sz="2000" b="1" dirty="0" smtClean="0">
                <a:latin typeface="Verdana" panose="020B0604030504040204" pitchFamily="34" charset="0"/>
                <a:ea typeface="Verdana" panose="020B0604030504040204" pitchFamily="34" charset="0"/>
              </a:rPr>
              <a:t>Enz.</a:t>
            </a:r>
          </a:p>
          <a:p>
            <a:pPr algn="ctr"/>
            <a:endParaRPr lang="nl-NL" sz="2000" b="1" dirty="0">
              <a:latin typeface="Verdana" panose="020B0604030504040204" pitchFamily="34" charset="0"/>
              <a:ea typeface="Verdana" panose="020B0604030504040204" pitchFamily="34" charset="0"/>
            </a:endParaRPr>
          </a:p>
          <a:p>
            <a:pPr algn="ctr"/>
            <a:endParaRPr lang="nl-NL" sz="2000" b="1" dirty="0" smtClean="0">
              <a:latin typeface="Verdana" panose="020B0604030504040204" pitchFamily="34" charset="0"/>
              <a:ea typeface="Verdana" panose="020B0604030504040204" pitchFamily="34" charset="0"/>
            </a:endParaRPr>
          </a:p>
          <a:p>
            <a:pPr algn="ctr"/>
            <a:r>
              <a:rPr lang="nl-NL" sz="3200" b="1" dirty="0" smtClean="0">
                <a:latin typeface="Verdana" panose="020B0604030504040204" pitchFamily="34" charset="0"/>
                <a:ea typeface="Verdana" panose="020B0604030504040204" pitchFamily="34" charset="0"/>
              </a:rPr>
              <a:t>Torah</a:t>
            </a:r>
            <a:endParaRPr lang="nl-NL" sz="3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21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3203848" y="1628800"/>
            <a:ext cx="5760640" cy="5040560"/>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Lev.26:3 </a:t>
            </a:r>
          </a:p>
          <a:p>
            <a:pPr algn="l">
              <a:buNone/>
            </a:pPr>
            <a:r>
              <a:rPr lang="nl-NL" sz="2400" dirty="0" smtClean="0">
                <a:solidFill>
                  <a:schemeClr val="bg1"/>
                </a:solidFill>
                <a:latin typeface="Arial Black" pitchFamily="34" charset="0"/>
              </a:rPr>
              <a:t>	</a:t>
            </a:r>
            <a:r>
              <a:rPr lang="nl-NL" sz="2400" dirty="0" smtClean="0">
                <a:solidFill>
                  <a:schemeClr val="accent3">
                    <a:lumMod val="40000"/>
                    <a:lumOff val="60000"/>
                  </a:schemeClr>
                </a:solidFill>
                <a:latin typeface="Arial Black" pitchFamily="34" charset="0"/>
              </a:rPr>
              <a:t>Als jullie mijn bepalingen opvolgen je aan mijn geboden houden </a:t>
            </a:r>
            <a:r>
              <a:rPr lang="nl-NL" sz="2400" dirty="0" smtClean="0">
                <a:solidFill>
                  <a:schemeClr val="bg1"/>
                </a:solidFill>
                <a:latin typeface="Arial Black" pitchFamily="34" charset="0"/>
              </a:rPr>
              <a:t>4 zal ik jullie op gezette tijden </a:t>
            </a:r>
            <a:r>
              <a:rPr lang="nl-NL" sz="2400" dirty="0" smtClean="0">
                <a:solidFill>
                  <a:srgbClr val="FFFF00"/>
                </a:solidFill>
                <a:latin typeface="Arial Black" pitchFamily="34" charset="0"/>
              </a:rPr>
              <a:t>regen</a:t>
            </a:r>
            <a:r>
              <a:rPr lang="nl-NL" sz="2400" dirty="0" smtClean="0">
                <a:solidFill>
                  <a:schemeClr val="bg1"/>
                </a:solidFill>
                <a:latin typeface="Arial Black" pitchFamily="34" charset="0"/>
              </a:rPr>
              <a:t> schenken, zodat het land </a:t>
            </a:r>
            <a:r>
              <a:rPr lang="nl-NL" sz="2400" dirty="0" smtClean="0">
                <a:solidFill>
                  <a:srgbClr val="FFFF00"/>
                </a:solidFill>
                <a:latin typeface="Arial Black" pitchFamily="34" charset="0"/>
              </a:rPr>
              <a:t>opbrengst</a:t>
            </a:r>
            <a:r>
              <a:rPr lang="nl-NL" sz="2400" dirty="0" smtClean="0">
                <a:solidFill>
                  <a:schemeClr val="bg1"/>
                </a:solidFill>
                <a:latin typeface="Arial Black" pitchFamily="34" charset="0"/>
              </a:rPr>
              <a:t> geeft en de bomen </a:t>
            </a:r>
            <a:r>
              <a:rPr lang="nl-NL" sz="2400" dirty="0" smtClean="0">
                <a:solidFill>
                  <a:srgbClr val="FFFF00"/>
                </a:solidFill>
                <a:latin typeface="Arial Black" pitchFamily="34" charset="0"/>
              </a:rPr>
              <a:t>vrucht dragen</a:t>
            </a:r>
            <a:r>
              <a:rPr lang="nl-NL" sz="2400" dirty="0" smtClean="0">
                <a:solidFill>
                  <a:schemeClr val="bg1"/>
                </a:solidFill>
                <a:latin typeface="Arial Black" pitchFamily="34" charset="0"/>
              </a:rPr>
              <a:t>. 5 Dan zal de dorstijd duren tot de druivenpluk, en de druivenpluk tot de zaaitijd. Je </a:t>
            </a:r>
            <a:r>
              <a:rPr lang="nl-NL" sz="2400" dirty="0" smtClean="0">
                <a:solidFill>
                  <a:srgbClr val="FFFF00"/>
                </a:solidFill>
                <a:latin typeface="Arial Black" pitchFamily="34" charset="0"/>
              </a:rPr>
              <a:t>zult volop te eten </a:t>
            </a:r>
            <a:r>
              <a:rPr lang="nl-NL" sz="2400" dirty="0" smtClean="0">
                <a:solidFill>
                  <a:schemeClr val="bg1"/>
                </a:solidFill>
                <a:latin typeface="Arial Black" pitchFamily="34" charset="0"/>
              </a:rPr>
              <a:t>hebben en </a:t>
            </a:r>
            <a:r>
              <a:rPr lang="nl-NL" sz="2400" dirty="0" smtClean="0">
                <a:solidFill>
                  <a:srgbClr val="FFFF00"/>
                </a:solidFill>
                <a:latin typeface="Arial Black" pitchFamily="34" charset="0"/>
              </a:rPr>
              <a:t>onbezorgd</a:t>
            </a:r>
            <a:r>
              <a:rPr lang="nl-NL" sz="2400" dirty="0" smtClean="0">
                <a:solidFill>
                  <a:schemeClr val="bg1"/>
                </a:solidFill>
                <a:latin typeface="Arial Black" pitchFamily="34" charset="0"/>
              </a:rPr>
              <a:t> in je land kunnen wonen. </a:t>
            </a:r>
          </a:p>
        </p:txBody>
      </p:sp>
      <p:pic>
        <p:nvPicPr>
          <p:cNvPr id="2050" name="Picture 2"/>
          <p:cNvPicPr>
            <a:picLocks noChangeAspect="1" noChangeArrowheads="1"/>
          </p:cNvPicPr>
          <p:nvPr/>
        </p:nvPicPr>
        <p:blipFill>
          <a:blip r:embed="rId2" cstate="print"/>
          <a:srcRect/>
          <a:stretch>
            <a:fillRect/>
          </a:stretch>
        </p:blipFill>
        <p:spPr bwMode="auto">
          <a:xfrm>
            <a:off x="179512" y="2348880"/>
            <a:ext cx="3211498" cy="3888432"/>
          </a:xfrm>
          <a:prstGeom prst="rect">
            <a:avLst/>
          </a:prstGeom>
          <a:ln w="38100">
            <a:solidFill>
              <a:srgbClr val="92D050"/>
            </a:solidFill>
          </a:ln>
          <a:effectLst>
            <a:outerShdw blurRad="292100" dist="139700" dir="2700000" algn="tl" rotWithShape="0">
              <a:srgbClr val="333333">
                <a:alpha val="65000"/>
              </a:srgbClr>
            </a:outerShdw>
          </a:effec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2736"/>
            <a:ext cx="23653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312" t="23701" r="8918" b="11163"/>
          <a:stretch/>
        </p:blipFill>
        <p:spPr bwMode="auto">
          <a:xfrm>
            <a:off x="2267744"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2699792" y="2132856"/>
            <a:ext cx="5760640" cy="2880320"/>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Ezechiël 36:27 </a:t>
            </a:r>
          </a:p>
          <a:p>
            <a:pPr>
              <a:buNone/>
            </a:pPr>
            <a:r>
              <a:rPr lang="nl-NL" sz="2400" dirty="0" smtClean="0">
                <a:solidFill>
                  <a:schemeClr val="bg1"/>
                </a:solidFill>
                <a:latin typeface="Arial Black" pitchFamily="34" charset="0"/>
              </a:rPr>
              <a:t>	27 Ik zal Mijn Geest in uw binnenste geven. Ik zal maken dat u </a:t>
            </a:r>
            <a:r>
              <a:rPr lang="nl-NL" sz="2400" dirty="0" smtClean="0">
                <a:solidFill>
                  <a:srgbClr val="FFFF00"/>
                </a:solidFill>
                <a:latin typeface="Arial Black" pitchFamily="34" charset="0"/>
              </a:rPr>
              <a:t>in Mijn verordeningen </a:t>
            </a:r>
            <a:r>
              <a:rPr lang="nl-NL" sz="2400" dirty="0" smtClean="0">
                <a:solidFill>
                  <a:schemeClr val="bg1"/>
                </a:solidFill>
                <a:latin typeface="Arial Black" pitchFamily="34" charset="0"/>
              </a:rPr>
              <a:t>wandelt en dat u </a:t>
            </a:r>
            <a:r>
              <a:rPr lang="nl-NL" sz="2400" dirty="0" smtClean="0">
                <a:solidFill>
                  <a:srgbClr val="FFFF00"/>
                </a:solidFill>
                <a:latin typeface="Arial Black" pitchFamily="34" charset="0"/>
              </a:rPr>
              <a:t>Mijn bepalingen</a:t>
            </a:r>
            <a:r>
              <a:rPr lang="nl-NL" sz="2400" dirty="0" smtClean="0">
                <a:solidFill>
                  <a:schemeClr val="bg1"/>
                </a:solidFill>
                <a:latin typeface="Arial Black" pitchFamily="34" charset="0"/>
              </a:rPr>
              <a:t> in acht neemt en ze houdt.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183" y="188640"/>
            <a:ext cx="490696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55225"/>
            <a:ext cx="3060700"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2627784" y="1772816"/>
            <a:ext cx="6264696" cy="4725144"/>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Ezechiël 11 </a:t>
            </a:r>
          </a:p>
          <a:p>
            <a:r>
              <a:rPr lang="nl-NL" sz="2400" dirty="0" smtClean="0">
                <a:solidFill>
                  <a:schemeClr val="bg1"/>
                </a:solidFill>
                <a:latin typeface="Arial Black" pitchFamily="34" charset="0"/>
              </a:rPr>
              <a:t>19 Ik zal hun één hart geven en een </a:t>
            </a:r>
            <a:r>
              <a:rPr lang="nl-NL" sz="2400" dirty="0" smtClean="0">
                <a:solidFill>
                  <a:srgbClr val="FFFF00"/>
                </a:solidFill>
                <a:latin typeface="Arial Black" pitchFamily="34" charset="0"/>
              </a:rPr>
              <a:t>nieuwe geest </a:t>
            </a:r>
            <a:r>
              <a:rPr lang="nl-NL" sz="2400" dirty="0" smtClean="0">
                <a:solidFill>
                  <a:schemeClr val="bg1"/>
                </a:solidFill>
                <a:latin typeface="Arial Black" pitchFamily="34" charset="0"/>
              </a:rPr>
              <a:t>in uw binnenste geven. Ik zal het hart van steen uit hun vlees wegdoen en hun een hart van vlees geven, </a:t>
            </a:r>
          </a:p>
          <a:p>
            <a:r>
              <a:rPr lang="nl-NL" sz="2400" dirty="0" smtClean="0">
                <a:solidFill>
                  <a:schemeClr val="bg1"/>
                </a:solidFill>
                <a:latin typeface="Arial Black" pitchFamily="34" charset="0"/>
              </a:rPr>
              <a:t>20 zodat zij </a:t>
            </a:r>
            <a:r>
              <a:rPr lang="nl-NL" sz="2400" dirty="0" smtClean="0">
                <a:solidFill>
                  <a:srgbClr val="FFFF00"/>
                </a:solidFill>
                <a:latin typeface="Arial Black" pitchFamily="34" charset="0"/>
              </a:rPr>
              <a:t>in Mijn verordeningen </a:t>
            </a:r>
            <a:r>
              <a:rPr lang="nl-NL" sz="2400" dirty="0" smtClean="0">
                <a:solidFill>
                  <a:schemeClr val="bg1"/>
                </a:solidFill>
                <a:latin typeface="Arial Black" pitchFamily="34" charset="0"/>
              </a:rPr>
              <a:t>gaan en </a:t>
            </a:r>
            <a:r>
              <a:rPr lang="nl-NL" sz="2400" dirty="0" smtClean="0">
                <a:solidFill>
                  <a:srgbClr val="FFFF00"/>
                </a:solidFill>
                <a:latin typeface="Arial Black" pitchFamily="34" charset="0"/>
              </a:rPr>
              <a:t>Mijn bepalingen </a:t>
            </a:r>
            <a:r>
              <a:rPr lang="nl-NL" sz="2400" dirty="0" smtClean="0">
                <a:solidFill>
                  <a:schemeClr val="bg1"/>
                </a:solidFill>
                <a:latin typeface="Arial Black" pitchFamily="34" charset="0"/>
              </a:rPr>
              <a:t>in acht nemen en die houden. Dan zullen zij Mij een volk zijn, en zal </a:t>
            </a:r>
            <a:r>
              <a:rPr lang="nl-NL" sz="2400" dirty="0" err="1" smtClean="0">
                <a:solidFill>
                  <a:schemeClr val="bg1"/>
                </a:solidFill>
                <a:latin typeface="Arial Black" pitchFamily="34" charset="0"/>
              </a:rPr>
              <a:t>Ík</a:t>
            </a:r>
            <a:r>
              <a:rPr lang="nl-NL" sz="2400" dirty="0" smtClean="0">
                <a:solidFill>
                  <a:schemeClr val="bg1"/>
                </a:solidFill>
                <a:latin typeface="Arial Black" pitchFamily="34" charset="0"/>
              </a:rPr>
              <a:t> hun een God zijn. </a:t>
            </a:r>
          </a:p>
          <a:p>
            <a:pPr>
              <a:buNone/>
            </a:pPr>
            <a:endParaRPr lang="nl-NL" sz="2400" dirty="0" smtClean="0">
              <a:solidFill>
                <a:schemeClr val="bg1"/>
              </a:solidFill>
              <a:latin typeface="Arial Black"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312" t="23701" r="8918" b="11163"/>
          <a:stretch/>
        </p:blipFill>
        <p:spPr bwMode="auto">
          <a:xfrm>
            <a:off x="3779912" y="75887"/>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1" y="75887"/>
            <a:ext cx="373062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455225"/>
            <a:ext cx="3060700"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179512" y="1340769"/>
            <a:ext cx="8424936" cy="4248472"/>
          </a:xfrm>
          <a:solidFill>
            <a:srgbClr val="4F6228">
              <a:alpha val="80000"/>
            </a:srgbClr>
          </a:solidFill>
          <a:ln w="38100">
            <a:solidFill>
              <a:srgbClr val="92D050"/>
            </a:solidFill>
          </a:ln>
        </p:spPr>
        <p:txBody>
          <a:bodyPr lIns="0">
            <a:noAutofit/>
          </a:bodyPr>
          <a:lstStyle/>
          <a:p>
            <a:pPr algn="l">
              <a:buNone/>
            </a:pPr>
            <a:r>
              <a:rPr lang="nl-NL" sz="2400" dirty="0" smtClean="0">
                <a:solidFill>
                  <a:schemeClr val="bg1"/>
                </a:solidFill>
                <a:latin typeface="Arial Black" pitchFamily="34" charset="0"/>
              </a:rPr>
              <a:t>	Lev.26:6 ”Ik zal het land </a:t>
            </a:r>
            <a:r>
              <a:rPr lang="nl-NL" sz="2400" dirty="0" smtClean="0">
                <a:solidFill>
                  <a:srgbClr val="FFFF00"/>
                </a:solidFill>
                <a:latin typeface="Arial Black" pitchFamily="34" charset="0"/>
              </a:rPr>
              <a:t>rust en vrede </a:t>
            </a:r>
            <a:r>
              <a:rPr lang="nl-NL" sz="2400" dirty="0" smtClean="0">
                <a:solidFill>
                  <a:schemeClr val="bg1"/>
                </a:solidFill>
                <a:latin typeface="Arial Black" pitchFamily="34" charset="0"/>
              </a:rPr>
              <a:t>geven, zodat je kunt </a:t>
            </a:r>
            <a:r>
              <a:rPr lang="nl-NL" sz="2400" dirty="0" smtClean="0">
                <a:solidFill>
                  <a:srgbClr val="FFFF00"/>
                </a:solidFill>
                <a:latin typeface="Arial Black" pitchFamily="34" charset="0"/>
              </a:rPr>
              <a:t>slapen</a:t>
            </a:r>
            <a:r>
              <a:rPr lang="nl-NL" sz="2400" dirty="0" smtClean="0">
                <a:solidFill>
                  <a:schemeClr val="bg1"/>
                </a:solidFill>
                <a:latin typeface="Arial Black" pitchFamily="34" charset="0"/>
              </a:rPr>
              <a:t> zonder te worden opgeschrikt. Ik zal ervoor zorgen dat de wilde dieren je met </a:t>
            </a:r>
            <a:r>
              <a:rPr lang="nl-NL" sz="2400" dirty="0" smtClean="0">
                <a:solidFill>
                  <a:srgbClr val="FFFF00"/>
                </a:solidFill>
                <a:latin typeface="Arial Black" pitchFamily="34" charset="0"/>
              </a:rPr>
              <a:t>rust</a:t>
            </a:r>
            <a:r>
              <a:rPr lang="nl-NL" sz="2400" dirty="0" smtClean="0">
                <a:solidFill>
                  <a:schemeClr val="bg1"/>
                </a:solidFill>
                <a:latin typeface="Arial Black" pitchFamily="34" charset="0"/>
              </a:rPr>
              <a:t> laten en dat het land niet geteisterd wordt door oorlogsgeweld. 7 Jullie zullen je vijanden op de vlucht jagen en zij zullen door jullie zwaard worden geveld. 8 Vijf van jullie zullen volstaan om honderd vijanden te verjagen en met honderd van jullie verjaag je er tienduizend; ze zullen door jullie zwaard worden geveld.” </a:t>
            </a:r>
          </a:p>
          <a:p>
            <a:pPr algn="l">
              <a:buNone/>
            </a:pPr>
            <a:endParaRPr lang="nl-NL" sz="2400" dirty="0" smtClean="0">
              <a:solidFill>
                <a:schemeClr val="bg1"/>
              </a:solidFill>
              <a:latin typeface="Arial Black" pitchFamily="34" charset="0"/>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2" t="23701" r="8918" b="11163"/>
          <a:stretch/>
        </p:blipFill>
        <p:spPr bwMode="auto">
          <a:xfrm>
            <a:off x="2267745" y="1"/>
            <a:ext cx="4176463" cy="141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4941168"/>
            <a:ext cx="48339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457200" y="1783357"/>
            <a:ext cx="8229600" cy="3949899"/>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Lev.26:9 </a:t>
            </a:r>
          </a:p>
          <a:p>
            <a:pPr>
              <a:buNone/>
            </a:pPr>
            <a:r>
              <a:rPr lang="nl-NL" sz="2400" dirty="0" smtClean="0">
                <a:solidFill>
                  <a:schemeClr val="bg1"/>
                </a:solidFill>
                <a:latin typeface="Arial Black" pitchFamily="34" charset="0"/>
              </a:rPr>
              <a:t>	9 Ik zal naar jullie </a:t>
            </a:r>
            <a:r>
              <a:rPr lang="nl-NL" sz="2400" dirty="0" smtClean="0">
                <a:solidFill>
                  <a:srgbClr val="FFFF00"/>
                </a:solidFill>
                <a:latin typeface="Arial Black" pitchFamily="34" charset="0"/>
              </a:rPr>
              <a:t>omzien</a:t>
            </a:r>
            <a:r>
              <a:rPr lang="nl-NL" sz="2400" dirty="0" smtClean="0">
                <a:solidFill>
                  <a:schemeClr val="bg1"/>
                </a:solidFill>
                <a:latin typeface="Arial Black" pitchFamily="34" charset="0"/>
              </a:rPr>
              <a:t> en je </a:t>
            </a:r>
            <a:r>
              <a:rPr lang="nl-NL" sz="2400" dirty="0" smtClean="0">
                <a:solidFill>
                  <a:srgbClr val="FFFF00"/>
                </a:solidFill>
                <a:latin typeface="Arial Black" pitchFamily="34" charset="0"/>
              </a:rPr>
              <a:t>vruchtbaar</a:t>
            </a:r>
            <a:r>
              <a:rPr lang="nl-NL" sz="2400" dirty="0" smtClean="0">
                <a:solidFill>
                  <a:schemeClr val="bg1"/>
                </a:solidFill>
                <a:latin typeface="Arial Black" pitchFamily="34" charset="0"/>
              </a:rPr>
              <a:t> en </a:t>
            </a:r>
            <a:r>
              <a:rPr lang="nl-NL" sz="2400" dirty="0" smtClean="0">
                <a:solidFill>
                  <a:srgbClr val="FFFF00"/>
                </a:solidFill>
                <a:latin typeface="Arial Black" pitchFamily="34" charset="0"/>
              </a:rPr>
              <a:t>talrijk</a:t>
            </a:r>
            <a:r>
              <a:rPr lang="nl-NL" sz="2400" dirty="0" smtClean="0">
                <a:solidFill>
                  <a:schemeClr val="bg1"/>
                </a:solidFill>
                <a:latin typeface="Arial Black" pitchFamily="34" charset="0"/>
              </a:rPr>
              <a:t> maken, en mijn verbond met jullie </a:t>
            </a:r>
            <a:r>
              <a:rPr lang="nl-NL" sz="2400" dirty="0" smtClean="0">
                <a:solidFill>
                  <a:srgbClr val="FFFF00"/>
                </a:solidFill>
                <a:latin typeface="Arial Black" pitchFamily="34" charset="0"/>
              </a:rPr>
              <a:t>gestand</a:t>
            </a:r>
            <a:r>
              <a:rPr lang="nl-NL" sz="2400" dirty="0" smtClean="0">
                <a:solidFill>
                  <a:schemeClr val="bg1"/>
                </a:solidFill>
                <a:latin typeface="Arial Black" pitchFamily="34" charset="0"/>
              </a:rPr>
              <a:t> doen.</a:t>
            </a:r>
            <a:r>
              <a:rPr lang="nl-NL" sz="2400" dirty="0" smtClean="0">
                <a:latin typeface="Arial Black" pitchFamily="34" charset="0"/>
              </a:rPr>
              <a:t> </a:t>
            </a:r>
            <a:r>
              <a:rPr lang="nl-NL" sz="2400" dirty="0" smtClean="0">
                <a:solidFill>
                  <a:schemeClr val="bg1"/>
                </a:solidFill>
                <a:latin typeface="Arial Black" pitchFamily="34" charset="0"/>
              </a:rPr>
              <a:t>10 Je zult van je oogst kunnen eten tot je de </a:t>
            </a:r>
            <a:r>
              <a:rPr lang="nl-NL" sz="2400" dirty="0" smtClean="0">
                <a:solidFill>
                  <a:srgbClr val="FFFF00"/>
                </a:solidFill>
                <a:latin typeface="Arial Black" pitchFamily="34" charset="0"/>
              </a:rPr>
              <a:t>nieuwe oogst </a:t>
            </a:r>
            <a:r>
              <a:rPr lang="nl-NL" sz="2400" dirty="0" smtClean="0">
                <a:solidFill>
                  <a:schemeClr val="bg1"/>
                </a:solidFill>
                <a:latin typeface="Arial Black" pitchFamily="34" charset="0"/>
              </a:rPr>
              <a:t>binnenhaalt en het restant van de oude oogst kunt wegdoen. 11 </a:t>
            </a:r>
            <a:r>
              <a:rPr lang="nl-NL" sz="2400" dirty="0" smtClean="0">
                <a:solidFill>
                  <a:srgbClr val="FFFF00"/>
                </a:solidFill>
                <a:latin typeface="Arial Black" pitchFamily="34" charset="0"/>
              </a:rPr>
              <a:t>Mijn woning </a:t>
            </a:r>
            <a:r>
              <a:rPr lang="nl-NL" sz="2400" dirty="0" smtClean="0">
                <a:solidFill>
                  <a:schemeClr val="bg1"/>
                </a:solidFill>
                <a:latin typeface="Arial Black" pitchFamily="34" charset="0"/>
              </a:rPr>
              <a:t>zal in jullie midden staan en ik zal </a:t>
            </a:r>
            <a:r>
              <a:rPr lang="nl-NL" sz="2400" dirty="0" smtClean="0">
                <a:solidFill>
                  <a:srgbClr val="FFFF00"/>
                </a:solidFill>
                <a:latin typeface="Arial Black" pitchFamily="34" charset="0"/>
              </a:rPr>
              <a:t>nooit een afkeer </a:t>
            </a:r>
            <a:r>
              <a:rPr lang="nl-NL" sz="2400" dirty="0" smtClean="0">
                <a:solidFill>
                  <a:schemeClr val="bg1"/>
                </a:solidFill>
                <a:latin typeface="Arial Black" pitchFamily="34" charset="0"/>
              </a:rPr>
              <a:t>van jullie krijgen. 12 Ik zal in je midden verkeren; ik zal jullie God zijn en jullie </a:t>
            </a:r>
            <a:r>
              <a:rPr lang="nl-NL" sz="2400" dirty="0" smtClean="0">
                <a:solidFill>
                  <a:srgbClr val="FFFF00"/>
                </a:solidFill>
                <a:latin typeface="Arial Black" pitchFamily="34" charset="0"/>
              </a:rPr>
              <a:t>mijn volk</a:t>
            </a:r>
            <a:r>
              <a:rPr lang="nl-NL" sz="2400" dirty="0" smtClean="0">
                <a:solidFill>
                  <a:schemeClr val="bg1"/>
                </a:solidFill>
                <a:latin typeface="Arial Black" pitchFamily="34" charset="0"/>
              </a:rPr>
              <a:t>. </a:t>
            </a:r>
          </a:p>
          <a:p>
            <a:pPr algn="l">
              <a:buNone/>
            </a:pPr>
            <a:endParaRPr lang="nl-NL" sz="2400" dirty="0" smtClean="0">
              <a:solidFill>
                <a:schemeClr val="bg1"/>
              </a:solidFill>
              <a:latin typeface="Arial Black" pitchFamily="34" charset="0"/>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2" t="23701" r="8918" b="11163"/>
          <a:stretch/>
        </p:blipFill>
        <p:spPr bwMode="auto">
          <a:xfrm>
            <a:off x="2267744"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467544" y="2204864"/>
            <a:ext cx="8229600" cy="2509739"/>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Lev.26:13</a:t>
            </a:r>
          </a:p>
          <a:p>
            <a:pPr>
              <a:buNone/>
            </a:pPr>
            <a:r>
              <a:rPr lang="nl-NL" sz="2400" dirty="0" smtClean="0">
                <a:solidFill>
                  <a:schemeClr val="bg1"/>
                </a:solidFill>
                <a:latin typeface="Arial Black" pitchFamily="34" charset="0"/>
              </a:rPr>
              <a:t>	13 Ik ben de HEER, jullie God, die jullie uit Egypte heeft geleid om je uit de slavernij te bevrijden. Ik heb het juk gebroken waaronder je gebukt ging, zodat je weer met </a:t>
            </a:r>
            <a:r>
              <a:rPr lang="nl-NL" sz="2400" dirty="0" smtClean="0">
                <a:solidFill>
                  <a:srgbClr val="FFFF00"/>
                </a:solidFill>
                <a:latin typeface="Arial Black" pitchFamily="34" charset="0"/>
              </a:rPr>
              <a:t>opgeheven hoofd </a:t>
            </a:r>
            <a:r>
              <a:rPr lang="nl-NL" sz="2400" dirty="0" smtClean="0">
                <a:solidFill>
                  <a:schemeClr val="bg1"/>
                </a:solidFill>
                <a:latin typeface="Arial Black" pitchFamily="34" charset="0"/>
              </a:rPr>
              <a:t>kunt rondlopen. </a:t>
            </a:r>
          </a:p>
          <a:p>
            <a:pPr>
              <a:buNone/>
            </a:pPr>
            <a:endParaRPr lang="nl-NL" sz="2400" dirty="0" smtClean="0">
              <a:solidFill>
                <a:schemeClr val="bg1"/>
              </a:solidFill>
              <a:latin typeface="Arial Black" pitchFamily="34" charset="0"/>
            </a:endParaRPr>
          </a:p>
          <a:p>
            <a:pPr>
              <a:buNone/>
            </a:pPr>
            <a:endParaRPr lang="nl-NL" sz="2400" dirty="0" smtClean="0">
              <a:solidFill>
                <a:schemeClr val="bg1"/>
              </a:solidFill>
              <a:latin typeface="Arial Black" pitchFamily="34" charset="0"/>
            </a:endParaRPr>
          </a:p>
          <a:p>
            <a:pPr algn="l">
              <a:buNone/>
            </a:pPr>
            <a:endParaRPr lang="nl-NL" sz="2400" dirty="0" smtClean="0">
              <a:solidFill>
                <a:schemeClr val="bg1"/>
              </a:solidFill>
              <a:latin typeface="Arial Black" pitchFamily="34" charset="0"/>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2" t="23701" r="8918" b="11163"/>
          <a:stretch/>
        </p:blipFill>
        <p:spPr bwMode="auto">
          <a:xfrm>
            <a:off x="2267744"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chemeClr val="bg1"/>
                </a:solidFill>
              </a:rPr>
              <a:t/>
            </a:r>
            <a:br>
              <a:rPr lang="nl-NL" dirty="0" smtClean="0">
                <a:solidFill>
                  <a:schemeClr val="bg1"/>
                </a:solidFill>
              </a:rPr>
            </a:br>
            <a:r>
              <a:rPr lang="nl-NL" smtClean="0">
                <a:solidFill>
                  <a:schemeClr val="bg1"/>
                </a:solidFill>
                <a:latin typeface="Arial Black" pitchFamily="34" charset="0"/>
              </a:rPr>
              <a:t>Toraprincipe</a:t>
            </a:r>
            <a:endParaRPr lang="nl-NL" dirty="0">
              <a:solidFill>
                <a:schemeClr val="bg1"/>
              </a:solidFill>
              <a:latin typeface="Arial Black" pitchFamily="34" charset="0"/>
            </a:endParaRPr>
          </a:p>
        </p:txBody>
      </p:sp>
      <p:sp>
        <p:nvSpPr>
          <p:cNvPr id="6" name="Tijdelijke aanduiding voor inhoud 5"/>
          <p:cNvSpPr>
            <a:spLocks noGrp="1"/>
          </p:cNvSpPr>
          <p:nvPr>
            <p:ph idx="1"/>
          </p:nvPr>
        </p:nvSpPr>
        <p:spPr>
          <a:xfrm>
            <a:off x="4644008" y="3284985"/>
            <a:ext cx="3765104" cy="2016224"/>
          </a:xfrm>
        </p:spPr>
        <p:txBody>
          <a:bodyPr/>
          <a:lstStyle/>
          <a:p>
            <a:pPr marL="514350" indent="-514350">
              <a:buFont typeface="+mj-lt"/>
              <a:buAutoNum type="arabicPeriod"/>
            </a:pPr>
            <a:r>
              <a:rPr lang="en-US" dirty="0" err="1">
                <a:solidFill>
                  <a:schemeClr val="bg1"/>
                </a:solidFill>
                <a:latin typeface="Arial Black" pitchFamily="34" charset="0"/>
              </a:rPr>
              <a:t>v</a:t>
            </a:r>
            <a:r>
              <a:rPr lang="en-US" dirty="0" err="1" smtClean="0">
                <a:solidFill>
                  <a:schemeClr val="bg1"/>
                </a:solidFill>
                <a:latin typeface="Arial Black" pitchFamily="34" charset="0"/>
              </a:rPr>
              <a:t>rije</a:t>
            </a:r>
            <a:r>
              <a:rPr lang="en-US" dirty="0" smtClean="0">
                <a:solidFill>
                  <a:schemeClr val="bg1"/>
                </a:solidFill>
                <a:latin typeface="Arial Black" pitchFamily="34" charset="0"/>
              </a:rPr>
              <a:t> </a:t>
            </a:r>
            <a:r>
              <a:rPr lang="en-US" dirty="0" err="1" smtClean="0">
                <a:solidFill>
                  <a:schemeClr val="bg1"/>
                </a:solidFill>
                <a:latin typeface="Arial Black" pitchFamily="34" charset="0"/>
              </a:rPr>
              <a:t>wil</a:t>
            </a:r>
            <a:endParaRPr lang="en-US" dirty="0" smtClean="0">
              <a:solidFill>
                <a:schemeClr val="bg1"/>
              </a:solidFill>
              <a:latin typeface="Arial Black" pitchFamily="34" charset="0"/>
            </a:endParaRPr>
          </a:p>
          <a:p>
            <a:pPr marL="514350" indent="-514350">
              <a:buFont typeface="+mj-lt"/>
              <a:buAutoNum type="arabicPeriod"/>
            </a:pPr>
            <a:r>
              <a:rPr lang="en-US" dirty="0" err="1">
                <a:solidFill>
                  <a:schemeClr val="bg1"/>
                </a:solidFill>
                <a:latin typeface="Arial Black" pitchFamily="34" charset="0"/>
              </a:rPr>
              <a:t>b</a:t>
            </a:r>
            <a:r>
              <a:rPr lang="en-US" dirty="0" err="1" smtClean="0">
                <a:solidFill>
                  <a:schemeClr val="bg1"/>
                </a:solidFill>
                <a:latin typeface="Arial Black" pitchFamily="34" charset="0"/>
              </a:rPr>
              <a:t>eloning</a:t>
            </a:r>
            <a:endParaRPr lang="en-US" dirty="0" smtClean="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467544" y="2204864"/>
            <a:ext cx="8229600" cy="2509739"/>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Lev.26:13</a:t>
            </a:r>
          </a:p>
          <a:p>
            <a:pPr>
              <a:buNone/>
            </a:pPr>
            <a:r>
              <a:rPr lang="nl-NL" sz="2400" dirty="0" smtClean="0">
                <a:solidFill>
                  <a:schemeClr val="bg1"/>
                </a:solidFill>
                <a:latin typeface="Arial Black" pitchFamily="34" charset="0"/>
              </a:rPr>
              <a:t>	13 Ik ben de HEER, jullie God, die jullie uit Egypte heeft geleid om je uit de slavernij te bevrijden. Ik heb het juk gebroken waaronder je gebukt ging, zodat je weer met </a:t>
            </a:r>
            <a:r>
              <a:rPr lang="nl-NL" sz="2400" dirty="0" smtClean="0">
                <a:solidFill>
                  <a:srgbClr val="FFFF00"/>
                </a:solidFill>
                <a:latin typeface="Arial Black" pitchFamily="34" charset="0"/>
              </a:rPr>
              <a:t>opgeheven hoofd </a:t>
            </a:r>
            <a:r>
              <a:rPr lang="nl-NL" sz="2400" dirty="0" smtClean="0">
                <a:solidFill>
                  <a:schemeClr val="bg1"/>
                </a:solidFill>
                <a:latin typeface="Arial Black" pitchFamily="34" charset="0"/>
              </a:rPr>
              <a:t>kunt rondlopen. </a:t>
            </a:r>
          </a:p>
          <a:p>
            <a:pPr>
              <a:buNone/>
            </a:pPr>
            <a:endParaRPr lang="nl-NL" sz="2400" dirty="0" smtClean="0">
              <a:solidFill>
                <a:schemeClr val="bg1"/>
              </a:solidFill>
              <a:latin typeface="Arial Black" pitchFamily="34" charset="0"/>
            </a:endParaRPr>
          </a:p>
          <a:p>
            <a:pPr>
              <a:buNone/>
            </a:pPr>
            <a:endParaRPr lang="nl-NL" sz="2400" dirty="0" smtClean="0">
              <a:solidFill>
                <a:schemeClr val="bg1"/>
              </a:solidFill>
              <a:latin typeface="Arial Black" pitchFamily="34" charset="0"/>
            </a:endParaRPr>
          </a:p>
          <a:p>
            <a:pPr algn="l">
              <a:buNone/>
            </a:pPr>
            <a:endParaRPr lang="nl-NL" sz="2400" dirty="0" smtClean="0">
              <a:solidFill>
                <a:schemeClr val="bg1"/>
              </a:solidFill>
              <a:latin typeface="Arial Black" pitchFamily="34" charset="0"/>
            </a:endParaRPr>
          </a:p>
        </p:txBody>
      </p:sp>
      <p:sp>
        <p:nvSpPr>
          <p:cNvPr id="4" name="Ondertitel 2"/>
          <p:cNvSpPr txBox="1">
            <a:spLocks/>
          </p:cNvSpPr>
          <p:nvPr/>
        </p:nvSpPr>
        <p:spPr>
          <a:xfrm>
            <a:off x="3707904" y="4941168"/>
            <a:ext cx="4896544" cy="1287760"/>
          </a:xfrm>
          <a:prstGeom prst="rect">
            <a:avLst/>
          </a:prstGeom>
          <a:noFill/>
          <a:ln w="38100">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9600" b="0" i="0" u="none" strike="noStrike" kern="1200" cap="none" spc="0" normalizeH="0" baseline="0" noProof="0" dirty="0" err="1" smtClean="0">
                <a:ln>
                  <a:noFill/>
                </a:ln>
                <a:solidFill>
                  <a:schemeClr val="bg1"/>
                </a:solidFill>
                <a:effectLst/>
                <a:uLnTx/>
                <a:uFillTx/>
                <a:latin typeface="Vivaldi" pitchFamily="66" charset="0"/>
              </a:rPr>
              <a:t>Ani</a:t>
            </a:r>
            <a:r>
              <a:rPr kumimoji="0" lang="nl-NL" sz="9600" b="0" i="0" u="none" strike="noStrike" kern="1200" cap="none" spc="0" normalizeH="0" baseline="0" noProof="0" dirty="0" smtClean="0">
                <a:ln>
                  <a:noFill/>
                </a:ln>
                <a:solidFill>
                  <a:schemeClr val="bg1"/>
                </a:solidFill>
                <a:effectLst/>
                <a:uLnTx/>
                <a:uFillTx/>
                <a:latin typeface="Vivaldi" pitchFamily="66" charset="0"/>
              </a:rPr>
              <a:t> </a:t>
            </a:r>
            <a:r>
              <a:rPr kumimoji="0" lang="nl-NL" sz="9600" b="0" i="0" u="none" strike="noStrike" kern="1200" cap="none" spc="0" normalizeH="0" baseline="0" noProof="0" dirty="0" err="1" smtClean="0">
                <a:ln>
                  <a:noFill/>
                </a:ln>
                <a:solidFill>
                  <a:schemeClr val="bg1"/>
                </a:solidFill>
                <a:effectLst/>
                <a:uLnTx/>
                <a:uFillTx/>
                <a:latin typeface="Vivaldi" pitchFamily="66" charset="0"/>
              </a:rPr>
              <a:t>Jhwh</a:t>
            </a:r>
            <a:r>
              <a:rPr kumimoji="0" lang="nl-NL" sz="9600" b="0" i="0" u="none" strike="noStrike" kern="1200" cap="none" spc="0" normalizeH="0" baseline="0" noProof="0" dirty="0" smtClean="0">
                <a:ln>
                  <a:noFill/>
                </a:ln>
                <a:solidFill>
                  <a:schemeClr val="bg1"/>
                </a:solidFill>
                <a:effectLst/>
                <a:uLnTx/>
                <a:uFillTx/>
                <a:latin typeface="Vivaldi" pitchFamily="66"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600" b="0" i="0" u="none" strike="noStrike" kern="1200" cap="none" spc="0" normalizeH="0" baseline="0" noProof="0" dirty="0" smtClean="0">
              <a:ln>
                <a:noFill/>
              </a:ln>
              <a:solidFill>
                <a:schemeClr val="bg1"/>
              </a:solidFill>
              <a:effectLst/>
              <a:uLnTx/>
              <a:uFillTx/>
              <a:latin typeface="Vivaldi" pitchFamily="6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600" b="0" i="0" u="none" strike="noStrike" kern="1200" cap="none" spc="0" normalizeH="0" baseline="0" noProof="0" dirty="0" smtClean="0">
              <a:ln>
                <a:noFill/>
              </a:ln>
              <a:solidFill>
                <a:schemeClr val="bg1"/>
              </a:solidFill>
              <a:effectLst/>
              <a:uLnTx/>
              <a:uFillTx/>
              <a:latin typeface="Vivaldi" pitchFamily="66" charset="0"/>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2" t="23701" r="8918" b="11163"/>
          <a:stretch/>
        </p:blipFill>
        <p:spPr bwMode="auto">
          <a:xfrm>
            <a:off x="2250263"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3707904" y="4941168"/>
            <a:ext cx="4896544" cy="1287760"/>
          </a:xfrm>
          <a:prstGeom prst="rect">
            <a:avLst/>
          </a:prstGeom>
          <a:noFill/>
          <a:ln w="38100">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9600" b="0" i="0" u="none" strike="noStrike" kern="1200" cap="none" spc="0" normalizeH="0" baseline="0" noProof="0" dirty="0" err="1" smtClean="0">
                <a:ln>
                  <a:noFill/>
                </a:ln>
                <a:solidFill>
                  <a:schemeClr val="bg1"/>
                </a:solidFill>
                <a:effectLst/>
                <a:uLnTx/>
                <a:uFillTx/>
                <a:latin typeface="Vivaldi" pitchFamily="66" charset="0"/>
              </a:rPr>
              <a:t>Ani</a:t>
            </a:r>
            <a:r>
              <a:rPr kumimoji="0" lang="nl-NL" sz="9600" b="0" i="0" u="none" strike="noStrike" kern="1200" cap="none" spc="0" normalizeH="0" baseline="0" noProof="0" dirty="0" smtClean="0">
                <a:ln>
                  <a:noFill/>
                </a:ln>
                <a:solidFill>
                  <a:schemeClr val="bg1"/>
                </a:solidFill>
                <a:effectLst/>
                <a:uLnTx/>
                <a:uFillTx/>
                <a:latin typeface="Vivaldi" pitchFamily="66" charset="0"/>
              </a:rPr>
              <a:t> </a:t>
            </a:r>
            <a:r>
              <a:rPr kumimoji="0" lang="nl-NL" sz="9600" b="0" i="0" u="none" strike="noStrike" kern="1200" cap="none" spc="0" normalizeH="0" baseline="0" noProof="0" dirty="0" err="1" smtClean="0">
                <a:ln>
                  <a:noFill/>
                </a:ln>
                <a:solidFill>
                  <a:schemeClr val="bg1"/>
                </a:solidFill>
                <a:effectLst/>
                <a:uLnTx/>
                <a:uFillTx/>
                <a:latin typeface="Vivaldi" pitchFamily="66" charset="0"/>
              </a:rPr>
              <a:t>Jhwh</a:t>
            </a:r>
            <a:r>
              <a:rPr kumimoji="0" lang="nl-NL" sz="9600" b="0" i="0" u="none" strike="noStrike" kern="1200" cap="none" spc="0" normalizeH="0" baseline="0" noProof="0" dirty="0" smtClean="0">
                <a:ln>
                  <a:noFill/>
                </a:ln>
                <a:solidFill>
                  <a:schemeClr val="bg1"/>
                </a:solidFill>
                <a:effectLst/>
                <a:uLnTx/>
                <a:uFillTx/>
                <a:latin typeface="Vivaldi" pitchFamily="66"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600" b="0" i="0" u="none" strike="noStrike" kern="1200" cap="none" spc="0" normalizeH="0" baseline="0" noProof="0" dirty="0" smtClean="0">
              <a:ln>
                <a:noFill/>
              </a:ln>
              <a:solidFill>
                <a:schemeClr val="bg1"/>
              </a:solidFill>
              <a:effectLst/>
              <a:uLnTx/>
              <a:uFillTx/>
              <a:latin typeface="Vivaldi" pitchFamily="6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600" b="0" i="0" u="none" strike="noStrike" kern="1200" cap="none" spc="0" normalizeH="0" baseline="0" noProof="0" dirty="0" smtClean="0">
              <a:ln>
                <a:noFill/>
              </a:ln>
              <a:solidFill>
                <a:schemeClr val="bg1"/>
              </a:solidFill>
              <a:effectLst/>
              <a:uLnTx/>
              <a:uFillTx/>
              <a:latin typeface="Vivaldi" pitchFamily="66" charset="0"/>
            </a:endParaRPr>
          </a:p>
        </p:txBody>
      </p:sp>
      <p:pic>
        <p:nvPicPr>
          <p:cNvPr id="4098" name="Picture 2"/>
          <p:cNvPicPr>
            <a:picLocks noChangeAspect="1" noChangeArrowheads="1"/>
          </p:cNvPicPr>
          <p:nvPr/>
        </p:nvPicPr>
        <p:blipFill>
          <a:blip r:embed="rId2" cstate="print"/>
          <a:srcRect/>
          <a:stretch>
            <a:fillRect/>
          </a:stretch>
        </p:blipFill>
        <p:spPr bwMode="auto">
          <a:xfrm>
            <a:off x="5385222" y="3068960"/>
            <a:ext cx="561975" cy="628650"/>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a:stretch>
            <a:fillRect/>
          </a:stretch>
        </p:blipFill>
        <p:spPr bwMode="auto">
          <a:xfrm>
            <a:off x="6746329" y="3068960"/>
            <a:ext cx="561975" cy="62865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6084168" y="3068960"/>
            <a:ext cx="561975" cy="62865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7610425" y="3068960"/>
            <a:ext cx="561975" cy="628650"/>
          </a:xfrm>
          <a:prstGeom prst="rect">
            <a:avLst/>
          </a:prstGeom>
          <a:noFill/>
          <a:ln w="9525">
            <a:noFill/>
            <a:miter lim="800000"/>
            <a:headEnd/>
            <a:tailEnd/>
          </a:ln>
        </p:spPr>
      </p:pic>
      <p:sp>
        <p:nvSpPr>
          <p:cNvPr id="11" name="Ondertitel 2"/>
          <p:cNvSpPr txBox="1">
            <a:spLocks/>
          </p:cNvSpPr>
          <p:nvPr/>
        </p:nvSpPr>
        <p:spPr>
          <a:xfrm>
            <a:off x="4067944" y="3140968"/>
            <a:ext cx="1584176" cy="1800200"/>
          </a:xfrm>
          <a:prstGeom prst="rect">
            <a:avLst/>
          </a:prstGeom>
          <a:noFill/>
          <a:ln w="38100">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dirty="0" err="1">
                <a:solidFill>
                  <a:schemeClr val="bg1"/>
                </a:solidFill>
                <a:latin typeface="Arial Black" pitchFamily="34" charset="0"/>
              </a:rPr>
              <a:t>h</a:t>
            </a:r>
            <a:r>
              <a:rPr kumimoji="0" lang="nl-NL" sz="2400" b="0" i="0" u="none" strike="noStrike" kern="1200" cap="none" spc="0" normalizeH="0" baseline="0" noProof="0" dirty="0" err="1" smtClean="0">
                <a:ln>
                  <a:noFill/>
                </a:ln>
                <a:solidFill>
                  <a:schemeClr val="bg1"/>
                </a:solidFill>
                <a:effectLst/>
                <a:uLnTx/>
                <a:uFillTx/>
                <a:latin typeface="Arial Black" pitchFamily="34" charset="0"/>
              </a:rPr>
              <a:t>awa</a:t>
            </a:r>
            <a:r>
              <a:rPr lang="nl-NL" sz="2400" dirty="0" smtClean="0">
                <a:solidFill>
                  <a:schemeClr val="bg1"/>
                </a:solidFill>
                <a:latin typeface="Arial Black"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rPr>
              <a:t>leven,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rPr>
              <a:t>zijn,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rPr>
              <a:t>ademen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smtClean="0">
              <a:ln>
                <a:noFill/>
              </a:ln>
              <a:solidFill>
                <a:schemeClr val="bg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smtClean="0">
              <a:ln>
                <a:noFill/>
              </a:ln>
              <a:solidFill>
                <a:schemeClr val="bg1"/>
              </a:solidFill>
              <a:effectLst/>
              <a:uLnTx/>
              <a:uFillTx/>
              <a:latin typeface="Arial Black" pitchFamily="34" charset="0"/>
            </a:endParaRPr>
          </a:p>
        </p:txBody>
      </p:sp>
      <p:sp>
        <p:nvSpPr>
          <p:cNvPr id="12" name="Ondertitel 2"/>
          <p:cNvSpPr txBox="1">
            <a:spLocks/>
          </p:cNvSpPr>
          <p:nvPr/>
        </p:nvSpPr>
        <p:spPr>
          <a:xfrm>
            <a:off x="7308304" y="3068960"/>
            <a:ext cx="1584176" cy="1872208"/>
          </a:xfrm>
          <a:prstGeom prst="rect">
            <a:avLst/>
          </a:prstGeom>
          <a:noFill/>
          <a:ln w="38100">
            <a:noFill/>
          </a:ln>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err="1" smtClean="0">
                <a:ln>
                  <a:noFill/>
                </a:ln>
                <a:solidFill>
                  <a:schemeClr val="bg1"/>
                </a:solidFill>
                <a:effectLst/>
                <a:uLnTx/>
                <a:uFillTx/>
                <a:latin typeface="Arial Black" pitchFamily="34" charset="0"/>
              </a:rPr>
              <a:t>jot</a:t>
            </a:r>
            <a:r>
              <a:rPr lang="nl-NL" sz="2400" dirty="0" smtClean="0">
                <a:solidFill>
                  <a:schemeClr val="bg1"/>
                </a:solidFill>
                <a:latin typeface="Arial Black" pitchFamily="34" charset="0"/>
              </a:rPr>
              <a:t>:</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nl-NL" sz="2400" dirty="0" smtClean="0">
                <a:solidFill>
                  <a:schemeClr val="bg1"/>
                </a:solidFill>
                <a:latin typeface="Arial Black" pitchFamily="34" charset="0"/>
              </a:rPr>
              <a:t>d</a:t>
            </a:r>
            <a:r>
              <a:rPr kumimoji="0" lang="nl-NL" sz="2400" b="0" i="0" u="none" strike="noStrike" kern="1200" cap="none" spc="0" normalizeH="0" baseline="0" noProof="0" dirty="0" smtClean="0">
                <a:ln>
                  <a:noFill/>
                </a:ln>
                <a:solidFill>
                  <a:schemeClr val="bg1"/>
                </a:solidFill>
                <a:effectLst/>
                <a:uLnTx/>
                <a:uFillTx/>
                <a:latin typeface="Arial Black" pitchFamily="34" charset="0"/>
              </a:rPr>
              <a:t>e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rPr>
              <a:t>gevende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rPr>
              <a:t>hand</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smtClean="0">
              <a:ln>
                <a:noFill/>
              </a:ln>
              <a:solidFill>
                <a:schemeClr val="bg1"/>
              </a:solidFill>
              <a:effectLst/>
              <a:uLnTx/>
              <a:uFillTx/>
              <a:latin typeface="Arial Black" pitchFamily="34"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smtClean="0">
              <a:ln>
                <a:noFill/>
              </a:ln>
              <a:solidFill>
                <a:schemeClr val="bg1"/>
              </a:solidFill>
              <a:effectLst/>
              <a:uLnTx/>
              <a:uFillTx/>
              <a:latin typeface="Arial Black" pitchFamily="34" charset="0"/>
            </a:endParaRPr>
          </a:p>
        </p:txBody>
      </p:sp>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312" t="23701" r="8918" b="11163"/>
          <a:stretch/>
        </p:blipFill>
        <p:spPr bwMode="auto">
          <a:xfrm>
            <a:off x="2267744"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9707" t="28111" r="18659" b="22065"/>
          <a:stretch/>
        </p:blipFill>
        <p:spPr bwMode="auto">
          <a:xfrm>
            <a:off x="5188660" y="1466798"/>
            <a:ext cx="3115338" cy="1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20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2000"/>
                                        <p:tgtEl>
                                          <p:spTgt spid="409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fade">
                                      <p:cBhvr>
                                        <p:cTn id="23" dur="2000"/>
                                        <p:tgtEl>
                                          <p:spTgt spid="410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681366" y="1700808"/>
            <a:ext cx="561975" cy="628650"/>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a:stretch>
            <a:fillRect/>
          </a:stretch>
        </p:blipFill>
        <p:spPr bwMode="auto">
          <a:xfrm>
            <a:off x="8042473" y="1700808"/>
            <a:ext cx="561975" cy="62865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7380312" y="1700808"/>
            <a:ext cx="561975" cy="628650"/>
          </a:xfrm>
          <a:prstGeom prst="rect">
            <a:avLst/>
          </a:prstGeom>
          <a:noFill/>
          <a:ln w="9525">
            <a:noFill/>
            <a:miter lim="800000"/>
            <a:headEnd/>
            <a:tailEnd/>
          </a:ln>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312" t="23701" r="8918" b="11163"/>
          <a:stretch/>
        </p:blipFill>
        <p:spPr bwMode="auto">
          <a:xfrm>
            <a:off x="2267744"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700808"/>
            <a:ext cx="5992813"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679" b="6738"/>
          <a:stretch/>
        </p:blipFill>
        <p:spPr bwMode="auto">
          <a:xfrm>
            <a:off x="539552" y="83126"/>
            <a:ext cx="8229600" cy="159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412776"/>
            <a:ext cx="2713037"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418" y="1284189"/>
            <a:ext cx="2706687"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407857"/>
            <a:ext cx="2713037"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823621"/>
            <a:ext cx="2713037"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descr="http://www.ancient-hebrew.org/files/heb_lg_02.jpg">
            <a:hlinkClick r:id="rId8"/>
          </p:cNvPr>
          <p:cNvPicPr/>
          <p:nvPr/>
        </p:nvPicPr>
        <p:blipFill>
          <a:blip r:embed="rId9" cstate="print"/>
          <a:srcRect/>
          <a:stretch>
            <a:fillRect/>
          </a:stretch>
        </p:blipFill>
        <p:spPr bwMode="auto">
          <a:xfrm>
            <a:off x="1327050" y="784126"/>
            <a:ext cx="561975" cy="628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457200" y="1783357"/>
            <a:ext cx="8229600" cy="4886003"/>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Lev.26:14 ”Maar als jullie mij </a:t>
            </a:r>
            <a:r>
              <a:rPr lang="nl-NL" sz="2400" dirty="0" smtClean="0">
                <a:solidFill>
                  <a:srgbClr val="FFFF00"/>
                </a:solidFill>
                <a:latin typeface="Arial Black" pitchFamily="34" charset="0"/>
              </a:rPr>
              <a:t>niet gehoorzamen </a:t>
            </a:r>
            <a:r>
              <a:rPr lang="nl-NL" sz="2400" dirty="0" smtClean="0">
                <a:solidFill>
                  <a:schemeClr val="bg1"/>
                </a:solidFill>
                <a:latin typeface="Arial Black" pitchFamily="34" charset="0"/>
              </a:rPr>
              <a:t>en deze geboden </a:t>
            </a:r>
            <a:r>
              <a:rPr lang="nl-NL" sz="2400" dirty="0" smtClean="0">
                <a:solidFill>
                  <a:srgbClr val="FFFF00"/>
                </a:solidFill>
                <a:latin typeface="Arial Black" pitchFamily="34" charset="0"/>
              </a:rPr>
              <a:t>niet naleven</a:t>
            </a:r>
            <a:r>
              <a:rPr lang="nl-NL" sz="2400" dirty="0" smtClean="0">
                <a:solidFill>
                  <a:schemeClr val="bg1"/>
                </a:solidFill>
                <a:latin typeface="Arial Black" pitchFamily="34" charset="0"/>
              </a:rPr>
              <a:t>, 15 als je mijn bepalingen naast je neerlegt en </a:t>
            </a:r>
            <a:r>
              <a:rPr lang="nl-NL" sz="2400" dirty="0" smtClean="0">
                <a:solidFill>
                  <a:srgbClr val="FFFF00"/>
                </a:solidFill>
                <a:latin typeface="Arial Black" pitchFamily="34" charset="0"/>
              </a:rPr>
              <a:t>mijn regels minacht,</a:t>
            </a:r>
            <a:r>
              <a:rPr lang="nl-NL" sz="2400" dirty="0" smtClean="0">
                <a:solidFill>
                  <a:schemeClr val="bg1"/>
                </a:solidFill>
                <a:latin typeface="Arial Black" pitchFamily="34" charset="0"/>
              </a:rPr>
              <a:t> als je door mijn geboden niet na te leven het verbond met mij verbreekt, 16 </a:t>
            </a:r>
            <a:r>
              <a:rPr lang="nl-NL" sz="2400" dirty="0" smtClean="0">
                <a:solidFill>
                  <a:srgbClr val="FFFF00"/>
                </a:solidFill>
                <a:latin typeface="Arial Black" pitchFamily="34" charset="0"/>
              </a:rPr>
              <a:t>dan </a:t>
            </a:r>
            <a:r>
              <a:rPr lang="nl-NL" sz="2400" dirty="0" smtClean="0">
                <a:solidFill>
                  <a:schemeClr val="bg1"/>
                </a:solidFill>
                <a:latin typeface="Arial Black" pitchFamily="34" charset="0"/>
              </a:rPr>
              <a:t>zal ik van mijn kant jullie het volgende aandoen: Ik zal een verschrikkelijk </a:t>
            </a:r>
            <a:r>
              <a:rPr lang="nl-NL" sz="2400" dirty="0" smtClean="0">
                <a:solidFill>
                  <a:srgbClr val="FFFF00"/>
                </a:solidFill>
                <a:latin typeface="Arial Black" pitchFamily="34" charset="0"/>
              </a:rPr>
              <a:t>onheil </a:t>
            </a:r>
            <a:r>
              <a:rPr lang="nl-NL" sz="2400" dirty="0" smtClean="0">
                <a:solidFill>
                  <a:schemeClr val="bg1"/>
                </a:solidFill>
                <a:latin typeface="Arial Black" pitchFamily="34" charset="0"/>
              </a:rPr>
              <a:t>over jullie brengen, tering en slopende koortsen zullen het licht in je ogen doven en je de adem afknijpen. Je zult je land inzaaien, maar voor niets, want je vijanden zullen ervan eten.. </a:t>
            </a:r>
          </a:p>
          <a:p>
            <a:pPr algn="l">
              <a:buNone/>
            </a:pPr>
            <a:endParaRPr lang="nl-NL" sz="2400" dirty="0" smtClean="0">
              <a:solidFill>
                <a:schemeClr val="bg1"/>
              </a:solidFill>
              <a:latin typeface="Arial Black" pitchFamily="34" charset="0"/>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2" t="23701" r="8918" b="11163"/>
          <a:stretch/>
        </p:blipFill>
        <p:spPr bwMode="auto">
          <a:xfrm>
            <a:off x="1763688"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237" y="5015345"/>
            <a:ext cx="584676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637" y="188640"/>
            <a:ext cx="264636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chemeClr val="bg1"/>
                </a:solidFill>
              </a:rPr>
              <a:t/>
            </a:r>
            <a:br>
              <a:rPr lang="nl-NL" dirty="0" smtClean="0">
                <a:solidFill>
                  <a:schemeClr val="bg1"/>
                </a:solidFill>
              </a:rPr>
            </a:br>
            <a:r>
              <a:rPr lang="nl-NL" smtClean="0">
                <a:solidFill>
                  <a:schemeClr val="bg1"/>
                </a:solidFill>
                <a:latin typeface="Arial Black" pitchFamily="34" charset="0"/>
              </a:rPr>
              <a:t>Toraprincipe</a:t>
            </a:r>
            <a:endParaRPr lang="nl-NL" dirty="0">
              <a:solidFill>
                <a:schemeClr val="bg1"/>
              </a:solidFill>
              <a:latin typeface="Arial Black" pitchFamily="34" charset="0"/>
            </a:endParaRPr>
          </a:p>
        </p:txBody>
      </p:sp>
      <p:sp>
        <p:nvSpPr>
          <p:cNvPr id="6" name="Tijdelijke aanduiding voor inhoud 5"/>
          <p:cNvSpPr>
            <a:spLocks noGrp="1"/>
          </p:cNvSpPr>
          <p:nvPr>
            <p:ph idx="1"/>
          </p:nvPr>
        </p:nvSpPr>
        <p:spPr>
          <a:xfrm>
            <a:off x="4572000" y="3789041"/>
            <a:ext cx="3765104" cy="648071"/>
          </a:xfrm>
        </p:spPr>
        <p:txBody>
          <a:bodyPr/>
          <a:lstStyle/>
          <a:p>
            <a:pPr marL="514350" indent="-514350">
              <a:buNone/>
            </a:pPr>
            <a:r>
              <a:rPr lang="en-US" dirty="0" smtClean="0">
                <a:solidFill>
                  <a:schemeClr val="bg1"/>
                </a:solidFill>
                <a:latin typeface="Arial Black" pitchFamily="34" charset="0"/>
              </a:rPr>
              <a:t>3. </a:t>
            </a:r>
            <a:r>
              <a:rPr lang="en-US" dirty="0" err="1">
                <a:solidFill>
                  <a:schemeClr val="bg1"/>
                </a:solidFill>
                <a:latin typeface="Arial Black" pitchFamily="34" charset="0"/>
              </a:rPr>
              <a:t>s</a:t>
            </a:r>
            <a:r>
              <a:rPr lang="en-US" dirty="0" err="1" smtClean="0">
                <a:solidFill>
                  <a:schemeClr val="bg1"/>
                </a:solidFill>
                <a:latin typeface="Arial Black" pitchFamily="34" charset="0"/>
              </a:rPr>
              <a:t>traf</a:t>
            </a:r>
            <a:endParaRPr lang="en-US" dirty="0" smtClean="0">
              <a:solidFill>
                <a:schemeClr val="bg1"/>
              </a:solidFill>
              <a:latin typeface="Arial Black" pitchFamily="34" charset="0"/>
            </a:endParaRPr>
          </a:p>
        </p:txBody>
      </p:sp>
      <p:sp>
        <p:nvSpPr>
          <p:cNvPr id="4" name="Tijdelijke aanduiding voor inhoud 5"/>
          <p:cNvSpPr txBox="1">
            <a:spLocks/>
          </p:cNvSpPr>
          <p:nvPr/>
        </p:nvSpPr>
        <p:spPr>
          <a:xfrm>
            <a:off x="4572000" y="4437112"/>
            <a:ext cx="4248472" cy="648072"/>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VOLWASSENHEID</a:t>
            </a:r>
          </a:p>
        </p:txBody>
      </p:sp>
      <p:sp>
        <p:nvSpPr>
          <p:cNvPr id="5" name="Tijdelijke aanduiding voor inhoud 5"/>
          <p:cNvSpPr txBox="1">
            <a:spLocks/>
          </p:cNvSpPr>
          <p:nvPr/>
        </p:nvSpPr>
        <p:spPr>
          <a:xfrm>
            <a:off x="4592688" y="2492896"/>
            <a:ext cx="3765104" cy="648072"/>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200" dirty="0" err="1">
                <a:solidFill>
                  <a:schemeClr val="bg1"/>
                </a:solidFill>
                <a:latin typeface="Arial Black" pitchFamily="34" charset="0"/>
              </a:rPr>
              <a:t>v</a:t>
            </a:r>
            <a:r>
              <a:rPr kumimoji="0" lang="en-US" sz="3200" b="0" i="0" u="none" strike="noStrike" kern="1200" cap="none" spc="0" normalizeH="0" baseline="0" noProof="0" dirty="0" err="1" smtClean="0">
                <a:ln>
                  <a:noFill/>
                </a:ln>
                <a:solidFill>
                  <a:schemeClr val="bg1"/>
                </a:solidFill>
                <a:effectLst/>
                <a:uLnTx/>
                <a:uFillTx/>
                <a:latin typeface="Arial Black" pitchFamily="34" charset="0"/>
                <a:ea typeface="+mn-ea"/>
                <a:cs typeface="+mn-cs"/>
              </a:rPr>
              <a:t>rije</a:t>
            </a: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Arial Black" pitchFamily="34" charset="0"/>
                <a:ea typeface="+mn-ea"/>
                <a:cs typeface="+mn-cs"/>
              </a:rPr>
              <a:t>wil</a:t>
            </a:r>
            <a:endPar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endParaRPr>
          </a:p>
        </p:txBody>
      </p:sp>
      <p:sp>
        <p:nvSpPr>
          <p:cNvPr id="7" name="Tijdelijke aanduiding voor inhoud 5"/>
          <p:cNvSpPr txBox="1">
            <a:spLocks/>
          </p:cNvSpPr>
          <p:nvPr/>
        </p:nvSpPr>
        <p:spPr>
          <a:xfrm>
            <a:off x="4572000" y="3140968"/>
            <a:ext cx="3765104" cy="504056"/>
          </a:xfrm>
          <a:prstGeom prst="rect">
            <a:avLst/>
          </a:prstGeom>
        </p:spPr>
        <p:txBody>
          <a:bodyPr vert="horz" lIns="91440" tIns="45720" rIns="91440" bIns="45720" rtlCol="0">
            <a:normAutofit fontScale="92500" lnSpcReduction="1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2. </a:t>
            </a:r>
            <a:r>
              <a:rPr lang="en-US" sz="3200" dirty="0" err="1">
                <a:solidFill>
                  <a:schemeClr val="bg1"/>
                </a:solidFill>
                <a:latin typeface="Arial Black" pitchFamily="34" charset="0"/>
              </a:rPr>
              <a:t>b</a:t>
            </a:r>
            <a:r>
              <a:rPr kumimoji="0" lang="en-US" sz="3200" b="0" i="0" u="none" strike="noStrike" kern="1200" cap="none" spc="0" normalizeH="0" baseline="0" noProof="0" dirty="0" err="1" smtClean="0">
                <a:ln>
                  <a:noFill/>
                </a:ln>
                <a:solidFill>
                  <a:schemeClr val="bg1"/>
                </a:solidFill>
                <a:effectLst/>
                <a:uLnTx/>
                <a:uFillTx/>
                <a:latin typeface="Arial Black" pitchFamily="34" charset="0"/>
                <a:ea typeface="+mn-ea"/>
                <a:cs typeface="+mn-cs"/>
              </a:rPr>
              <a:t>eloning</a:t>
            </a:r>
            <a:endPar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457200" y="1783357"/>
            <a:ext cx="8229600" cy="3517851"/>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1 Kor.14 </a:t>
            </a:r>
          </a:p>
          <a:p>
            <a:pPr>
              <a:buNone/>
            </a:pPr>
            <a:r>
              <a:rPr lang="nl-NL" sz="2400" dirty="0" smtClean="0">
                <a:solidFill>
                  <a:schemeClr val="bg1"/>
                </a:solidFill>
                <a:latin typeface="Arial Black" pitchFamily="34" charset="0"/>
              </a:rPr>
              <a:t>	20 Broeders en zusters, wees in uw denken niet als kinderen. Wees kinderen in het kwaad, maar </a:t>
            </a:r>
            <a:r>
              <a:rPr lang="nl-NL" sz="2400" dirty="0" smtClean="0">
                <a:solidFill>
                  <a:srgbClr val="FFFF00"/>
                </a:solidFill>
                <a:latin typeface="Arial Black" pitchFamily="34" charset="0"/>
              </a:rPr>
              <a:t>wees in uw denken volwassen</a:t>
            </a:r>
            <a:r>
              <a:rPr lang="nl-NL" sz="2400" dirty="0" smtClean="0">
                <a:solidFill>
                  <a:schemeClr val="bg1"/>
                </a:solidFill>
                <a:latin typeface="Arial Black" pitchFamily="34" charset="0"/>
              </a:rPr>
              <a:t>. 21 </a:t>
            </a:r>
            <a:r>
              <a:rPr lang="nl-NL" sz="2400" dirty="0" smtClean="0">
                <a:solidFill>
                  <a:srgbClr val="FFFF00"/>
                </a:solidFill>
                <a:latin typeface="Arial Black" pitchFamily="34" charset="0"/>
              </a:rPr>
              <a:t>Er staat in de wet</a:t>
            </a:r>
            <a:r>
              <a:rPr lang="nl-NL" sz="2400" dirty="0" smtClean="0">
                <a:solidFill>
                  <a:schemeClr val="bg1"/>
                </a:solidFill>
                <a:latin typeface="Arial Black" pitchFamily="34" charset="0"/>
              </a:rPr>
              <a:t>: ‘Ik zal tot dit volk spreken door mensen die vreemde talen spreken, door de mond van vreemdelingen, en zelfs dan zullen ze niet naar mij luisteren – zegt de Heer.’</a:t>
            </a:r>
          </a:p>
        </p:txBody>
      </p:sp>
      <p:sp>
        <p:nvSpPr>
          <p:cNvPr id="8" name="Ondertitel 2"/>
          <p:cNvSpPr txBox="1">
            <a:spLocks/>
          </p:cNvSpPr>
          <p:nvPr/>
        </p:nvSpPr>
        <p:spPr>
          <a:xfrm>
            <a:off x="3275856" y="5013176"/>
            <a:ext cx="5184576" cy="1512167"/>
          </a:xfrm>
          <a:prstGeom prst="rect">
            <a:avLst/>
          </a:prstGeom>
          <a:solidFill>
            <a:srgbClr val="4F6228">
              <a:alpha val="80000"/>
            </a:srgbClr>
          </a:solidFill>
          <a:ln w="38100">
            <a:solidFill>
              <a:srgbClr val="92D050"/>
            </a:solidFill>
          </a:ln>
        </p:spPr>
        <p:txBody>
          <a:bodyPr vert="horz" lIns="91440" tIns="45720" rIns="91440" bIns="45720" rtlCol="0">
            <a:noAutofit/>
          </a:bodyPr>
          <a:lstStyle/>
          <a:p>
            <a:r>
              <a:rPr lang="nl-NL" sz="2400" dirty="0" smtClean="0">
                <a:solidFill>
                  <a:schemeClr val="bg1"/>
                </a:solidFill>
                <a:latin typeface="Arial Black" pitchFamily="34" charset="0"/>
              </a:rPr>
              <a:t>Jesaja 28:11 Inderdaad, door mensen met een vreemde tongval, in een andere taal, spreekt de HEER tot dit volk. </a:t>
            </a:r>
            <a:endParaRPr lang="nl-NL" sz="2400" dirty="0">
              <a:solidFill>
                <a:schemeClr val="bg1"/>
              </a:solidFill>
              <a:latin typeface="Arial Black" pitchFamily="34" charset="0"/>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2" t="23701" r="8918" b="11163"/>
          <a:stretch/>
        </p:blipFill>
        <p:spPr bwMode="auto">
          <a:xfrm>
            <a:off x="2267744"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457200" y="1783357"/>
            <a:ext cx="8229600" cy="2797771"/>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Hebr.5:13,14</a:t>
            </a:r>
          </a:p>
          <a:p>
            <a:pPr algn="l">
              <a:buNone/>
            </a:pPr>
            <a:r>
              <a:rPr lang="nl-NL" sz="2400" dirty="0" smtClean="0">
                <a:solidFill>
                  <a:schemeClr val="bg1"/>
                </a:solidFill>
                <a:latin typeface="Arial Black" pitchFamily="34" charset="0"/>
              </a:rPr>
              <a:t>	Wie melk drinkt is nog een klein kind en heeft geen weet van de draagwijdte van de verkondigde gerechtigheid. Vast voedsel is voor </a:t>
            </a:r>
            <a:r>
              <a:rPr lang="nl-NL" sz="2400" dirty="0" smtClean="0">
                <a:solidFill>
                  <a:srgbClr val="FFFF00"/>
                </a:solidFill>
                <a:latin typeface="Arial Black" pitchFamily="34" charset="0"/>
              </a:rPr>
              <a:t>volwassenen</a:t>
            </a:r>
            <a:r>
              <a:rPr lang="nl-NL" sz="2400" dirty="0" smtClean="0">
                <a:solidFill>
                  <a:schemeClr val="bg1"/>
                </a:solidFill>
                <a:latin typeface="Arial Black" pitchFamily="34" charset="0"/>
              </a:rPr>
              <a:t>; hun zintuigen zijn door ervaring geoefend en zij zijn in staat </a:t>
            </a:r>
            <a:r>
              <a:rPr lang="nl-NL" sz="2400" dirty="0" smtClean="0">
                <a:solidFill>
                  <a:srgbClr val="FFFF00"/>
                </a:solidFill>
                <a:latin typeface="Arial Black" pitchFamily="34" charset="0"/>
              </a:rPr>
              <a:t>onderscheid te maken tussen goed en kwaad</a:t>
            </a:r>
            <a:r>
              <a:rPr lang="nl-NL" sz="2400" dirty="0" smtClean="0">
                <a:solidFill>
                  <a:schemeClr val="bg1"/>
                </a:solidFill>
                <a:latin typeface="Arial Black" pitchFamily="34" charset="0"/>
              </a:rPr>
              <a:t>.</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2" t="23701" r="8918" b="11163"/>
          <a:stretch/>
        </p:blipFill>
        <p:spPr bwMode="auto">
          <a:xfrm>
            <a:off x="2267744" y="0"/>
            <a:ext cx="4904509" cy="1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4624"/>
            <a:ext cx="8229600" cy="1143000"/>
          </a:xfrm>
        </p:spPr>
        <p:txBody>
          <a:bodyPr>
            <a:normAutofit/>
          </a:bodyPr>
          <a:lstStyle/>
          <a:p>
            <a:r>
              <a:rPr lang="nl-NL" sz="6700" dirty="0" err="1" smtClean="0">
                <a:solidFill>
                  <a:schemeClr val="bg1"/>
                </a:solidFill>
                <a:latin typeface="Ain Yiddishe Font-Traditional" panose="020B0500000000000000" pitchFamily="34" charset="0"/>
              </a:rPr>
              <a:t>hvjm</a:t>
            </a:r>
            <a:r>
              <a:rPr lang="nl-NL" sz="6700" dirty="0" smtClean="0">
                <a:solidFill>
                  <a:schemeClr val="bg1"/>
                </a:solidFill>
                <a:latin typeface="Ain Yiddishe Font-Traditional" panose="020B0500000000000000" pitchFamily="34" charset="0"/>
              </a:rPr>
              <a:t> </a:t>
            </a:r>
            <a:r>
              <a:rPr lang="nl-NL" sz="6700" dirty="0" err="1" smtClean="0">
                <a:solidFill>
                  <a:schemeClr val="bg1"/>
                </a:solidFill>
                <a:latin typeface="Ain Yiddishe Font-Traditional" panose="020B0500000000000000" pitchFamily="34" charset="0"/>
              </a:rPr>
              <a:t>rb</a:t>
            </a:r>
            <a:endParaRPr lang="nl-NL" dirty="0">
              <a:solidFill>
                <a:schemeClr val="bg1"/>
              </a:solidFill>
              <a:latin typeface="Ain Yiddishe Font-Traditional" panose="020B0500000000000000" pitchFamily="34" charset="0"/>
            </a:endParaRPr>
          </a:p>
        </p:txBody>
      </p:sp>
      <p:pic>
        <p:nvPicPr>
          <p:cNvPr id="1027" name="Picture 3"/>
          <p:cNvPicPr>
            <a:picLocks noChangeAspect="1" noChangeArrowheads="1"/>
          </p:cNvPicPr>
          <p:nvPr/>
        </p:nvPicPr>
        <p:blipFill>
          <a:blip r:embed="rId2" cstate="print"/>
          <a:srcRect b="8847"/>
          <a:stretch>
            <a:fillRect/>
          </a:stretch>
        </p:blipFill>
        <p:spPr bwMode="auto">
          <a:xfrm>
            <a:off x="1475656" y="1066800"/>
            <a:ext cx="5839544" cy="4583608"/>
          </a:xfrm>
          <a:prstGeom prst="rect">
            <a:avLst/>
          </a:prstGeom>
          <a:noFill/>
          <a:ln w="9525">
            <a:noFill/>
            <a:miter lim="800000"/>
            <a:headEnd/>
            <a:tailEnd/>
          </a:ln>
        </p:spPr>
      </p:pic>
      <p:sp>
        <p:nvSpPr>
          <p:cNvPr id="7" name="Ondertitel 2"/>
          <p:cNvSpPr>
            <a:spLocks noGrp="1"/>
          </p:cNvSpPr>
          <p:nvPr>
            <p:ph idx="1"/>
          </p:nvPr>
        </p:nvSpPr>
        <p:spPr>
          <a:xfrm>
            <a:off x="0" y="5500389"/>
            <a:ext cx="9144000" cy="1357611"/>
          </a:xfrm>
          <a:solidFill>
            <a:srgbClr val="4F6228">
              <a:alpha val="80000"/>
            </a:srgbClr>
          </a:solidFill>
          <a:ln w="38100">
            <a:solidFill>
              <a:srgbClr val="92D050"/>
            </a:solidFill>
          </a:ln>
        </p:spPr>
        <p:txBody>
          <a:bodyPr>
            <a:noAutofit/>
          </a:bodyPr>
          <a:lstStyle/>
          <a:p>
            <a:pPr algn="l">
              <a:buNone/>
            </a:pPr>
            <a:r>
              <a:rPr lang="nl-NL" sz="2400" dirty="0" smtClean="0">
                <a:solidFill>
                  <a:schemeClr val="bg1"/>
                </a:solidFill>
                <a:latin typeface="Arial Black" pitchFamily="34" charset="0"/>
              </a:rPr>
              <a:t>	VOLWASSENEN zij zijn in staat onderscheid te maken tussen goed en kwaad.</a:t>
            </a:r>
          </a:p>
          <a:p>
            <a:pPr algn="r">
              <a:buNone/>
            </a:pPr>
            <a:r>
              <a:rPr lang="nl-NL" sz="2400" dirty="0" smtClean="0">
                <a:solidFill>
                  <a:schemeClr val="bg1"/>
                </a:solidFill>
                <a:latin typeface="Arial Black" pitchFamily="34" charset="0"/>
              </a:rPr>
              <a:t>Hebr.5:14</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21743" y="1268761"/>
            <a:ext cx="6246601" cy="4536504"/>
          </a:xfrm>
          <a:prstGeom prst="rect">
            <a:avLst/>
          </a:prstGeom>
          <a:noFill/>
          <a:ln w="9525">
            <a:noFill/>
            <a:miter lim="800000"/>
            <a:headEnd/>
            <a:tailEnd/>
          </a:ln>
        </p:spPr>
      </p:pic>
      <p:sp>
        <p:nvSpPr>
          <p:cNvPr id="2" name="Titel 1"/>
          <p:cNvSpPr>
            <a:spLocks noGrp="1"/>
          </p:cNvSpPr>
          <p:nvPr>
            <p:ph type="title"/>
          </p:nvPr>
        </p:nvSpPr>
        <p:spPr>
          <a:xfrm>
            <a:off x="323528" y="44624"/>
            <a:ext cx="8229600" cy="1143000"/>
          </a:xfrm>
        </p:spPr>
        <p:txBody>
          <a:bodyPr>
            <a:normAutofit/>
          </a:bodyPr>
          <a:lstStyle/>
          <a:p>
            <a:r>
              <a:rPr lang="nl-NL" sz="6700" dirty="0" err="1" smtClean="0">
                <a:solidFill>
                  <a:schemeClr val="bg1"/>
                </a:solidFill>
                <a:latin typeface="Ain Yiddishe Font-Traditional" panose="020B0500000000000000" pitchFamily="34" charset="0"/>
              </a:rPr>
              <a:t>hvjm</a:t>
            </a:r>
            <a:r>
              <a:rPr lang="nl-NL" sz="6700" dirty="0" smtClean="0">
                <a:solidFill>
                  <a:schemeClr val="bg1"/>
                </a:solidFill>
                <a:latin typeface="Ain Yiddishe Font-Traditional" panose="020B0500000000000000" pitchFamily="34" charset="0"/>
              </a:rPr>
              <a:t> R [b</a:t>
            </a:r>
            <a:endParaRPr lang="nl-NL" dirty="0">
              <a:solidFill>
                <a:schemeClr val="bg1"/>
              </a:solidFill>
              <a:latin typeface="Ain Yiddishe Font-Traditional" panose="020B0500000000000000" pitchFamily="34" charset="0"/>
            </a:endParaRPr>
          </a:p>
        </p:txBody>
      </p:sp>
      <p:sp>
        <p:nvSpPr>
          <p:cNvPr id="7" name="Ondertitel 2"/>
          <p:cNvSpPr>
            <a:spLocks noGrp="1"/>
          </p:cNvSpPr>
          <p:nvPr>
            <p:ph idx="1"/>
          </p:nvPr>
        </p:nvSpPr>
        <p:spPr>
          <a:xfrm>
            <a:off x="0" y="5500389"/>
            <a:ext cx="9144000" cy="1357611"/>
          </a:xfrm>
          <a:solidFill>
            <a:srgbClr val="4F6228">
              <a:alpha val="80000"/>
            </a:srgbClr>
          </a:solidFill>
          <a:ln w="38100">
            <a:solidFill>
              <a:srgbClr val="92D050"/>
            </a:solidFill>
          </a:ln>
        </p:spPr>
        <p:txBody>
          <a:bodyPr>
            <a:noAutofit/>
          </a:bodyPr>
          <a:lstStyle/>
          <a:p>
            <a:pPr algn="ctr">
              <a:buNone/>
            </a:pPr>
            <a:r>
              <a:rPr lang="nl-NL" sz="2400" dirty="0" smtClean="0">
                <a:solidFill>
                  <a:schemeClr val="bg1"/>
                </a:solidFill>
                <a:latin typeface="Arial Black" pitchFamily="34" charset="0"/>
              </a:rPr>
              <a:t>	VOLWASSENEN  zijn is in het voetspoor treden </a:t>
            </a:r>
          </a:p>
          <a:p>
            <a:pPr algn="ctr">
              <a:buNone/>
            </a:pPr>
            <a:r>
              <a:rPr lang="nl-NL" sz="2400" dirty="0" smtClean="0">
                <a:solidFill>
                  <a:schemeClr val="bg1"/>
                </a:solidFill>
                <a:latin typeface="Arial Black" pitchFamily="34" charset="0"/>
              </a:rPr>
              <a:t>van Jesjoea de levende Torah  (Volg Mij)</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normAutofit/>
          </a:bodyPr>
          <a:lstStyle/>
          <a:p>
            <a:r>
              <a:rPr lang="nl-NL" dirty="0" err="1" smtClean="0">
                <a:solidFill>
                  <a:schemeClr val="bg1"/>
                </a:solidFill>
                <a:latin typeface="Arial Black" pitchFamily="34" charset="0"/>
              </a:rPr>
              <a:t>Toraprincipe</a:t>
            </a:r>
            <a:endParaRPr lang="nl-NL" dirty="0">
              <a:solidFill>
                <a:schemeClr val="bg1"/>
              </a:solidFill>
              <a:latin typeface="Arial Black" pitchFamily="34" charset="0"/>
            </a:endParaRPr>
          </a:p>
        </p:txBody>
      </p:sp>
      <p:sp>
        <p:nvSpPr>
          <p:cNvPr id="6" name="Tijdelijke aanduiding voor inhoud 5"/>
          <p:cNvSpPr>
            <a:spLocks noGrp="1"/>
          </p:cNvSpPr>
          <p:nvPr>
            <p:ph idx="1"/>
          </p:nvPr>
        </p:nvSpPr>
        <p:spPr>
          <a:xfrm>
            <a:off x="3563888" y="1268761"/>
            <a:ext cx="5133256" cy="504056"/>
          </a:xfrm>
        </p:spPr>
        <p:txBody>
          <a:bodyPr>
            <a:normAutofit fontScale="92500" lnSpcReduction="10000"/>
          </a:bodyPr>
          <a:lstStyle/>
          <a:p>
            <a:pPr>
              <a:buNone/>
            </a:pPr>
            <a:r>
              <a:rPr lang="en-US" i="1" dirty="0" err="1" smtClean="0">
                <a:solidFill>
                  <a:schemeClr val="bg1"/>
                </a:solidFill>
                <a:latin typeface="Arial Black" pitchFamily="34" charset="0"/>
              </a:rPr>
              <a:t>Alles</a:t>
            </a:r>
            <a:r>
              <a:rPr lang="en-US" i="1" dirty="0" smtClean="0">
                <a:solidFill>
                  <a:schemeClr val="bg1"/>
                </a:solidFill>
                <a:latin typeface="Arial Black" pitchFamily="34" charset="0"/>
              </a:rPr>
              <a:t> is </a:t>
            </a:r>
            <a:r>
              <a:rPr lang="en-US" i="1" dirty="0" err="1" smtClean="0">
                <a:solidFill>
                  <a:schemeClr val="bg1"/>
                </a:solidFill>
                <a:latin typeface="Arial Black" pitchFamily="34" charset="0"/>
              </a:rPr>
              <a:t>voorwaardelijk</a:t>
            </a:r>
            <a:r>
              <a:rPr lang="en-US" i="1" dirty="0" smtClean="0">
                <a:solidFill>
                  <a:schemeClr val="bg1"/>
                </a:solidFill>
                <a:latin typeface="Arial Black" pitchFamily="34" charset="0"/>
              </a:rPr>
              <a:t>!</a:t>
            </a:r>
          </a:p>
        </p:txBody>
      </p:sp>
      <p:sp>
        <p:nvSpPr>
          <p:cNvPr id="5" name="Tijdelijke aanduiding voor inhoud 5"/>
          <p:cNvSpPr txBox="1">
            <a:spLocks/>
          </p:cNvSpPr>
          <p:nvPr/>
        </p:nvSpPr>
        <p:spPr>
          <a:xfrm>
            <a:off x="179512" y="1988840"/>
            <a:ext cx="8748000" cy="1944216"/>
          </a:xfrm>
          <a:prstGeom prst="rect">
            <a:avLst/>
          </a:prstGeom>
          <a:solidFill>
            <a:srgbClr val="92D050">
              <a:alpha val="50196"/>
            </a:srgbClr>
          </a:solidFill>
          <a:ln w="38100">
            <a:solidFill>
              <a:srgbClr val="92D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dirty="0" smtClean="0">
                <a:solidFill>
                  <a:schemeClr val="bg1"/>
                </a:solidFill>
                <a:latin typeface="Arial Black" pitchFamily="34" charset="0"/>
              </a:rPr>
              <a:t>MAAR, </a:t>
            </a:r>
          </a:p>
          <a:p>
            <a:pPr algn="ctr">
              <a:buFont typeface="Arial" pitchFamily="34" charset="0"/>
              <a:buNone/>
            </a:pPr>
            <a:r>
              <a:rPr lang="en-US" dirty="0" smtClean="0">
                <a:solidFill>
                  <a:schemeClr val="bg1"/>
                </a:solidFill>
                <a:latin typeface="Arial Black" pitchFamily="34" charset="0"/>
              </a:rPr>
              <a:t>de </a:t>
            </a:r>
            <a:r>
              <a:rPr lang="en-US" dirty="0" err="1" smtClean="0">
                <a:solidFill>
                  <a:schemeClr val="bg1"/>
                </a:solidFill>
                <a:latin typeface="Arial Black" pitchFamily="34" charset="0"/>
              </a:rPr>
              <a:t>Eeuwige</a:t>
            </a:r>
            <a:r>
              <a:rPr lang="en-US" dirty="0" smtClean="0">
                <a:solidFill>
                  <a:schemeClr val="bg1"/>
                </a:solidFill>
                <a:latin typeface="Arial Black" pitchFamily="34" charset="0"/>
              </a:rPr>
              <a:t> </a:t>
            </a:r>
          </a:p>
          <a:p>
            <a:pPr algn="ctr">
              <a:buFont typeface="Arial" pitchFamily="34" charset="0"/>
              <a:buNone/>
            </a:pPr>
            <a:r>
              <a:rPr lang="en-US" dirty="0" smtClean="0">
                <a:solidFill>
                  <a:schemeClr val="bg1"/>
                </a:solidFill>
                <a:latin typeface="Arial Black" pitchFamily="34" charset="0"/>
              </a:rPr>
              <a:t>is </a:t>
            </a:r>
            <a:r>
              <a:rPr lang="en-US" dirty="0" err="1" smtClean="0">
                <a:solidFill>
                  <a:schemeClr val="bg1"/>
                </a:solidFill>
                <a:latin typeface="Arial Black" pitchFamily="34" charset="0"/>
              </a:rPr>
              <a:t>geen</a:t>
            </a:r>
            <a:r>
              <a:rPr lang="en-US" dirty="0" smtClean="0">
                <a:solidFill>
                  <a:schemeClr val="bg1"/>
                </a:solidFill>
                <a:latin typeface="Arial Black" pitchFamily="34" charset="0"/>
              </a:rPr>
              <a:t> machine!</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4000" y1="92476" x2="44000" y2="92476"/>
                        <a14:foregroundMark x1="36000" y1="67961" x2="36000" y2="67961"/>
                        <a14:foregroundMark x1="41000" y1="70631" x2="41000" y2="70631"/>
                        <a14:foregroundMark x1="44000" y1="75728" x2="44000" y2="75728"/>
                        <a14:foregroundMark x1="39200" y1="73058" x2="39200" y2="73058"/>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851920" y="2817068"/>
            <a:ext cx="47625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755576" y="5229200"/>
            <a:ext cx="3797936" cy="1323439"/>
          </a:xfrm>
          <a:prstGeom prst="rect">
            <a:avLst/>
          </a:prstGeom>
          <a:solidFill>
            <a:srgbClr val="92D050">
              <a:alpha val="50196"/>
            </a:srgbClr>
          </a:solidFill>
          <a:ln w="38100">
            <a:solidFill>
              <a:srgbClr val="92D050"/>
            </a:solidFill>
          </a:ln>
        </p:spPr>
        <p:txBody>
          <a:bodyPr wrap="square" rtlCol="0">
            <a:spAutoFit/>
          </a:bodyPr>
          <a:lstStyle/>
          <a:p>
            <a:r>
              <a:rPr lang="nl-NL" sz="4000" b="1" dirty="0" smtClean="0">
                <a:solidFill>
                  <a:schemeClr val="bg1"/>
                </a:solidFill>
                <a:latin typeface="Verdana" panose="020B0604030504040204" pitchFamily="34" charset="0"/>
                <a:ea typeface="Verdana" panose="020B0604030504040204" pitchFamily="34" charset="0"/>
              </a:rPr>
              <a:t>maar </a:t>
            </a:r>
          </a:p>
          <a:p>
            <a:r>
              <a:rPr lang="nl-NL" sz="4000" b="1" dirty="0" smtClean="0">
                <a:solidFill>
                  <a:schemeClr val="bg1"/>
                </a:solidFill>
                <a:latin typeface="Verdana" panose="020B0604030504040204" pitchFamily="34" charset="0"/>
                <a:ea typeface="Verdana" panose="020B0604030504040204" pitchFamily="34" charset="0"/>
              </a:rPr>
              <a:t>een Vader!</a:t>
            </a:r>
            <a:endParaRPr lang="nl-NL" sz="40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91479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108496" y="1124744"/>
            <a:ext cx="8928000" cy="2376264"/>
          </a:xfrm>
          <a:solidFill>
            <a:srgbClr val="4F6228">
              <a:alpha val="80000"/>
            </a:srgbClr>
          </a:solidFill>
          <a:ln w="38100">
            <a:solidFill>
              <a:srgbClr val="92D050"/>
            </a:solidFill>
          </a:ln>
        </p:spPr>
        <p:txBody>
          <a:bodyPr>
            <a:noAutofit/>
          </a:bodyPr>
          <a:lstStyle/>
          <a:p>
            <a:pPr>
              <a:buNone/>
            </a:pPr>
            <a:r>
              <a:rPr lang="nl-NL" sz="2000" i="1" dirty="0" smtClean="0">
                <a:solidFill>
                  <a:schemeClr val="bg1"/>
                </a:solidFill>
                <a:latin typeface="Verdana" panose="020B0604030504040204" pitchFamily="34" charset="0"/>
                <a:ea typeface="Verdana" panose="020B0604030504040204" pitchFamily="34" charset="0"/>
              </a:rPr>
              <a:t>	Lev.26:44-45 ”Maar </a:t>
            </a:r>
            <a:r>
              <a:rPr lang="nl-NL" sz="2000" i="1" dirty="0">
                <a:solidFill>
                  <a:schemeClr val="bg1"/>
                </a:solidFill>
                <a:latin typeface="Verdana" panose="020B0604030504040204" pitchFamily="34" charset="0"/>
                <a:ea typeface="Verdana" panose="020B0604030504040204" pitchFamily="34" charset="0"/>
              </a:rPr>
              <a:t>ook zelfs, wanneer zij in het land hunner vijanden zijn, versmaad Ik hen niet en heb Ik geen afkeer van hen, zodat Ik hen zou vernietigen en mijn ​verbond​ met hen verbreken: want Ik ben </a:t>
            </a:r>
            <a:r>
              <a:rPr lang="nl-NL" sz="2000" i="1" dirty="0" smtClean="0">
                <a:solidFill>
                  <a:schemeClr val="bg1"/>
                </a:solidFill>
                <a:latin typeface="Verdana" panose="020B0604030504040204" pitchFamily="34" charset="0"/>
                <a:ea typeface="Verdana" panose="020B0604030504040204" pitchFamily="34" charset="0"/>
              </a:rPr>
              <a:t>de </a:t>
            </a:r>
            <a:r>
              <a:rPr lang="nl-NL" sz="2000" i="1" cap="small" dirty="0" smtClean="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hun God. </a:t>
            </a:r>
            <a:r>
              <a:rPr lang="nl-NL" sz="2000" i="1" dirty="0" smtClean="0">
                <a:solidFill>
                  <a:schemeClr val="bg1"/>
                </a:solidFill>
                <a:latin typeface="Verdana" panose="020B0604030504040204" pitchFamily="34" charset="0"/>
                <a:ea typeface="Verdana" panose="020B0604030504040204" pitchFamily="34" charset="0"/>
              </a:rPr>
              <a:t>Maar </a:t>
            </a:r>
            <a:r>
              <a:rPr lang="nl-NL" sz="2000" i="1" dirty="0">
                <a:solidFill>
                  <a:schemeClr val="bg1"/>
                </a:solidFill>
                <a:latin typeface="Verdana" panose="020B0604030504040204" pitchFamily="34" charset="0"/>
                <a:ea typeface="Verdana" panose="020B0604030504040204" pitchFamily="34" charset="0"/>
              </a:rPr>
              <a:t>Ik zal hun ten goede gedenken het ​verbond​ met hun voorvaderen, die Ik voor de ogen der volken uit het land ​Egypte​ heb geleid, om hun tot een God te zijn. </a:t>
            </a:r>
            <a:r>
              <a:rPr lang="nl-NL" sz="2000" b="1" i="1" dirty="0">
                <a:solidFill>
                  <a:schemeClr val="bg1"/>
                </a:solidFill>
                <a:latin typeface="Verdana" panose="020B0604030504040204" pitchFamily="34" charset="0"/>
                <a:ea typeface="Verdana" panose="020B0604030504040204" pitchFamily="34" charset="0"/>
              </a:rPr>
              <a:t>Ik ben de </a:t>
            </a:r>
            <a:r>
              <a:rPr lang="nl-NL" sz="2000" b="1" i="1" cap="small" dirty="0">
                <a:solidFill>
                  <a:schemeClr val="bg1"/>
                </a:solidFill>
                <a:latin typeface="Verdana" panose="020B0604030504040204" pitchFamily="34" charset="0"/>
                <a:ea typeface="Verdana" panose="020B0604030504040204" pitchFamily="34" charset="0"/>
              </a:rPr>
              <a:t>Here</a:t>
            </a:r>
            <a:r>
              <a:rPr lang="nl-NL" sz="2000" b="1" i="1" dirty="0" smtClean="0">
                <a:solidFill>
                  <a:schemeClr val="bg1"/>
                </a:solidFill>
                <a:latin typeface="Verdana" panose="020B0604030504040204" pitchFamily="34" charset="0"/>
                <a:ea typeface="Verdana" panose="020B0604030504040204" pitchFamily="34" charset="0"/>
              </a:rPr>
              <a:t>.”</a:t>
            </a:r>
          </a:p>
        </p:txBody>
      </p:sp>
      <p:sp>
        <p:nvSpPr>
          <p:cNvPr id="5" name="Ondertitel 2"/>
          <p:cNvSpPr txBox="1">
            <a:spLocks/>
          </p:cNvSpPr>
          <p:nvPr/>
        </p:nvSpPr>
        <p:spPr>
          <a:xfrm>
            <a:off x="73626" y="3717032"/>
            <a:ext cx="8928000" cy="2664296"/>
          </a:xfrm>
          <a:prstGeom prst="rect">
            <a:avLst/>
          </a:prstGeom>
          <a:solidFill>
            <a:srgbClr val="4F6228">
              <a:alpha val="80000"/>
            </a:srgbClr>
          </a:solidFill>
          <a:ln w="38100">
            <a:solidFill>
              <a:srgbClr val="92D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nl-NL" sz="2000" i="1" dirty="0" smtClean="0">
                <a:solidFill>
                  <a:schemeClr val="bg1"/>
                </a:solidFill>
                <a:latin typeface="Verdana" panose="020B0604030504040204" pitchFamily="34" charset="0"/>
                <a:ea typeface="Verdana" panose="020B0604030504040204" pitchFamily="34" charset="0"/>
              </a:rPr>
              <a:t>	Jes.50:1 “</a:t>
            </a:r>
            <a:r>
              <a:rPr lang="nl-NL" sz="2000" dirty="0">
                <a:solidFill>
                  <a:schemeClr val="bg1"/>
                </a:solidFill>
                <a:latin typeface="Verdana" panose="020B0604030504040204" pitchFamily="34" charset="0"/>
                <a:ea typeface="Verdana" panose="020B0604030504040204" pitchFamily="34" charset="0"/>
              </a:rPr>
              <a:t>Zo zegt de </a:t>
            </a:r>
            <a:r>
              <a:rPr lang="nl-NL" sz="2000" cap="small" dirty="0">
                <a:solidFill>
                  <a:schemeClr val="bg1"/>
                </a:solidFill>
                <a:latin typeface="Verdana" panose="020B0604030504040204" pitchFamily="34" charset="0"/>
                <a:ea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rPr>
              <a:t>Waar toch is de scheidbrief </a:t>
            </a:r>
            <a:r>
              <a:rPr lang="nl-NL" sz="2000" dirty="0">
                <a:solidFill>
                  <a:schemeClr val="bg1"/>
                </a:solidFill>
                <a:latin typeface="Verdana" panose="020B0604030504040204" pitchFamily="34" charset="0"/>
                <a:ea typeface="Verdana" panose="020B0604030504040204" pitchFamily="34" charset="0"/>
              </a:rPr>
              <a:t>uwer moeder, waarmede Ik haar verstoten heb? Of wie van mijn schuldeisers is het, aan wie Ik u verkocht heb? Zie, om uw ongerechtigheden zijt gij verkocht en om uw ​overtredingen​ is uw moeder verstoten. </a:t>
            </a:r>
            <a:r>
              <a:rPr lang="nl-NL" sz="2000" baseline="30000" dirty="0">
                <a:solidFill>
                  <a:schemeClr val="bg1"/>
                </a:solidFill>
                <a:latin typeface="Verdana" panose="020B0604030504040204" pitchFamily="34" charset="0"/>
                <a:ea typeface="Verdana" panose="020B0604030504040204" pitchFamily="34" charset="0"/>
              </a:rPr>
              <a:t>2</a:t>
            </a:r>
            <a:r>
              <a:rPr lang="nl-NL" sz="2000" dirty="0">
                <a:solidFill>
                  <a:schemeClr val="bg1"/>
                </a:solidFill>
                <a:latin typeface="Verdana" panose="020B0604030504040204" pitchFamily="34" charset="0"/>
                <a:ea typeface="Verdana" panose="020B0604030504040204" pitchFamily="34" charset="0"/>
              </a:rPr>
              <a:t>Waarom was er niemand, toen Ik kwam, en antwoordde niemand, toen Ik riep? </a:t>
            </a:r>
            <a:r>
              <a:rPr lang="nl-NL" sz="2000" b="1" dirty="0">
                <a:solidFill>
                  <a:schemeClr val="bg1"/>
                </a:solidFill>
                <a:latin typeface="Verdana" panose="020B0604030504040204" pitchFamily="34" charset="0"/>
                <a:ea typeface="Verdana" panose="020B0604030504040204" pitchFamily="34" charset="0"/>
              </a:rPr>
              <a:t>Is mijn hand dan werkelijk te kort om te verlossen, of is er in Mij geen kracht om te redden?</a:t>
            </a:r>
            <a:endParaRPr lang="nl-NL" sz="2000" b="1" i="1" dirty="0" smtClean="0">
              <a:solidFill>
                <a:schemeClr val="bg1"/>
              </a:solidFill>
              <a:latin typeface="Verdana" panose="020B0604030504040204" pitchFamily="34" charset="0"/>
              <a:ea typeface="Verdana" panose="020B060403050404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18819"/>
            <a:ext cx="34258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285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p:cTn id="17" dur="500" fill="hold"/>
                                        <p:tgtEl>
                                          <p:spTgt spid="6146"/>
                                        </p:tgtEl>
                                        <p:attrNameLst>
                                          <p:attrName>ppt_w</p:attrName>
                                        </p:attrNameLst>
                                      </p:cBhvr>
                                      <p:tavLst>
                                        <p:tav tm="0">
                                          <p:val>
                                            <p:fltVal val="0"/>
                                          </p:val>
                                        </p:tav>
                                        <p:tav tm="100000">
                                          <p:val>
                                            <p:strVal val="#ppt_w"/>
                                          </p:val>
                                        </p:tav>
                                      </p:tavLst>
                                    </p:anim>
                                    <p:anim calcmode="lin" valueType="num">
                                      <p:cBhvr>
                                        <p:cTn id="18" dur="500" fill="hold"/>
                                        <p:tgtEl>
                                          <p:spTgt spid="6146"/>
                                        </p:tgtEl>
                                        <p:attrNameLst>
                                          <p:attrName>ppt_h</p:attrName>
                                        </p:attrNameLst>
                                      </p:cBhvr>
                                      <p:tavLst>
                                        <p:tav tm="0">
                                          <p:val>
                                            <p:fltVal val="0"/>
                                          </p:val>
                                        </p:tav>
                                        <p:tav tm="100000">
                                          <p:val>
                                            <p:strVal val="#ppt_h"/>
                                          </p:val>
                                        </p:tav>
                                      </p:tavLst>
                                    </p:anim>
                                    <p:animEffect transition="in" filter="fade">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34870" y="1124744"/>
            <a:ext cx="9036000" cy="5472608"/>
          </a:xfrm>
          <a:solidFill>
            <a:srgbClr val="4F6228">
              <a:alpha val="80000"/>
            </a:srgbClr>
          </a:solidFill>
          <a:ln w="38100">
            <a:solidFill>
              <a:srgbClr val="92D050"/>
            </a:solidFill>
          </a:ln>
        </p:spPr>
        <p:txBody>
          <a:bodyPr>
            <a:noAutofit/>
          </a:bodyPr>
          <a:lstStyle/>
          <a:p>
            <a:pPr>
              <a:buNone/>
            </a:pPr>
            <a:r>
              <a:rPr lang="nl-NL" sz="2000" i="1" dirty="0" smtClean="0">
                <a:solidFill>
                  <a:schemeClr val="bg1"/>
                </a:solidFill>
                <a:latin typeface="Verdana" panose="020B0604030504040204" pitchFamily="34" charset="0"/>
                <a:ea typeface="Verdana" panose="020B0604030504040204" pitchFamily="34" charset="0"/>
              </a:rPr>
              <a:t>	Jer.31:35-37 “Zo </a:t>
            </a:r>
            <a:r>
              <a:rPr lang="nl-NL" sz="2000" i="1" dirty="0">
                <a:solidFill>
                  <a:schemeClr val="bg1"/>
                </a:solidFill>
                <a:latin typeface="Verdana" panose="020B0604030504040204" pitchFamily="34" charset="0"/>
                <a:ea typeface="Verdana" panose="020B0604030504040204" pitchFamily="34" charset="0"/>
              </a:rPr>
              <a:t>zegt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die de zon overdag tot een licht geeft, die de maan en de sterren verordent tot een licht des nachts, die de zee opzweept, dat haar golven bruisen, wiens naam is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der heerscharen: </a:t>
            </a:r>
            <a:endParaRPr lang="nl-NL" sz="2000" i="1" dirty="0" smtClean="0">
              <a:solidFill>
                <a:schemeClr val="bg1"/>
              </a:solidFill>
              <a:latin typeface="Verdana" panose="020B0604030504040204" pitchFamily="34" charset="0"/>
              <a:ea typeface="Verdana" panose="020B0604030504040204" pitchFamily="34" charset="0"/>
            </a:endParaRPr>
          </a:p>
          <a:p>
            <a:pPr>
              <a:buNone/>
            </a:pPr>
            <a:endParaRPr lang="nl-NL" sz="2000" i="1" dirty="0" smtClean="0">
              <a:solidFill>
                <a:schemeClr val="bg1"/>
              </a:solidFill>
              <a:latin typeface="Verdana" panose="020B0604030504040204" pitchFamily="34" charset="0"/>
              <a:ea typeface="Verdana" panose="020B0604030504040204" pitchFamily="34" charset="0"/>
            </a:endParaRPr>
          </a:p>
          <a:p>
            <a:pPr>
              <a:buNone/>
            </a:pPr>
            <a:r>
              <a:rPr lang="nl-NL" sz="2000" b="1" i="1" dirty="0">
                <a:solidFill>
                  <a:schemeClr val="bg1"/>
                </a:solidFill>
                <a:latin typeface="Verdana" panose="020B0604030504040204" pitchFamily="34" charset="0"/>
                <a:ea typeface="Verdana" panose="020B0604030504040204" pitchFamily="34" charset="0"/>
              </a:rPr>
              <a:t>	</a:t>
            </a:r>
            <a:r>
              <a:rPr lang="nl-NL" sz="2000" b="1" i="1" dirty="0" smtClean="0">
                <a:solidFill>
                  <a:schemeClr val="bg1"/>
                </a:solidFill>
                <a:latin typeface="Verdana" panose="020B0604030504040204" pitchFamily="34" charset="0"/>
                <a:ea typeface="Verdana" panose="020B0604030504040204" pitchFamily="34" charset="0"/>
              </a:rPr>
              <a:t>Als </a:t>
            </a:r>
            <a:r>
              <a:rPr lang="nl-NL" sz="2000" b="1" i="1" dirty="0">
                <a:solidFill>
                  <a:schemeClr val="bg1"/>
                </a:solidFill>
                <a:latin typeface="Verdana" panose="020B0604030504040204" pitchFamily="34" charset="0"/>
                <a:ea typeface="Verdana" panose="020B0604030504040204" pitchFamily="34" charset="0"/>
              </a:rPr>
              <a:t>deze verordeningen voor mijn ogen zullen wankelen, luidt het woord des </a:t>
            </a:r>
            <a:r>
              <a:rPr lang="nl-NL" sz="2000" b="1" i="1" cap="small" dirty="0">
                <a:solidFill>
                  <a:schemeClr val="bg1"/>
                </a:solidFill>
                <a:latin typeface="Verdana" panose="020B0604030504040204" pitchFamily="34" charset="0"/>
                <a:ea typeface="Verdana" panose="020B0604030504040204" pitchFamily="34" charset="0"/>
              </a:rPr>
              <a:t>Heren</a:t>
            </a:r>
            <a:r>
              <a:rPr lang="nl-NL" sz="2000" b="1" i="1" dirty="0">
                <a:solidFill>
                  <a:schemeClr val="bg1"/>
                </a:solidFill>
                <a:latin typeface="Verdana" panose="020B0604030504040204" pitchFamily="34" charset="0"/>
                <a:ea typeface="Verdana" panose="020B0604030504040204" pitchFamily="34" charset="0"/>
              </a:rPr>
              <a:t>, dan zal ook het nageslacht van Israël ophouden al de dagen een volk te zijn voor mijn ogen. </a:t>
            </a:r>
            <a:endParaRPr lang="nl-NL" sz="2000" b="1" i="1" dirty="0" smtClean="0">
              <a:solidFill>
                <a:schemeClr val="bg1"/>
              </a:solidFill>
              <a:latin typeface="Verdana" panose="020B0604030504040204" pitchFamily="34" charset="0"/>
              <a:ea typeface="Verdana" panose="020B0604030504040204" pitchFamily="34" charset="0"/>
            </a:endParaRPr>
          </a:p>
          <a:p>
            <a:pPr>
              <a:buNone/>
            </a:pPr>
            <a:endParaRPr lang="nl-NL" sz="2000" b="1" i="1" dirty="0" smtClean="0">
              <a:solidFill>
                <a:schemeClr val="bg1"/>
              </a:solidFill>
              <a:latin typeface="Verdana" panose="020B0604030504040204" pitchFamily="34" charset="0"/>
              <a:ea typeface="Verdana" panose="020B0604030504040204" pitchFamily="34" charset="0"/>
            </a:endParaRPr>
          </a:p>
          <a:p>
            <a:pPr>
              <a:buNone/>
            </a:pPr>
            <a:r>
              <a:rPr lang="nl-NL" sz="2000" i="1" dirty="0" smtClean="0">
                <a:solidFill>
                  <a:schemeClr val="bg1"/>
                </a:solidFill>
                <a:latin typeface="Verdana" panose="020B0604030504040204" pitchFamily="34" charset="0"/>
                <a:ea typeface="Verdana" panose="020B0604030504040204" pitchFamily="34" charset="0"/>
              </a:rPr>
              <a:t>	Zo </a:t>
            </a:r>
            <a:r>
              <a:rPr lang="nl-NL" sz="2000" i="1" dirty="0">
                <a:solidFill>
                  <a:schemeClr val="bg1"/>
                </a:solidFill>
                <a:latin typeface="Verdana" panose="020B0604030504040204" pitchFamily="34" charset="0"/>
                <a:ea typeface="Verdana" panose="020B0604030504040204" pitchFamily="34" charset="0"/>
              </a:rPr>
              <a:t>zegt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pPr>
              <a:buNone/>
            </a:pPr>
            <a:endParaRPr lang="nl-NL" sz="2000" i="1" dirty="0">
              <a:solidFill>
                <a:schemeClr val="bg1"/>
              </a:solidFill>
              <a:latin typeface="Verdana" panose="020B0604030504040204" pitchFamily="34" charset="0"/>
              <a:ea typeface="Verdana" panose="020B0604030504040204" pitchFamily="34" charset="0"/>
            </a:endParaRPr>
          </a:p>
          <a:p>
            <a:pPr>
              <a:buNone/>
            </a:pPr>
            <a:r>
              <a:rPr lang="nl-NL" sz="2000" i="1" dirty="0" smtClean="0">
                <a:solidFill>
                  <a:schemeClr val="bg1"/>
                </a:solidFill>
                <a:latin typeface="Verdana" panose="020B0604030504040204" pitchFamily="34" charset="0"/>
                <a:ea typeface="Verdana" panose="020B0604030504040204" pitchFamily="34" charset="0"/>
              </a:rPr>
              <a:t>	</a:t>
            </a:r>
            <a:r>
              <a:rPr lang="nl-NL" sz="2000" b="1" i="1" dirty="0" smtClean="0">
                <a:solidFill>
                  <a:schemeClr val="bg1"/>
                </a:solidFill>
                <a:latin typeface="Verdana" panose="020B0604030504040204" pitchFamily="34" charset="0"/>
                <a:ea typeface="Verdana" panose="020B0604030504040204" pitchFamily="34" charset="0"/>
              </a:rPr>
              <a:t>Als </a:t>
            </a:r>
            <a:r>
              <a:rPr lang="nl-NL" sz="2000" b="1" i="1" dirty="0">
                <a:solidFill>
                  <a:schemeClr val="bg1"/>
                </a:solidFill>
                <a:latin typeface="Verdana" panose="020B0604030504040204" pitchFamily="34" charset="0"/>
                <a:ea typeface="Verdana" panose="020B0604030504040204" pitchFamily="34" charset="0"/>
              </a:rPr>
              <a:t>de hemel boven te meten is en de fundamenten der aarde beneden na te speuren zijn, dan zal Ik heel het nageslacht van Israël verwerpen om al hetgeen zij gedaan hebben, luidt het woord des </a:t>
            </a:r>
            <a:r>
              <a:rPr lang="nl-NL" sz="2000" b="1" i="1" cap="small" dirty="0">
                <a:solidFill>
                  <a:schemeClr val="bg1"/>
                </a:solidFill>
                <a:latin typeface="Verdana" panose="020B0604030504040204" pitchFamily="34" charset="0"/>
                <a:ea typeface="Verdana" panose="020B0604030504040204" pitchFamily="34" charset="0"/>
              </a:rPr>
              <a:t>Heren</a:t>
            </a:r>
            <a:r>
              <a:rPr lang="nl-NL" sz="2000" b="1" i="1" dirty="0">
                <a:solidFill>
                  <a:schemeClr val="bg1"/>
                </a:solidFill>
                <a:latin typeface="Verdana" panose="020B0604030504040204" pitchFamily="34" charset="0"/>
                <a:ea typeface="Verdana" panose="020B0604030504040204" pitchFamily="34" charset="0"/>
              </a:rPr>
              <a:t>.</a:t>
            </a:r>
            <a:endParaRPr lang="nl-NL" sz="2000" b="1" i="1" dirty="0" smtClean="0">
              <a:solidFill>
                <a:schemeClr val="bg1"/>
              </a:solidFill>
              <a:latin typeface="Verdana" panose="020B0604030504040204" pitchFamily="34" charset="0"/>
              <a:ea typeface="Verdana" panose="020B060403050404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645024"/>
            <a:ext cx="34258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619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a:spLocks noGrp="1"/>
          </p:cNvSpPr>
          <p:nvPr>
            <p:ph idx="1"/>
          </p:nvPr>
        </p:nvSpPr>
        <p:spPr>
          <a:xfrm>
            <a:off x="34870" y="1124744"/>
            <a:ext cx="4464000" cy="2052000"/>
          </a:xfrm>
          <a:solidFill>
            <a:srgbClr val="4F6228">
              <a:alpha val="80000"/>
            </a:srgbClr>
          </a:solidFill>
          <a:ln w="38100">
            <a:solidFill>
              <a:srgbClr val="92D050"/>
            </a:solidFill>
          </a:ln>
        </p:spPr>
        <p:txBody>
          <a:bodyPr lIns="0">
            <a:noAutofit/>
          </a:bodyPr>
          <a:lstStyle/>
          <a:p>
            <a:pPr>
              <a:buNone/>
            </a:pPr>
            <a:r>
              <a:rPr lang="nl-NL" sz="2000" i="1" dirty="0" smtClean="0">
                <a:solidFill>
                  <a:schemeClr val="bg1"/>
                </a:solidFill>
                <a:latin typeface="Verdana" panose="020B0604030504040204" pitchFamily="34" charset="0"/>
                <a:ea typeface="Verdana" panose="020B0604030504040204" pitchFamily="34" charset="0"/>
              </a:rPr>
              <a:t>	Deut.23:3 </a:t>
            </a:r>
          </a:p>
          <a:p>
            <a:pPr>
              <a:buNone/>
            </a:pPr>
            <a:r>
              <a:rPr lang="nl-NL" sz="2000" i="1" dirty="0" smtClean="0">
                <a:solidFill>
                  <a:schemeClr val="bg1"/>
                </a:solidFill>
                <a:latin typeface="Verdana" panose="020B0604030504040204" pitchFamily="34" charset="0"/>
                <a:ea typeface="Verdana" panose="020B0604030504040204" pitchFamily="34" charset="0"/>
              </a:rPr>
              <a:t>	“</a:t>
            </a:r>
            <a:r>
              <a:rPr lang="nl-NL" sz="2000" i="1" dirty="0">
                <a:solidFill>
                  <a:schemeClr val="bg1"/>
                </a:solidFill>
                <a:latin typeface="Verdana" panose="020B0604030504040204" pitchFamily="34" charset="0"/>
                <a:ea typeface="Verdana" panose="020B0604030504040204" pitchFamily="34" charset="0"/>
              </a:rPr>
              <a:t>Een Ammoniet of Moabiet zal niet in de ​</a:t>
            </a:r>
            <a:r>
              <a:rPr lang="nl-NL" sz="2000" i="1" dirty="0" smtClean="0">
                <a:solidFill>
                  <a:schemeClr val="bg1"/>
                </a:solidFill>
                <a:latin typeface="Verdana" panose="020B0604030504040204" pitchFamily="34" charset="0"/>
                <a:ea typeface="Verdana" panose="020B0604030504040204" pitchFamily="34" charset="0"/>
              </a:rPr>
              <a:t>gemeente des </a:t>
            </a:r>
            <a:r>
              <a:rPr lang="nl-NL" sz="2000" i="1" cap="small" dirty="0" smtClean="0">
                <a:solidFill>
                  <a:schemeClr val="bg1"/>
                </a:solidFill>
                <a:latin typeface="Verdana" panose="020B0604030504040204" pitchFamily="34" charset="0"/>
                <a:ea typeface="Verdana" panose="020B0604030504040204" pitchFamily="34" charset="0"/>
              </a:rPr>
              <a:t>Heren</a:t>
            </a:r>
            <a:r>
              <a:rPr lang="nl-NL" sz="2000" i="1" dirty="0">
                <a:solidFill>
                  <a:schemeClr val="bg1"/>
                </a:solidFill>
                <a:latin typeface="Verdana" panose="020B0604030504040204" pitchFamily="34" charset="0"/>
                <a:ea typeface="Verdana" panose="020B0604030504040204" pitchFamily="34" charset="0"/>
              </a:rPr>
              <a:t> komen; zelfs hun </a:t>
            </a:r>
            <a:r>
              <a:rPr lang="nl-NL" sz="2000" i="1" dirty="0" smtClean="0">
                <a:solidFill>
                  <a:schemeClr val="bg1"/>
                </a:solidFill>
                <a:latin typeface="Verdana" panose="020B0604030504040204" pitchFamily="34" charset="0"/>
                <a:ea typeface="Verdana" panose="020B0604030504040204" pitchFamily="34" charset="0"/>
              </a:rPr>
              <a:t>tiende ​</a:t>
            </a:r>
            <a:r>
              <a:rPr lang="nl-NL" sz="2000" i="1" dirty="0">
                <a:solidFill>
                  <a:schemeClr val="bg1"/>
                </a:solidFill>
                <a:latin typeface="Verdana" panose="020B0604030504040204" pitchFamily="34" charset="0"/>
                <a:ea typeface="Verdana" panose="020B0604030504040204" pitchFamily="34" charset="0"/>
              </a:rPr>
              <a:t>geslacht​ zal nimmer in de ​gemeente</a:t>
            </a:r>
            <a:r>
              <a:rPr lang="nl-NL" sz="2000" i="1" dirty="0" smtClean="0">
                <a:solidFill>
                  <a:schemeClr val="bg1"/>
                </a:solidFill>
                <a:latin typeface="Verdana" panose="020B0604030504040204" pitchFamily="34" charset="0"/>
                <a:ea typeface="Verdana" panose="020B0604030504040204" pitchFamily="34" charset="0"/>
              </a:rPr>
              <a:t>​ des</a:t>
            </a:r>
            <a:r>
              <a:rPr lang="nl-NL" sz="2000" i="1" dirty="0">
                <a:solidFill>
                  <a:schemeClr val="bg1"/>
                </a:solidFill>
                <a:latin typeface="Verdana" panose="020B0604030504040204" pitchFamily="34" charset="0"/>
                <a:ea typeface="Verdana" panose="020B0604030504040204" pitchFamily="34" charset="0"/>
              </a:rPr>
              <a:t> </a:t>
            </a:r>
            <a:r>
              <a:rPr lang="nl-NL" sz="2000" i="1" cap="small" dirty="0">
                <a:solidFill>
                  <a:schemeClr val="bg1"/>
                </a:solidFill>
                <a:latin typeface="Verdana" panose="020B0604030504040204" pitchFamily="34" charset="0"/>
                <a:ea typeface="Verdana" panose="020B0604030504040204" pitchFamily="34" charset="0"/>
              </a:rPr>
              <a:t>Heren</a:t>
            </a:r>
            <a:r>
              <a:rPr lang="nl-NL" sz="2000" i="1" dirty="0">
                <a:solidFill>
                  <a:schemeClr val="bg1"/>
                </a:solidFill>
                <a:latin typeface="Verdana" panose="020B0604030504040204" pitchFamily="34" charset="0"/>
                <a:ea typeface="Verdana" panose="020B0604030504040204" pitchFamily="34" charset="0"/>
              </a:rPr>
              <a:t> </a:t>
            </a:r>
            <a:r>
              <a:rPr lang="nl-NL" sz="2000" i="1" dirty="0" smtClean="0">
                <a:solidFill>
                  <a:schemeClr val="bg1"/>
                </a:solidFill>
                <a:latin typeface="Verdana" panose="020B0604030504040204" pitchFamily="34" charset="0"/>
                <a:ea typeface="Verdana" panose="020B0604030504040204" pitchFamily="34" charset="0"/>
              </a:rPr>
              <a:t>komen</a:t>
            </a:r>
          </a:p>
        </p:txBody>
      </p:sp>
      <p:sp>
        <p:nvSpPr>
          <p:cNvPr id="4" name="Ondertitel 2"/>
          <p:cNvSpPr txBox="1">
            <a:spLocks/>
          </p:cNvSpPr>
          <p:nvPr/>
        </p:nvSpPr>
        <p:spPr>
          <a:xfrm>
            <a:off x="4627596" y="1124744"/>
            <a:ext cx="4464000" cy="2052000"/>
          </a:xfrm>
          <a:prstGeom prst="rect">
            <a:avLst/>
          </a:prstGeom>
          <a:solidFill>
            <a:srgbClr val="4F6228">
              <a:alpha val="80000"/>
            </a:srgbClr>
          </a:solidFill>
          <a:ln w="38100">
            <a:solidFill>
              <a:srgbClr val="92D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l-NL" sz="2000" i="1" dirty="0" smtClean="0">
                <a:solidFill>
                  <a:schemeClr val="bg1"/>
                </a:solidFill>
                <a:latin typeface="Verdana" panose="020B0604030504040204" pitchFamily="34" charset="0"/>
                <a:ea typeface="Verdana" panose="020B0604030504040204" pitchFamily="34" charset="0"/>
              </a:rPr>
              <a:t>	</a:t>
            </a:r>
            <a:r>
              <a:rPr lang="nl-NL" sz="2000" b="1" i="1" dirty="0" smtClean="0">
                <a:solidFill>
                  <a:schemeClr val="bg1"/>
                </a:solidFill>
                <a:latin typeface="Verdana" panose="020B0604030504040204" pitchFamily="34" charset="0"/>
                <a:ea typeface="Verdana" panose="020B0604030504040204" pitchFamily="34" charset="0"/>
              </a:rPr>
              <a:t>Ruth</a:t>
            </a:r>
            <a:r>
              <a:rPr lang="nl-NL" sz="2000" dirty="0" smtClean="0">
                <a:solidFill>
                  <a:schemeClr val="bg1"/>
                </a:solidFill>
                <a:latin typeface="Verdana" panose="020B0604030504040204" pitchFamily="34" charset="0"/>
                <a:ea typeface="Verdana" panose="020B0604030504040204" pitchFamily="34" charset="0"/>
              </a:rPr>
              <a:t>, de Moabitische, werd moeder van David en de Messias.</a:t>
            </a:r>
            <a:endParaRPr lang="nl-NL" sz="2000" b="1" i="1" dirty="0" smtClean="0">
              <a:solidFill>
                <a:schemeClr val="bg1"/>
              </a:solidFill>
              <a:latin typeface="Verdana" panose="020B0604030504040204" pitchFamily="34" charset="0"/>
              <a:ea typeface="Verdana" panose="020B0604030504040204" pitchFamily="34" charset="0"/>
            </a:endParaRPr>
          </a:p>
        </p:txBody>
      </p:sp>
      <p:sp>
        <p:nvSpPr>
          <p:cNvPr id="5" name="Ondertitel 2"/>
          <p:cNvSpPr txBox="1">
            <a:spLocks/>
          </p:cNvSpPr>
          <p:nvPr/>
        </p:nvSpPr>
        <p:spPr>
          <a:xfrm>
            <a:off x="35496" y="3321216"/>
            <a:ext cx="4464000" cy="1404000"/>
          </a:xfrm>
          <a:prstGeom prst="rect">
            <a:avLst/>
          </a:prstGeom>
          <a:solidFill>
            <a:srgbClr val="4F6228">
              <a:alpha val="80000"/>
            </a:srgbClr>
          </a:solidFill>
          <a:ln w="38100">
            <a:solidFill>
              <a:srgbClr val="92D050"/>
            </a:solidFill>
          </a:ln>
        </p:spPr>
        <p:txBody>
          <a:bodyPr vert="horz" lIns="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l-NL" sz="2000" i="1" dirty="0" smtClean="0">
                <a:solidFill>
                  <a:schemeClr val="bg1"/>
                </a:solidFill>
                <a:latin typeface="Verdana" panose="020B0604030504040204" pitchFamily="34" charset="0"/>
                <a:ea typeface="Verdana" panose="020B0604030504040204" pitchFamily="34" charset="0"/>
              </a:rPr>
              <a:t>	Gen.9:25</a:t>
            </a:r>
          </a:p>
          <a:p>
            <a:pPr>
              <a:buNone/>
            </a:pPr>
            <a:r>
              <a:rPr lang="nl-NL" sz="2000" i="1" dirty="0" smtClean="0">
                <a:solidFill>
                  <a:schemeClr val="bg1"/>
                </a:solidFill>
                <a:latin typeface="Verdana" panose="020B0604030504040204" pitchFamily="34" charset="0"/>
                <a:ea typeface="Verdana" panose="020B0604030504040204" pitchFamily="34" charset="0"/>
              </a:rPr>
              <a:t>	“</a:t>
            </a:r>
            <a:r>
              <a:rPr lang="nl-NL" sz="2000" b="1" i="1" dirty="0">
                <a:solidFill>
                  <a:schemeClr val="bg1"/>
                </a:solidFill>
                <a:latin typeface="Verdana" panose="020B0604030504040204" pitchFamily="34" charset="0"/>
                <a:ea typeface="Verdana" panose="020B0604030504040204" pitchFamily="34" charset="0"/>
              </a:rPr>
              <a:t>Vervloekt zij Kanaän</a:t>
            </a:r>
            <a:r>
              <a:rPr lang="nl-NL" sz="2000" i="1" dirty="0">
                <a:solidFill>
                  <a:schemeClr val="bg1"/>
                </a:solidFill>
                <a:latin typeface="Verdana" panose="020B0604030504040204" pitchFamily="34" charset="0"/>
                <a:ea typeface="Verdana" panose="020B0604030504040204" pitchFamily="34" charset="0"/>
              </a:rPr>
              <a:t>, een knecht der knechten zij hij voor zijn broeders.</a:t>
            </a:r>
            <a:endParaRPr lang="nl-NL" sz="2000" i="1" dirty="0" smtClean="0">
              <a:solidFill>
                <a:schemeClr val="bg1"/>
              </a:solidFill>
              <a:latin typeface="Verdana" panose="020B0604030504040204" pitchFamily="34" charset="0"/>
              <a:ea typeface="Verdana" panose="020B0604030504040204" pitchFamily="34" charset="0"/>
            </a:endParaRPr>
          </a:p>
        </p:txBody>
      </p:sp>
      <p:sp>
        <p:nvSpPr>
          <p:cNvPr id="6" name="Ondertitel 2"/>
          <p:cNvSpPr txBox="1">
            <a:spLocks/>
          </p:cNvSpPr>
          <p:nvPr/>
        </p:nvSpPr>
        <p:spPr>
          <a:xfrm>
            <a:off x="4628222" y="3321216"/>
            <a:ext cx="4464000" cy="1404000"/>
          </a:xfrm>
          <a:prstGeom prst="rect">
            <a:avLst/>
          </a:prstGeom>
          <a:solidFill>
            <a:srgbClr val="4F6228">
              <a:alpha val="80000"/>
            </a:srgbClr>
          </a:solidFill>
          <a:ln w="38100">
            <a:solidFill>
              <a:srgbClr val="92D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l-NL" sz="2000" i="1" dirty="0" smtClean="0">
                <a:solidFill>
                  <a:schemeClr val="bg1"/>
                </a:solidFill>
                <a:latin typeface="Verdana" panose="020B0604030504040204" pitchFamily="34" charset="0"/>
                <a:ea typeface="Verdana" panose="020B0604030504040204" pitchFamily="34" charset="0"/>
              </a:rPr>
              <a:t>	</a:t>
            </a:r>
            <a:r>
              <a:rPr lang="nl-NL" sz="2000" b="1" i="1" dirty="0" err="1" smtClean="0">
                <a:solidFill>
                  <a:schemeClr val="bg1"/>
                </a:solidFill>
                <a:latin typeface="Verdana" panose="020B0604030504040204" pitchFamily="34" charset="0"/>
                <a:ea typeface="Verdana" panose="020B0604030504040204" pitchFamily="34" charset="0"/>
              </a:rPr>
              <a:t>Rachab</a:t>
            </a:r>
            <a:r>
              <a:rPr lang="nl-NL" sz="2000" dirty="0" smtClean="0">
                <a:solidFill>
                  <a:schemeClr val="bg1"/>
                </a:solidFill>
                <a:latin typeface="Verdana" panose="020B0604030504040204" pitchFamily="34" charset="0"/>
                <a:ea typeface="Verdana" panose="020B0604030504040204" pitchFamily="34" charset="0"/>
              </a:rPr>
              <a:t>, de </a:t>
            </a:r>
            <a:r>
              <a:rPr lang="nl-NL" sz="2000" dirty="0" err="1" smtClean="0">
                <a:solidFill>
                  <a:schemeClr val="bg1"/>
                </a:solidFill>
                <a:latin typeface="Verdana" panose="020B0604030504040204" pitchFamily="34" charset="0"/>
                <a:ea typeface="Verdana" panose="020B0604030504040204" pitchFamily="34" charset="0"/>
              </a:rPr>
              <a:t>Kanaänitische</a:t>
            </a:r>
            <a:r>
              <a:rPr lang="nl-NL" sz="2000" dirty="0" smtClean="0">
                <a:solidFill>
                  <a:schemeClr val="bg1"/>
                </a:solidFill>
                <a:latin typeface="Verdana" panose="020B0604030504040204" pitchFamily="34" charset="0"/>
                <a:ea typeface="Verdana" panose="020B0604030504040204" pitchFamily="34" charset="0"/>
              </a:rPr>
              <a:t>, werd moeder van David en de Messias.</a:t>
            </a:r>
            <a:endParaRPr lang="nl-NL" sz="2000" b="1" i="1" dirty="0" smtClean="0">
              <a:solidFill>
                <a:schemeClr val="bg1"/>
              </a:solidFill>
              <a:latin typeface="Verdana" panose="020B0604030504040204" pitchFamily="34" charset="0"/>
              <a:ea typeface="Verdana" panose="020B0604030504040204" pitchFamily="34" charset="0"/>
            </a:endParaRPr>
          </a:p>
        </p:txBody>
      </p:sp>
      <p:sp>
        <p:nvSpPr>
          <p:cNvPr id="8" name="Ondertitel 2"/>
          <p:cNvSpPr txBox="1">
            <a:spLocks/>
          </p:cNvSpPr>
          <p:nvPr/>
        </p:nvSpPr>
        <p:spPr>
          <a:xfrm>
            <a:off x="35496" y="4905320"/>
            <a:ext cx="9001000" cy="1836048"/>
          </a:xfrm>
          <a:prstGeom prst="rect">
            <a:avLst/>
          </a:prstGeom>
          <a:solidFill>
            <a:srgbClr val="4F6228">
              <a:alpha val="80000"/>
            </a:srgbClr>
          </a:solidFill>
          <a:ln w="38100">
            <a:solidFill>
              <a:srgbClr val="92D050"/>
            </a:solidFill>
          </a:ln>
        </p:spPr>
        <p:txBody>
          <a:bodyPr vert="horz" lIns="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l-NL" sz="2000" i="1" dirty="0" smtClean="0">
                <a:solidFill>
                  <a:schemeClr val="bg1"/>
                </a:solidFill>
                <a:latin typeface="Verdana" panose="020B0604030504040204" pitchFamily="34" charset="0"/>
                <a:ea typeface="Verdana" panose="020B0604030504040204" pitchFamily="34" charset="0"/>
              </a:rPr>
              <a:t>	Ef.2:3 “wij </a:t>
            </a:r>
            <a:r>
              <a:rPr lang="nl-NL" sz="2000" i="1" dirty="0">
                <a:solidFill>
                  <a:schemeClr val="bg1"/>
                </a:solidFill>
                <a:latin typeface="Verdana" panose="020B0604030504040204" pitchFamily="34" charset="0"/>
                <a:ea typeface="Verdana" panose="020B0604030504040204" pitchFamily="34" charset="0"/>
              </a:rPr>
              <a:t>waren van nature, evenzeer als de </a:t>
            </a:r>
            <a:r>
              <a:rPr lang="nl-NL" sz="2000" i="1" dirty="0" err="1">
                <a:solidFill>
                  <a:schemeClr val="bg1"/>
                </a:solidFill>
                <a:latin typeface="Verdana" panose="020B0604030504040204" pitchFamily="34" charset="0"/>
                <a:ea typeface="Verdana" panose="020B0604030504040204" pitchFamily="34" charset="0"/>
              </a:rPr>
              <a:t>overigen</a:t>
            </a:r>
            <a:r>
              <a:rPr lang="nl-NL" sz="2000" i="1" dirty="0">
                <a:solidFill>
                  <a:schemeClr val="bg1"/>
                </a:solidFill>
                <a:latin typeface="Verdana" panose="020B0604030504040204" pitchFamily="34" charset="0"/>
                <a:ea typeface="Verdana" panose="020B0604030504040204" pitchFamily="34" charset="0"/>
              </a:rPr>
              <a:t>, ​kinderen​ des </a:t>
            </a:r>
            <a:r>
              <a:rPr lang="nl-NL" sz="2000" i="1" dirty="0" err="1">
                <a:solidFill>
                  <a:schemeClr val="bg1"/>
                </a:solidFill>
                <a:latin typeface="Verdana" panose="020B0604030504040204" pitchFamily="34" charset="0"/>
                <a:ea typeface="Verdana" panose="020B0604030504040204" pitchFamily="34" charset="0"/>
              </a:rPr>
              <a:t>toorns</a:t>
            </a:r>
            <a:r>
              <a:rPr lang="nl-NL" sz="2000" i="1" dirty="0">
                <a:solidFill>
                  <a:schemeClr val="bg1"/>
                </a:solidFill>
                <a:latin typeface="Verdana" panose="020B0604030504040204" pitchFamily="34" charset="0"/>
                <a:ea typeface="Verdana" panose="020B0604030504040204" pitchFamily="34" charset="0"/>
              </a:rPr>
              <a:t> –, </a:t>
            </a:r>
            <a:r>
              <a:rPr lang="nl-NL" sz="2000" i="1" baseline="30000" dirty="0">
                <a:solidFill>
                  <a:schemeClr val="bg1"/>
                </a:solidFill>
                <a:latin typeface="Verdana" panose="020B0604030504040204" pitchFamily="34" charset="0"/>
                <a:ea typeface="Verdana" panose="020B0604030504040204" pitchFamily="34" charset="0"/>
              </a:rPr>
              <a:t>4</a:t>
            </a:r>
            <a:r>
              <a:rPr lang="nl-NL" sz="2000" i="1" dirty="0">
                <a:solidFill>
                  <a:schemeClr val="bg1"/>
                </a:solidFill>
                <a:latin typeface="Verdana" panose="020B0604030504040204" pitchFamily="34" charset="0"/>
                <a:ea typeface="Verdana" panose="020B0604030504040204" pitchFamily="34" charset="0"/>
              </a:rPr>
              <a:t>God echter, die rijk is aan erbarming, heeft, om zijn grote ​liefde, waarmede Hij ons heeft liefgehad, </a:t>
            </a:r>
            <a:r>
              <a:rPr lang="nl-NL" sz="2000" i="1" baseline="30000" dirty="0">
                <a:solidFill>
                  <a:schemeClr val="bg1"/>
                </a:solidFill>
                <a:latin typeface="Verdana" panose="020B0604030504040204" pitchFamily="34" charset="0"/>
                <a:ea typeface="Verdana" panose="020B0604030504040204" pitchFamily="34" charset="0"/>
              </a:rPr>
              <a:t>5</a:t>
            </a:r>
            <a:r>
              <a:rPr lang="nl-NL" sz="2000" i="1" dirty="0">
                <a:solidFill>
                  <a:schemeClr val="bg1"/>
                </a:solidFill>
                <a:latin typeface="Verdana" panose="020B0604030504040204" pitchFamily="34" charset="0"/>
                <a:ea typeface="Verdana" panose="020B0604030504040204" pitchFamily="34" charset="0"/>
              </a:rPr>
              <a:t>ons, hoewel wij dood waren door de overtredingen mede levend gemaakt met </a:t>
            </a:r>
            <a:r>
              <a:rPr lang="nl-NL" sz="2000" i="1" dirty="0" smtClean="0">
                <a:solidFill>
                  <a:schemeClr val="bg1"/>
                </a:solidFill>
                <a:latin typeface="Verdana" panose="020B0604030504040204" pitchFamily="34" charset="0"/>
                <a:ea typeface="Verdana" panose="020B0604030504040204" pitchFamily="34" charset="0"/>
              </a:rPr>
              <a:t>​de Messias, </a:t>
            </a:r>
            <a:r>
              <a:rPr lang="nl-NL" sz="2000" i="1" dirty="0">
                <a:solidFill>
                  <a:schemeClr val="bg1"/>
                </a:solidFill>
                <a:latin typeface="Verdana" panose="020B0604030504040204" pitchFamily="34" charset="0"/>
                <a:ea typeface="Verdana" panose="020B0604030504040204" pitchFamily="34" charset="0"/>
              </a:rPr>
              <a:t>– door ​genade​ zijt gij </a:t>
            </a:r>
            <a:r>
              <a:rPr lang="nl-NL" sz="2000" i="1" dirty="0" smtClean="0">
                <a:solidFill>
                  <a:schemeClr val="bg1"/>
                </a:solidFill>
                <a:latin typeface="Verdana" panose="020B0604030504040204" pitchFamily="34" charset="0"/>
                <a:ea typeface="Verdana" panose="020B0604030504040204" pitchFamily="34" charset="0"/>
              </a:rPr>
              <a:t>behouden”</a:t>
            </a:r>
          </a:p>
        </p:txBody>
      </p:sp>
    </p:spTree>
    <p:extLst>
      <p:ext uri="{BB962C8B-B14F-4D97-AF65-F5344CB8AC3E}">
        <p14:creationId xmlns:p14="http://schemas.microsoft.com/office/powerpoint/2010/main" val="20601731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7772400" cy="1470025"/>
          </a:xfrm>
        </p:spPr>
        <p:txBody>
          <a:bodyPr/>
          <a:lstStyle/>
          <a:p>
            <a:r>
              <a:rPr lang="nl-NL" dirty="0" smtClean="0">
                <a:solidFill>
                  <a:schemeClr val="bg1"/>
                </a:solidFill>
                <a:latin typeface="Arial Black" pitchFamily="34" charset="0"/>
              </a:rPr>
              <a:t>Be </a:t>
            </a:r>
            <a:r>
              <a:rPr lang="nl-NL" dirty="0" err="1" smtClean="0">
                <a:solidFill>
                  <a:schemeClr val="bg1"/>
                </a:solidFill>
                <a:latin typeface="Arial Black" pitchFamily="34" charset="0"/>
              </a:rPr>
              <a:t>choekotai</a:t>
            </a:r>
            <a:endParaRPr lang="nl-NL" dirty="0">
              <a:solidFill>
                <a:schemeClr val="bg1"/>
              </a:solidFill>
              <a:latin typeface="Arial Black" pitchFamily="34" charset="0"/>
            </a:endParaRPr>
          </a:p>
        </p:txBody>
      </p:sp>
      <p:sp>
        <p:nvSpPr>
          <p:cNvPr id="3" name="Ondertitel 2"/>
          <p:cNvSpPr>
            <a:spLocks noGrp="1"/>
          </p:cNvSpPr>
          <p:nvPr>
            <p:ph type="subTitle" idx="1"/>
          </p:nvPr>
        </p:nvSpPr>
        <p:spPr>
          <a:xfrm>
            <a:off x="3995936" y="1268760"/>
            <a:ext cx="4024536" cy="504056"/>
          </a:xfrm>
        </p:spPr>
        <p:txBody>
          <a:bodyPr>
            <a:normAutofit/>
          </a:bodyPr>
          <a:lstStyle/>
          <a:p>
            <a:r>
              <a:rPr lang="nl-NL" sz="2400" i="1" dirty="0" smtClean="0">
                <a:latin typeface="Arial Black" pitchFamily="34" charset="0"/>
              </a:rPr>
              <a:t>In mijn inzettingen</a:t>
            </a:r>
            <a:endParaRPr lang="nl-NL" sz="2400" i="1" dirty="0">
              <a:latin typeface="Arial Black" pitchFamily="34" charset="0"/>
            </a:endParaRPr>
          </a:p>
        </p:txBody>
      </p:sp>
      <p:sp>
        <p:nvSpPr>
          <p:cNvPr id="4" name="Tekstvak 3"/>
          <p:cNvSpPr txBox="1"/>
          <p:nvPr/>
        </p:nvSpPr>
        <p:spPr>
          <a:xfrm>
            <a:off x="4139952" y="2636912"/>
            <a:ext cx="4680520" cy="3046988"/>
          </a:xfrm>
          <a:prstGeom prst="rect">
            <a:avLst/>
          </a:prstGeom>
          <a:noFill/>
        </p:spPr>
        <p:txBody>
          <a:bodyPr wrap="square" rtlCol="0">
            <a:spAutoFit/>
          </a:bodyPr>
          <a:lstStyle/>
          <a:p>
            <a:r>
              <a:rPr lang="nl-NL" sz="2400" dirty="0" smtClean="0">
                <a:solidFill>
                  <a:schemeClr val="bg1"/>
                </a:solidFill>
                <a:latin typeface="Arial Black" pitchFamily="34" charset="0"/>
              </a:rPr>
              <a:t>“Als je geen gehoor geeft </a:t>
            </a:r>
          </a:p>
          <a:p>
            <a:r>
              <a:rPr lang="nl-NL" sz="2400" dirty="0" smtClean="0">
                <a:solidFill>
                  <a:schemeClr val="bg1"/>
                </a:solidFill>
                <a:latin typeface="Arial Black" pitchFamily="34" charset="0"/>
              </a:rPr>
              <a:t>aan Tora, ………….</a:t>
            </a:r>
          </a:p>
          <a:p>
            <a:endParaRPr lang="nl-NL" sz="2400" dirty="0" smtClean="0">
              <a:solidFill>
                <a:schemeClr val="bg1"/>
              </a:solidFill>
              <a:latin typeface="Arial Black" pitchFamily="34" charset="0"/>
            </a:endParaRPr>
          </a:p>
          <a:p>
            <a:endParaRPr lang="nl-NL" sz="2400" dirty="0" smtClean="0">
              <a:solidFill>
                <a:schemeClr val="bg1"/>
              </a:solidFill>
              <a:latin typeface="Arial Black" pitchFamily="34" charset="0"/>
            </a:endParaRPr>
          </a:p>
          <a:p>
            <a:endParaRPr lang="nl-NL" sz="2400" dirty="0" smtClean="0">
              <a:solidFill>
                <a:schemeClr val="bg1"/>
              </a:solidFill>
              <a:latin typeface="Arial Black" pitchFamily="34" charset="0"/>
            </a:endParaRPr>
          </a:p>
          <a:p>
            <a:endParaRPr lang="nl-NL" sz="2400" dirty="0" smtClean="0">
              <a:solidFill>
                <a:schemeClr val="bg1"/>
              </a:solidFill>
              <a:latin typeface="Arial Black" pitchFamily="34" charset="0"/>
            </a:endParaRPr>
          </a:p>
          <a:p>
            <a:pPr algn="r"/>
            <a:endParaRPr lang="nl-NL" sz="2400" dirty="0" smtClean="0">
              <a:solidFill>
                <a:schemeClr val="bg1"/>
              </a:solidFill>
              <a:latin typeface="Arial Black" pitchFamily="34" charset="0"/>
            </a:endParaRPr>
          </a:p>
          <a:p>
            <a:pPr algn="r"/>
            <a:r>
              <a:rPr lang="nl-NL" sz="2400" dirty="0" smtClean="0">
                <a:solidFill>
                  <a:schemeClr val="bg1"/>
                </a:solidFill>
                <a:latin typeface="Arial Black" pitchFamily="34" charset="0"/>
              </a:rPr>
              <a:t>Spreuken 28:9</a:t>
            </a:r>
            <a:endParaRPr lang="nl-NL" sz="2400" dirty="0">
              <a:solidFill>
                <a:schemeClr val="bg1"/>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861048"/>
            <a:ext cx="4773613"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1+#ppt_w/2"/>
                                          </p:val>
                                        </p:tav>
                                        <p:tav tm="100000">
                                          <p:val>
                                            <p:strVal val="#ppt_x"/>
                                          </p:val>
                                        </p:tav>
                                      </p:tavLst>
                                    </p:anim>
                                    <p:anim calcmode="lin" valueType="num">
                                      <p:cBhvr additive="base">
                                        <p:cTn id="13"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txBox="1">
            <a:spLocks/>
          </p:cNvSpPr>
          <p:nvPr/>
        </p:nvSpPr>
        <p:spPr>
          <a:xfrm>
            <a:off x="44034" y="2204864"/>
            <a:ext cx="9001000" cy="4176464"/>
          </a:xfrm>
          <a:prstGeom prst="rect">
            <a:avLst/>
          </a:prstGeom>
          <a:solidFill>
            <a:srgbClr val="4F6228">
              <a:alpha val="80000"/>
            </a:srgbClr>
          </a:solidFill>
          <a:ln w="38100">
            <a:solidFill>
              <a:srgbClr val="92D050"/>
            </a:solidFill>
          </a:ln>
        </p:spPr>
        <p:txBody>
          <a:bodyPr vert="horz" lIns="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nl-NL" sz="2400" i="1" dirty="0" smtClean="0">
                <a:solidFill>
                  <a:schemeClr val="bg1"/>
                </a:solidFill>
                <a:latin typeface="Verdana" panose="020B0604030504040204" pitchFamily="34" charset="0"/>
                <a:ea typeface="Verdana" panose="020B0604030504040204" pitchFamily="34" charset="0"/>
              </a:rPr>
              <a:t>	Rom.5:15 </a:t>
            </a:r>
          </a:p>
          <a:p>
            <a:pPr algn="ctr">
              <a:buNone/>
            </a:pPr>
            <a:r>
              <a:rPr lang="nl-NL" sz="2400" i="1" dirty="0" smtClean="0">
                <a:solidFill>
                  <a:schemeClr val="bg1"/>
                </a:solidFill>
                <a:latin typeface="Verdana" panose="020B0604030504040204" pitchFamily="34" charset="0"/>
                <a:ea typeface="Verdana" panose="020B0604030504040204" pitchFamily="34" charset="0"/>
              </a:rPr>
              <a:t>“</a:t>
            </a:r>
            <a:r>
              <a:rPr lang="nl-NL" sz="2400" dirty="0" smtClean="0">
                <a:solidFill>
                  <a:schemeClr val="bg1"/>
                </a:solidFill>
                <a:latin typeface="Verdana" panose="020B0604030504040204" pitchFamily="34" charset="0"/>
                <a:ea typeface="Verdana" panose="020B0604030504040204" pitchFamily="34" charset="0"/>
              </a:rPr>
              <a:t>Maar </a:t>
            </a:r>
            <a:r>
              <a:rPr lang="nl-NL" sz="2400" dirty="0">
                <a:solidFill>
                  <a:schemeClr val="bg1"/>
                </a:solidFill>
                <a:latin typeface="Verdana" panose="020B0604030504040204" pitchFamily="34" charset="0"/>
                <a:ea typeface="Verdana" panose="020B0604030504040204" pitchFamily="34" charset="0"/>
              </a:rPr>
              <a:t>de overtreding van Adam </a:t>
            </a:r>
            <a:endParaRPr lang="nl-NL" sz="2400" dirty="0" smtClean="0">
              <a:solidFill>
                <a:schemeClr val="bg1"/>
              </a:solidFill>
              <a:latin typeface="Verdana" panose="020B0604030504040204" pitchFamily="34" charset="0"/>
              <a:ea typeface="Verdana" panose="020B0604030504040204" pitchFamily="34" charset="0"/>
            </a:endParaRPr>
          </a:p>
          <a:p>
            <a:pPr algn="ctr">
              <a:buNone/>
            </a:pPr>
            <a:r>
              <a:rPr lang="nl-NL" sz="2400" dirty="0" smtClean="0">
                <a:solidFill>
                  <a:schemeClr val="bg1"/>
                </a:solidFill>
                <a:latin typeface="Verdana" panose="020B0604030504040204" pitchFamily="34" charset="0"/>
                <a:ea typeface="Verdana" panose="020B0604030504040204" pitchFamily="34" charset="0"/>
              </a:rPr>
              <a:t>staat </a:t>
            </a:r>
            <a:r>
              <a:rPr lang="nl-NL" sz="2400" dirty="0">
                <a:solidFill>
                  <a:schemeClr val="bg1"/>
                </a:solidFill>
                <a:latin typeface="Verdana" panose="020B0604030504040204" pitchFamily="34" charset="0"/>
                <a:ea typeface="Verdana" panose="020B0604030504040204" pitchFamily="34" charset="0"/>
              </a:rPr>
              <a:t>niet op één lijn met wat God ons heeft gegeven. </a:t>
            </a:r>
            <a:endParaRPr lang="nl-NL" sz="2400" dirty="0" smtClean="0">
              <a:solidFill>
                <a:schemeClr val="bg1"/>
              </a:solidFill>
              <a:latin typeface="Verdana" panose="020B0604030504040204" pitchFamily="34" charset="0"/>
              <a:ea typeface="Verdana" panose="020B0604030504040204" pitchFamily="34" charset="0"/>
            </a:endParaRPr>
          </a:p>
          <a:p>
            <a:pPr algn="ctr">
              <a:buNone/>
            </a:pPr>
            <a:r>
              <a:rPr lang="nl-NL" sz="2400" dirty="0" smtClean="0">
                <a:solidFill>
                  <a:schemeClr val="bg1"/>
                </a:solidFill>
                <a:latin typeface="Verdana" panose="020B0604030504040204" pitchFamily="34" charset="0"/>
                <a:ea typeface="Verdana" panose="020B0604030504040204" pitchFamily="34" charset="0"/>
              </a:rPr>
              <a:t>Want </a:t>
            </a:r>
            <a:r>
              <a:rPr lang="nl-NL" sz="2400" dirty="0">
                <a:solidFill>
                  <a:schemeClr val="bg1"/>
                </a:solidFill>
                <a:latin typeface="Verdana" panose="020B0604030504040204" pitchFamily="34" charset="0"/>
                <a:ea typeface="Verdana" panose="020B0604030504040204" pitchFamily="34" charset="0"/>
              </a:rPr>
              <a:t>door de overtreding van één mens moest de mensheid sterven. </a:t>
            </a:r>
            <a:endParaRPr lang="nl-NL" sz="2400" dirty="0" smtClean="0">
              <a:solidFill>
                <a:schemeClr val="bg1"/>
              </a:solidFill>
              <a:latin typeface="Verdana" panose="020B0604030504040204" pitchFamily="34" charset="0"/>
              <a:ea typeface="Verdana" panose="020B0604030504040204" pitchFamily="34" charset="0"/>
            </a:endParaRPr>
          </a:p>
          <a:p>
            <a:pPr algn="ctr">
              <a:buNone/>
            </a:pPr>
            <a:r>
              <a:rPr lang="nl-NL" sz="2400" dirty="0" smtClean="0">
                <a:solidFill>
                  <a:schemeClr val="bg1"/>
                </a:solidFill>
                <a:latin typeface="Verdana" panose="020B0604030504040204" pitchFamily="34" charset="0"/>
                <a:ea typeface="Verdana" panose="020B0604030504040204" pitchFamily="34" charset="0"/>
              </a:rPr>
              <a:t>Maar </a:t>
            </a:r>
            <a:r>
              <a:rPr lang="nl-NL" sz="2400" dirty="0">
                <a:solidFill>
                  <a:schemeClr val="bg1"/>
                </a:solidFill>
                <a:latin typeface="Verdana" panose="020B0604030504040204" pitchFamily="34" charset="0"/>
                <a:ea typeface="Verdana" panose="020B0604030504040204" pitchFamily="34" charset="0"/>
              </a:rPr>
              <a:t>veel en veel overvloediger is de </a:t>
            </a:r>
            <a:r>
              <a:rPr lang="nl-NL" sz="2400" i="1" dirty="0">
                <a:solidFill>
                  <a:schemeClr val="bg1"/>
                </a:solidFill>
                <a:latin typeface="Verdana" panose="020B0604030504040204" pitchFamily="34" charset="0"/>
                <a:ea typeface="Verdana" panose="020B0604030504040204" pitchFamily="34" charset="0"/>
              </a:rPr>
              <a:t>genade</a:t>
            </a:r>
            <a:r>
              <a:rPr lang="nl-NL" sz="2400" dirty="0">
                <a:solidFill>
                  <a:schemeClr val="bg1"/>
                </a:solidFill>
                <a:latin typeface="Verdana" panose="020B0604030504040204" pitchFamily="34" charset="0"/>
                <a:ea typeface="Verdana" panose="020B0604030504040204" pitchFamily="34" charset="0"/>
              </a:rPr>
              <a:t> van God </a:t>
            </a:r>
            <a:endParaRPr lang="nl-NL" sz="2400" dirty="0" smtClean="0">
              <a:solidFill>
                <a:schemeClr val="bg1"/>
              </a:solidFill>
              <a:latin typeface="Verdana" panose="020B0604030504040204" pitchFamily="34" charset="0"/>
              <a:ea typeface="Verdana" panose="020B0604030504040204" pitchFamily="34" charset="0"/>
            </a:endParaRPr>
          </a:p>
          <a:p>
            <a:pPr algn="ctr">
              <a:buNone/>
            </a:pPr>
            <a:r>
              <a:rPr lang="nl-NL" sz="2400" dirty="0" smtClean="0">
                <a:solidFill>
                  <a:schemeClr val="bg1"/>
                </a:solidFill>
                <a:latin typeface="Verdana" panose="020B0604030504040204" pitchFamily="34" charset="0"/>
                <a:ea typeface="Verdana" panose="020B0604030504040204" pitchFamily="34" charset="0"/>
              </a:rPr>
              <a:t>en </a:t>
            </a:r>
            <a:r>
              <a:rPr lang="nl-NL" sz="2400" dirty="0">
                <a:solidFill>
                  <a:schemeClr val="bg1"/>
                </a:solidFill>
                <a:latin typeface="Verdana" panose="020B0604030504040204" pitchFamily="34" charset="0"/>
                <a:ea typeface="Verdana" panose="020B0604030504040204" pitchFamily="34" charset="0"/>
              </a:rPr>
              <a:t>het geschenk dat hij de mensheid </a:t>
            </a:r>
            <a:endParaRPr lang="nl-NL" sz="2400" dirty="0" smtClean="0">
              <a:solidFill>
                <a:schemeClr val="bg1"/>
              </a:solidFill>
              <a:latin typeface="Verdana" panose="020B0604030504040204" pitchFamily="34" charset="0"/>
              <a:ea typeface="Verdana" panose="020B0604030504040204" pitchFamily="34" charset="0"/>
            </a:endParaRPr>
          </a:p>
          <a:p>
            <a:pPr algn="ctr">
              <a:buNone/>
            </a:pPr>
            <a:r>
              <a:rPr lang="nl-NL" sz="2400" dirty="0" smtClean="0">
                <a:solidFill>
                  <a:schemeClr val="bg1"/>
                </a:solidFill>
                <a:latin typeface="Verdana" panose="020B0604030504040204" pitchFamily="34" charset="0"/>
                <a:ea typeface="Verdana" panose="020B0604030504040204" pitchFamily="34" charset="0"/>
              </a:rPr>
              <a:t>uit </a:t>
            </a:r>
            <a:r>
              <a:rPr lang="nl-NL" sz="2400" dirty="0">
                <a:solidFill>
                  <a:schemeClr val="bg1"/>
                </a:solidFill>
                <a:latin typeface="Verdana" panose="020B0604030504040204" pitchFamily="34" charset="0"/>
                <a:ea typeface="Verdana" panose="020B0604030504040204" pitchFamily="34" charset="0"/>
              </a:rPr>
              <a:t>pure goedheid gaf, </a:t>
            </a:r>
            <a:endParaRPr lang="nl-NL" sz="2400" dirty="0" smtClean="0">
              <a:solidFill>
                <a:schemeClr val="bg1"/>
              </a:solidFill>
              <a:latin typeface="Verdana" panose="020B0604030504040204" pitchFamily="34" charset="0"/>
              <a:ea typeface="Verdana" panose="020B0604030504040204" pitchFamily="34" charset="0"/>
            </a:endParaRPr>
          </a:p>
          <a:p>
            <a:pPr algn="ctr">
              <a:buNone/>
            </a:pPr>
            <a:r>
              <a:rPr lang="nl-NL" sz="2400" dirty="0" smtClean="0">
                <a:solidFill>
                  <a:schemeClr val="bg1"/>
                </a:solidFill>
                <a:latin typeface="Verdana" panose="020B0604030504040204" pitchFamily="34" charset="0"/>
                <a:ea typeface="Verdana" panose="020B0604030504040204" pitchFamily="34" charset="0"/>
              </a:rPr>
              <a:t>namelijk </a:t>
            </a:r>
            <a:r>
              <a:rPr lang="nl-NL" sz="2400" dirty="0">
                <a:solidFill>
                  <a:schemeClr val="bg1"/>
                </a:solidFill>
                <a:latin typeface="Verdana" panose="020B0604030504040204" pitchFamily="34" charset="0"/>
                <a:ea typeface="Verdana" panose="020B0604030504040204" pitchFamily="34" charset="0"/>
              </a:rPr>
              <a:t>die ene mens </a:t>
            </a:r>
            <a:r>
              <a:rPr lang="nl-NL" sz="2400" dirty="0" smtClean="0">
                <a:solidFill>
                  <a:schemeClr val="bg1"/>
                </a:solidFill>
                <a:latin typeface="Verdana" panose="020B0604030504040204" pitchFamily="34" charset="0"/>
                <a:ea typeface="Verdana" panose="020B0604030504040204" pitchFamily="34" charset="0"/>
              </a:rPr>
              <a:t>Jesjoea</a:t>
            </a:r>
            <a:r>
              <a:rPr lang="nl-NL" sz="2400" dirty="0">
                <a:solidFill>
                  <a:schemeClr val="bg1"/>
                </a:solidFill>
                <a:latin typeface="Verdana" panose="020B0604030504040204" pitchFamily="34" charset="0"/>
                <a:ea typeface="Verdana" panose="020B0604030504040204" pitchFamily="34" charset="0"/>
              </a:rPr>
              <a:t> </a:t>
            </a:r>
            <a:r>
              <a:rPr lang="nl-NL" sz="2400" i="1" dirty="0" smtClean="0">
                <a:solidFill>
                  <a:schemeClr val="bg1"/>
                </a:solidFill>
                <a:latin typeface="Verdana" panose="020B0604030504040204" pitchFamily="34" charset="0"/>
                <a:ea typeface="Verdana" panose="020B0604030504040204" pitchFamily="34" charset="0"/>
              </a:rPr>
              <a:t>de Messias</a:t>
            </a:r>
            <a:r>
              <a:rPr lang="nl-NL" sz="2400" dirty="0" smtClean="0">
                <a:solidFill>
                  <a:schemeClr val="bg1"/>
                </a:solidFill>
                <a:latin typeface="Verdana" panose="020B0604030504040204" pitchFamily="34" charset="0"/>
                <a:ea typeface="Verdana" panose="020B0604030504040204" pitchFamily="34" charset="0"/>
              </a:rPr>
              <a:t>.</a:t>
            </a:r>
            <a:r>
              <a:rPr lang="nl-NL" sz="2400" i="1" dirty="0" smtClean="0">
                <a:solidFill>
                  <a:schemeClr val="bg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11924303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292080" y="4077072"/>
            <a:ext cx="2925801" cy="1938992"/>
          </a:xfrm>
          <a:prstGeom prst="rect">
            <a:avLst/>
          </a:prstGeom>
          <a:solidFill>
            <a:srgbClr val="293315"/>
          </a:solidFill>
        </p:spPr>
        <p:txBody>
          <a:bodyPr wrap="none" rtlCol="0">
            <a:spAutoFit/>
          </a:bodyPr>
          <a:lstStyle/>
          <a:p>
            <a:r>
              <a:rPr lang="nl-NL" sz="2400" dirty="0" smtClean="0">
                <a:solidFill>
                  <a:schemeClr val="bg1"/>
                </a:solidFill>
                <a:latin typeface="Times New Roman" panose="02020603050405020304" pitchFamily="18" charset="0"/>
                <a:cs typeface="Times New Roman" panose="02020603050405020304" pitchFamily="18" charset="0"/>
              </a:rPr>
              <a:t>Gerard </a:t>
            </a:r>
            <a:r>
              <a:rPr lang="nl-NL" sz="2400" dirty="0" err="1" smtClean="0">
                <a:solidFill>
                  <a:schemeClr val="bg1"/>
                </a:solidFill>
                <a:latin typeface="Times New Roman" panose="02020603050405020304" pitchFamily="18" charset="0"/>
                <a:cs typeface="Times New Roman" panose="02020603050405020304" pitchFamily="18" charset="0"/>
              </a:rPr>
              <a:t>J.Wijtsma</a:t>
            </a:r>
            <a:endParaRPr lang="nl-NL" sz="2400" dirty="0" smtClean="0">
              <a:solidFill>
                <a:schemeClr val="bg1"/>
              </a:solidFill>
              <a:latin typeface="Times New Roman" panose="02020603050405020304" pitchFamily="18" charset="0"/>
              <a:cs typeface="Times New Roman" panose="02020603050405020304" pitchFamily="18" charset="0"/>
            </a:endParaRPr>
          </a:p>
          <a:p>
            <a:r>
              <a:rPr lang="nl-NL" sz="2400" dirty="0" smtClean="0">
                <a:solidFill>
                  <a:schemeClr val="bg1"/>
                </a:solidFill>
                <a:latin typeface="Times New Roman" panose="02020603050405020304" pitchFamily="18" charset="0"/>
                <a:cs typeface="Times New Roman" panose="02020603050405020304" pitchFamily="18" charset="0"/>
              </a:rPr>
              <a:t>Messiaanse Gemeente</a:t>
            </a:r>
          </a:p>
          <a:p>
            <a:r>
              <a:rPr lang="nl-NL" sz="2400" dirty="0" smtClean="0">
                <a:solidFill>
                  <a:schemeClr val="bg1"/>
                </a:solidFill>
                <a:latin typeface="Times New Roman" panose="02020603050405020304" pitchFamily="18" charset="0"/>
                <a:cs typeface="Times New Roman" panose="02020603050405020304" pitchFamily="18" charset="0"/>
              </a:rPr>
              <a:t>‘Mayaan Yeshua’</a:t>
            </a:r>
          </a:p>
          <a:p>
            <a:r>
              <a:rPr lang="nl-NL" sz="2400" dirty="0" smtClean="0">
                <a:solidFill>
                  <a:schemeClr val="bg1"/>
                </a:solidFill>
                <a:latin typeface="Times New Roman" panose="02020603050405020304" pitchFamily="18" charset="0"/>
                <a:cs typeface="Times New Roman" panose="02020603050405020304" pitchFamily="18" charset="0"/>
              </a:rPr>
              <a:t>Drachten</a:t>
            </a:r>
          </a:p>
          <a:p>
            <a:r>
              <a:rPr lang="nl-NL" sz="2400" dirty="0" smtClean="0">
                <a:solidFill>
                  <a:schemeClr val="bg1"/>
                </a:solidFill>
                <a:latin typeface="Times New Roman" panose="02020603050405020304" pitchFamily="18" charset="0"/>
                <a:cs typeface="Times New Roman" panose="02020603050405020304" pitchFamily="18" charset="0"/>
                <a:hlinkClick r:id="rId2"/>
              </a:rPr>
              <a:t>www.mayaan.nl</a:t>
            </a:r>
            <a:endParaRPr lang="nl-NL" sz="2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7772400" cy="1470025"/>
          </a:xfrm>
        </p:spPr>
        <p:txBody>
          <a:bodyPr/>
          <a:lstStyle/>
          <a:p>
            <a:r>
              <a:rPr lang="nl-NL" dirty="0" smtClean="0">
                <a:solidFill>
                  <a:schemeClr val="bg1"/>
                </a:solidFill>
                <a:latin typeface="Arial Black" pitchFamily="34" charset="0"/>
              </a:rPr>
              <a:t>Be </a:t>
            </a:r>
            <a:r>
              <a:rPr lang="nl-NL" dirty="0" err="1" smtClean="0">
                <a:solidFill>
                  <a:schemeClr val="bg1"/>
                </a:solidFill>
                <a:latin typeface="Arial Black" pitchFamily="34" charset="0"/>
              </a:rPr>
              <a:t>choekotai</a:t>
            </a:r>
            <a:endParaRPr lang="nl-NL" dirty="0">
              <a:solidFill>
                <a:schemeClr val="bg1"/>
              </a:solidFill>
              <a:latin typeface="Arial Black" pitchFamily="34" charset="0"/>
            </a:endParaRPr>
          </a:p>
        </p:txBody>
      </p:sp>
      <p:sp>
        <p:nvSpPr>
          <p:cNvPr id="3" name="Ondertitel 2"/>
          <p:cNvSpPr>
            <a:spLocks noGrp="1"/>
          </p:cNvSpPr>
          <p:nvPr>
            <p:ph type="subTitle" idx="1"/>
          </p:nvPr>
        </p:nvSpPr>
        <p:spPr>
          <a:xfrm>
            <a:off x="3995936" y="1268760"/>
            <a:ext cx="4024536" cy="504056"/>
          </a:xfrm>
        </p:spPr>
        <p:txBody>
          <a:bodyPr>
            <a:normAutofit/>
          </a:bodyPr>
          <a:lstStyle/>
          <a:p>
            <a:r>
              <a:rPr lang="nl-NL" sz="2400" i="1" dirty="0" smtClean="0">
                <a:latin typeface="Arial Black" pitchFamily="34" charset="0"/>
              </a:rPr>
              <a:t>In mijn inzettingen</a:t>
            </a:r>
            <a:endParaRPr lang="nl-NL" sz="2400" i="1" dirty="0">
              <a:latin typeface="Arial Black" pitchFamily="34" charset="0"/>
            </a:endParaRPr>
          </a:p>
        </p:txBody>
      </p:sp>
      <p:sp>
        <p:nvSpPr>
          <p:cNvPr id="4" name="Tekstvak 3"/>
          <p:cNvSpPr txBox="1"/>
          <p:nvPr/>
        </p:nvSpPr>
        <p:spPr>
          <a:xfrm>
            <a:off x="179512" y="1857013"/>
            <a:ext cx="8712968" cy="3170099"/>
          </a:xfrm>
          <a:prstGeom prst="rect">
            <a:avLst/>
          </a:prstGeom>
          <a:solidFill>
            <a:srgbClr val="4F6228">
              <a:alpha val="80000"/>
            </a:srgbClr>
          </a:solidFill>
          <a:ln w="38100">
            <a:solidFill>
              <a:srgbClr val="92D050"/>
            </a:solidFill>
          </a:ln>
        </p:spPr>
        <p:txBody>
          <a:bodyPr wrap="square" rtlCol="0">
            <a:spAutoFit/>
          </a:bodyPr>
          <a:lstStyle/>
          <a:p>
            <a:r>
              <a:rPr lang="nl-NL" sz="2000" dirty="0" smtClean="0">
                <a:solidFill>
                  <a:schemeClr val="bg1"/>
                </a:solidFill>
                <a:latin typeface="Arial Black" pitchFamily="34" charset="0"/>
              </a:rPr>
              <a:t>“21 Niet iedereen die “Heer, Heer” tegen mij zegt, zal het koninkrijk van de hemel binnengaan, alleen wie handelt naar de wil van mijn hemelse Vader. 22 Op die dag zullen velen tegen mij zeggen: “Heer, Heer, hebben wij niet in uw naam geprofeteerd, hebben wij niet in uw naam demonen uitgedreven, en hebben wij niet vele wonderen verricht in uw naam?” 23 En dan zal ik hun rechtuit zeggen: “Ik heb jullie nooit gekend. </a:t>
            </a:r>
          </a:p>
          <a:p>
            <a:r>
              <a:rPr lang="nl-NL" sz="2000" dirty="0" smtClean="0">
                <a:solidFill>
                  <a:schemeClr val="bg1"/>
                </a:solidFill>
                <a:latin typeface="Arial Black" pitchFamily="34" charset="0"/>
              </a:rPr>
              <a:t>Weg met jullie, </a:t>
            </a:r>
            <a:r>
              <a:rPr lang="nl-NL" sz="2000" dirty="0" err="1" smtClean="0">
                <a:solidFill>
                  <a:srgbClr val="FFFF00"/>
                </a:solidFill>
                <a:latin typeface="Arial Black" pitchFamily="34" charset="0"/>
              </a:rPr>
              <a:t>wetsverkrachters</a:t>
            </a:r>
            <a:r>
              <a:rPr lang="nl-NL" sz="2000" dirty="0" smtClean="0">
                <a:solidFill>
                  <a:srgbClr val="FFFF00"/>
                </a:solidFill>
                <a:latin typeface="Arial Black" pitchFamily="34" charset="0"/>
              </a:rPr>
              <a:t>!” </a:t>
            </a:r>
          </a:p>
          <a:p>
            <a:pPr algn="r"/>
            <a:r>
              <a:rPr lang="nl-NL" sz="2000" dirty="0" err="1" smtClean="0">
                <a:solidFill>
                  <a:schemeClr val="bg1"/>
                </a:solidFill>
                <a:latin typeface="Arial Black" pitchFamily="34" charset="0"/>
              </a:rPr>
              <a:t>Mattheüs</a:t>
            </a:r>
            <a:r>
              <a:rPr lang="nl-NL" sz="2000" dirty="0" smtClean="0">
                <a:solidFill>
                  <a:schemeClr val="bg1"/>
                </a:solidFill>
                <a:latin typeface="Arial Black" pitchFamily="34" charset="0"/>
              </a:rPr>
              <a:t> 7:21</a:t>
            </a:r>
            <a:endParaRPr lang="nl-NL" sz="2000" dirty="0">
              <a:solidFill>
                <a:schemeClr val="bg1"/>
              </a:solidFill>
              <a:latin typeface="Arial Black" pitchFamily="34" charset="0"/>
            </a:endParaRPr>
          </a:p>
        </p:txBody>
      </p:sp>
      <p:sp>
        <p:nvSpPr>
          <p:cNvPr id="5" name="Ondertitel 2"/>
          <p:cNvSpPr txBox="1">
            <a:spLocks/>
          </p:cNvSpPr>
          <p:nvPr/>
        </p:nvSpPr>
        <p:spPr>
          <a:xfrm>
            <a:off x="3261621" y="4941168"/>
            <a:ext cx="5544616" cy="1611560"/>
          </a:xfrm>
          <a:prstGeom prst="rect">
            <a:avLst/>
          </a:prstGeom>
          <a:solidFill>
            <a:srgbClr val="4F6228">
              <a:alpha val="89804"/>
            </a:srgbClr>
          </a:solidFill>
          <a:ln w="38100">
            <a:solidFill>
              <a:srgbClr val="92D050"/>
            </a:solidFill>
          </a:ln>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Arial Black" pitchFamily="34" charset="0"/>
                <a:ea typeface="+mn-ea"/>
                <a:cs typeface="+mn-cs"/>
              </a:rPr>
              <a:t>	</a:t>
            </a:r>
            <a:r>
              <a:rPr kumimoji="0" lang="nl-NL" sz="2800" b="1" i="0" u="none" strike="noStrike" kern="1200" cap="none" spc="0" normalizeH="0" baseline="0" noProof="0" dirty="0" err="1" smtClean="0">
                <a:ln>
                  <a:noFill/>
                </a:ln>
                <a:solidFill>
                  <a:srgbClr val="FFFF00"/>
                </a:solidFill>
                <a:effectLst/>
                <a:uLnTx/>
                <a:uFillTx/>
                <a:latin typeface="Symbol" pitchFamily="18" charset="2"/>
              </a:rPr>
              <a:t>ergazomenoi</a:t>
            </a:r>
            <a:r>
              <a:rPr kumimoji="0" lang="nl-NL" sz="2800" b="1" i="0" u="none" strike="noStrike" kern="1200" cap="none" spc="0" normalizeH="0" baseline="0" noProof="0" dirty="0" smtClean="0">
                <a:ln>
                  <a:noFill/>
                </a:ln>
                <a:solidFill>
                  <a:srgbClr val="FFFF00"/>
                </a:solidFill>
                <a:effectLst/>
                <a:uLnTx/>
                <a:uFillTx/>
                <a:latin typeface="Symbol" pitchFamily="18" charset="2"/>
              </a:rPr>
              <a:t> </a:t>
            </a:r>
            <a:r>
              <a:rPr kumimoji="0" lang="nl-NL" sz="2800" b="1" i="0" u="none" strike="noStrike" kern="1200" cap="none" spc="0" normalizeH="0" baseline="0" noProof="0" dirty="0" err="1" smtClean="0">
                <a:ln>
                  <a:noFill/>
                </a:ln>
                <a:solidFill>
                  <a:srgbClr val="FFFF00"/>
                </a:solidFill>
                <a:effectLst/>
                <a:uLnTx/>
                <a:uFillTx/>
                <a:latin typeface="Symbol" pitchFamily="18" charset="2"/>
              </a:rPr>
              <a:t>thn</a:t>
            </a:r>
            <a:r>
              <a:rPr kumimoji="0" lang="nl-NL" sz="2800" b="1" i="0" u="none" strike="noStrike" kern="1200" cap="none" spc="0" normalizeH="0" noProof="0" dirty="0" smtClean="0">
                <a:ln>
                  <a:noFill/>
                </a:ln>
                <a:solidFill>
                  <a:srgbClr val="FFFF00"/>
                </a:solidFill>
                <a:effectLst/>
                <a:uLnTx/>
                <a:uFillTx/>
                <a:latin typeface="Symbol" pitchFamily="18" charset="2"/>
              </a:rPr>
              <a:t> </a:t>
            </a:r>
            <a:r>
              <a:rPr kumimoji="0" lang="nl-NL" sz="2800" b="1" i="0" u="none" strike="noStrike" kern="1200" cap="none" spc="0" normalizeH="0" noProof="0" dirty="0" err="1" smtClean="0">
                <a:ln>
                  <a:noFill/>
                </a:ln>
                <a:solidFill>
                  <a:srgbClr val="FFFF00"/>
                </a:solidFill>
                <a:effectLst/>
                <a:uLnTx/>
                <a:uFillTx/>
                <a:latin typeface="Symbol" pitchFamily="18" charset="2"/>
              </a:rPr>
              <a:t>anomian</a:t>
            </a:r>
            <a:endParaRPr kumimoji="0" lang="nl-NL" sz="2800" b="1" i="0" u="none" strike="noStrike" kern="1200" cap="none" spc="0" normalizeH="0" baseline="0" noProof="0" dirty="0" smtClean="0">
              <a:ln>
                <a:noFill/>
              </a:ln>
              <a:solidFill>
                <a:srgbClr val="FFFF00"/>
              </a:solidFill>
              <a:effectLst/>
              <a:uLnTx/>
              <a:uFillTx/>
              <a:latin typeface="Symbol" pitchFamily="18"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dirty="0" smtClean="0">
                <a:solidFill>
                  <a:srgbClr val="FFFF00"/>
                </a:solidFill>
                <a:latin typeface="Arial Black" pitchFamily="34" charset="0"/>
              </a:rPr>
              <a:t>	</a:t>
            </a:r>
            <a:r>
              <a:rPr lang="nl-NL" sz="2400" dirty="0" err="1" smtClean="0">
                <a:solidFill>
                  <a:srgbClr val="FFFF00"/>
                </a:solidFill>
                <a:latin typeface="Arial Black" pitchFamily="34" charset="0"/>
              </a:rPr>
              <a:t>ergazomenoi</a:t>
            </a:r>
            <a:r>
              <a:rPr lang="nl-NL" sz="2400" dirty="0" smtClean="0">
                <a:solidFill>
                  <a:srgbClr val="FFFF00"/>
                </a:solidFill>
                <a:latin typeface="Arial Black" pitchFamily="34" charset="0"/>
              </a:rPr>
              <a:t> ten </a:t>
            </a:r>
            <a:r>
              <a:rPr lang="nl-NL" sz="2400" dirty="0" err="1" smtClean="0">
                <a:solidFill>
                  <a:srgbClr val="FFFF00"/>
                </a:solidFill>
                <a:latin typeface="Arial Black" pitchFamily="34" charset="0"/>
              </a:rPr>
              <a:t>anomian</a:t>
            </a:r>
            <a:endParaRPr lang="nl-NL" sz="2400" dirty="0" smtClean="0">
              <a:solidFill>
                <a:srgbClr val="FFFF00"/>
              </a:solidFill>
              <a:latin typeface="Arial Black"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rgbClr val="FFFF00"/>
                </a:solidFill>
                <a:effectLst/>
                <a:uLnTx/>
                <a:uFillTx/>
                <a:latin typeface="Arial Black" pitchFamily="34" charset="0"/>
              </a:rPr>
              <a:t>	doende de wetteloosheid</a:t>
            </a:r>
            <a:r>
              <a:rPr kumimoji="0" lang="nl-NL" sz="2400" b="0" i="0" u="none" strike="noStrike" kern="1200" cap="none" spc="0" normalizeH="0" baseline="0" noProof="0" dirty="0" smtClean="0">
                <a:ln>
                  <a:noFill/>
                </a:ln>
                <a:solidFill>
                  <a:schemeClr val="bg1"/>
                </a:solidFill>
                <a:effectLst/>
                <a:uLnTx/>
                <a:uFillTx/>
                <a:latin typeface="Arial Black"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60648"/>
            <a:ext cx="7772400" cy="1470025"/>
          </a:xfrm>
        </p:spPr>
        <p:txBody>
          <a:bodyPr/>
          <a:lstStyle/>
          <a:p>
            <a:r>
              <a:rPr lang="nl-NL" dirty="0" smtClean="0">
                <a:solidFill>
                  <a:schemeClr val="bg1"/>
                </a:solidFill>
                <a:latin typeface="Arial Black" pitchFamily="34" charset="0"/>
              </a:rPr>
              <a:t>Be </a:t>
            </a:r>
            <a:r>
              <a:rPr lang="nl-NL" dirty="0" err="1" smtClean="0">
                <a:solidFill>
                  <a:schemeClr val="bg1"/>
                </a:solidFill>
                <a:latin typeface="Arial Black" pitchFamily="34" charset="0"/>
              </a:rPr>
              <a:t>choekotai</a:t>
            </a:r>
            <a:endParaRPr lang="nl-NL" dirty="0">
              <a:solidFill>
                <a:schemeClr val="bg1"/>
              </a:solidFill>
              <a:latin typeface="Arial Black" pitchFamily="34" charset="0"/>
            </a:endParaRPr>
          </a:p>
        </p:txBody>
      </p:sp>
      <p:sp>
        <p:nvSpPr>
          <p:cNvPr id="3" name="Ondertitel 2"/>
          <p:cNvSpPr>
            <a:spLocks noGrp="1"/>
          </p:cNvSpPr>
          <p:nvPr>
            <p:ph type="subTitle" idx="1"/>
          </p:nvPr>
        </p:nvSpPr>
        <p:spPr>
          <a:xfrm>
            <a:off x="3995936" y="1268760"/>
            <a:ext cx="4024536" cy="504056"/>
          </a:xfrm>
        </p:spPr>
        <p:txBody>
          <a:bodyPr>
            <a:normAutofit/>
          </a:bodyPr>
          <a:lstStyle/>
          <a:p>
            <a:r>
              <a:rPr lang="nl-NL" sz="2400" i="1" dirty="0" smtClean="0"/>
              <a:t>In mijn inzettingen</a:t>
            </a:r>
            <a:endParaRPr lang="nl-NL" sz="2400" i="1" dirty="0"/>
          </a:p>
        </p:txBody>
      </p:sp>
      <p:sp>
        <p:nvSpPr>
          <p:cNvPr id="4" name="Tekstvak 3"/>
          <p:cNvSpPr txBox="1"/>
          <p:nvPr/>
        </p:nvSpPr>
        <p:spPr>
          <a:xfrm>
            <a:off x="360040" y="1916832"/>
            <a:ext cx="8316416" cy="2308324"/>
          </a:xfrm>
          <a:prstGeom prst="rect">
            <a:avLst/>
          </a:prstGeom>
          <a:solidFill>
            <a:srgbClr val="4F6228">
              <a:alpha val="80000"/>
            </a:srgbClr>
          </a:solidFill>
          <a:ln w="38100">
            <a:solidFill>
              <a:srgbClr val="92D050"/>
            </a:solidFill>
          </a:ln>
        </p:spPr>
        <p:txBody>
          <a:bodyPr wrap="square" rtlCol="0">
            <a:spAutoFit/>
          </a:bodyPr>
          <a:lstStyle/>
          <a:p>
            <a:r>
              <a:rPr lang="nl-NL" sz="2400" dirty="0" smtClean="0">
                <a:solidFill>
                  <a:schemeClr val="bg1"/>
                </a:solidFill>
                <a:latin typeface="Arial Black" pitchFamily="34" charset="0"/>
              </a:rPr>
              <a:t>David Stern</a:t>
            </a:r>
          </a:p>
          <a:p>
            <a:endParaRPr lang="nl-NL" sz="2400" dirty="0" smtClean="0">
              <a:solidFill>
                <a:schemeClr val="bg1"/>
              </a:solidFill>
              <a:latin typeface="Arial Black" pitchFamily="34" charset="0"/>
            </a:endParaRPr>
          </a:p>
          <a:p>
            <a:r>
              <a:rPr lang="nl-NL" sz="2400" dirty="0" smtClean="0">
                <a:solidFill>
                  <a:schemeClr val="bg1"/>
                </a:solidFill>
                <a:latin typeface="Arial Black" pitchFamily="34" charset="0"/>
              </a:rPr>
              <a:t>“Christian </a:t>
            </a:r>
            <a:r>
              <a:rPr lang="nl-NL" sz="2400" dirty="0" err="1" smtClean="0">
                <a:solidFill>
                  <a:schemeClr val="bg1"/>
                </a:solidFill>
                <a:latin typeface="Arial Black" pitchFamily="34" charset="0"/>
              </a:rPr>
              <a:t>theology’s</a:t>
            </a:r>
            <a:r>
              <a:rPr lang="nl-NL" sz="2400" dirty="0" smtClean="0">
                <a:solidFill>
                  <a:schemeClr val="bg1"/>
                </a:solidFill>
                <a:latin typeface="Arial Black" pitchFamily="34" charset="0"/>
              </a:rPr>
              <a:t> </a:t>
            </a:r>
            <a:r>
              <a:rPr lang="nl-NL" sz="2400" dirty="0" err="1" smtClean="0">
                <a:solidFill>
                  <a:schemeClr val="bg1"/>
                </a:solidFill>
                <a:latin typeface="Arial Black" pitchFamily="34" charset="0"/>
              </a:rPr>
              <a:t>greatest</a:t>
            </a:r>
            <a:r>
              <a:rPr lang="nl-NL" sz="2400" dirty="0" smtClean="0">
                <a:solidFill>
                  <a:schemeClr val="bg1"/>
                </a:solidFill>
                <a:latin typeface="Arial Black" pitchFamily="34" charset="0"/>
              </a:rPr>
              <a:t> </a:t>
            </a:r>
            <a:r>
              <a:rPr lang="nl-NL" sz="2400" dirty="0" err="1" smtClean="0">
                <a:solidFill>
                  <a:schemeClr val="bg1"/>
                </a:solidFill>
                <a:latin typeface="Arial Black" pitchFamily="34" charset="0"/>
              </a:rPr>
              <a:t>deficiency</a:t>
            </a:r>
            <a:r>
              <a:rPr lang="nl-NL" sz="2400" dirty="0" smtClean="0">
                <a:solidFill>
                  <a:schemeClr val="bg1"/>
                </a:solidFill>
                <a:latin typeface="Arial Black" pitchFamily="34" charset="0"/>
              </a:rPr>
              <a:t>”</a:t>
            </a:r>
          </a:p>
          <a:p>
            <a:endParaRPr lang="nl-NL" sz="2400" dirty="0" smtClean="0">
              <a:solidFill>
                <a:schemeClr val="bg1"/>
              </a:solidFill>
              <a:latin typeface="Arial Black" pitchFamily="34" charset="0"/>
            </a:endParaRPr>
          </a:p>
          <a:p>
            <a:r>
              <a:rPr lang="nl-NL" sz="2400" dirty="0" smtClean="0">
                <a:solidFill>
                  <a:schemeClr val="bg1"/>
                </a:solidFill>
                <a:latin typeface="Arial Black" pitchFamily="34" charset="0"/>
              </a:rPr>
              <a:t>“Het grootste tekort in Christelijke theologie”</a:t>
            </a:r>
          </a:p>
          <a:p>
            <a:endParaRPr lang="nl-NL" sz="2400" dirty="0">
              <a:solidFill>
                <a:schemeClr val="bg1"/>
              </a:solidFill>
              <a:latin typeface="Arial Black" pitchFamily="34" charset="0"/>
            </a:endParaRPr>
          </a:p>
        </p:txBody>
      </p:sp>
      <p:sp>
        <p:nvSpPr>
          <p:cNvPr id="5" name="Tekstvak 4"/>
          <p:cNvSpPr txBox="1"/>
          <p:nvPr/>
        </p:nvSpPr>
        <p:spPr>
          <a:xfrm>
            <a:off x="2123728" y="4077072"/>
            <a:ext cx="5976664" cy="1815882"/>
          </a:xfrm>
          <a:prstGeom prst="rect">
            <a:avLst/>
          </a:prstGeom>
          <a:solidFill>
            <a:srgbClr val="4F6228">
              <a:alpha val="89804"/>
            </a:srgbClr>
          </a:solidFill>
          <a:ln w="38100">
            <a:solidFill>
              <a:srgbClr val="92D050"/>
            </a:solidFill>
          </a:ln>
        </p:spPr>
        <p:txBody>
          <a:bodyPr wrap="square" rtlCol="0">
            <a:spAutoFit/>
          </a:bodyPr>
          <a:lstStyle/>
          <a:p>
            <a:r>
              <a:rPr lang="nl-NL" sz="2400" dirty="0" smtClean="0">
                <a:solidFill>
                  <a:schemeClr val="bg1"/>
                </a:solidFill>
                <a:latin typeface="Arial Black" pitchFamily="34" charset="0"/>
              </a:rPr>
              <a:t>STUDIE EN BEGRIP VAN TORAH: </a:t>
            </a:r>
          </a:p>
          <a:p>
            <a:pPr algn="r"/>
            <a:endParaRPr lang="nl-NL" sz="2400" dirty="0" smtClean="0">
              <a:solidFill>
                <a:schemeClr val="bg1"/>
              </a:solidFill>
              <a:latin typeface="Arial Black" pitchFamily="34" charset="0"/>
            </a:endParaRPr>
          </a:p>
          <a:p>
            <a:r>
              <a:rPr lang="nl-NL" sz="2000" dirty="0" smtClean="0">
                <a:solidFill>
                  <a:schemeClr val="bg1"/>
                </a:solidFill>
                <a:latin typeface="Arial Black" pitchFamily="34" charset="0"/>
              </a:rPr>
              <a:t>c.a. 20% van Joodse studies gaat over Tora tegenover c.a. 1% binnen christelijke studies</a:t>
            </a:r>
            <a:r>
              <a:rPr lang="nl-NL" sz="2400" dirty="0" smtClean="0">
                <a:solidFill>
                  <a:schemeClr val="bg1"/>
                </a:solidFill>
                <a:latin typeface="Arial Black" pitchFamily="34" charset="0"/>
              </a:rPr>
              <a:t>.</a:t>
            </a:r>
            <a:endParaRPr lang="nl-NL" sz="24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60648"/>
            <a:ext cx="7772400" cy="1470025"/>
          </a:xfrm>
        </p:spPr>
        <p:txBody>
          <a:bodyPr/>
          <a:lstStyle/>
          <a:p>
            <a:r>
              <a:rPr lang="nl-NL" dirty="0" smtClean="0">
                <a:solidFill>
                  <a:schemeClr val="bg1"/>
                </a:solidFill>
                <a:latin typeface="Arial Black" pitchFamily="34" charset="0"/>
              </a:rPr>
              <a:t>Be </a:t>
            </a:r>
            <a:r>
              <a:rPr lang="nl-NL" dirty="0" err="1" smtClean="0">
                <a:solidFill>
                  <a:schemeClr val="bg1"/>
                </a:solidFill>
                <a:latin typeface="Arial Black" pitchFamily="34" charset="0"/>
              </a:rPr>
              <a:t>choekotai</a:t>
            </a:r>
            <a:endParaRPr lang="nl-NL" dirty="0">
              <a:solidFill>
                <a:schemeClr val="bg1"/>
              </a:solidFill>
              <a:latin typeface="Arial Black" pitchFamily="34" charset="0"/>
            </a:endParaRPr>
          </a:p>
        </p:txBody>
      </p:sp>
      <p:sp>
        <p:nvSpPr>
          <p:cNvPr id="3" name="Ondertitel 2"/>
          <p:cNvSpPr>
            <a:spLocks noGrp="1"/>
          </p:cNvSpPr>
          <p:nvPr>
            <p:ph type="subTitle" idx="1"/>
          </p:nvPr>
        </p:nvSpPr>
        <p:spPr>
          <a:xfrm>
            <a:off x="3995936" y="1268760"/>
            <a:ext cx="4024536" cy="504056"/>
          </a:xfrm>
        </p:spPr>
        <p:txBody>
          <a:bodyPr>
            <a:normAutofit/>
          </a:bodyPr>
          <a:lstStyle/>
          <a:p>
            <a:r>
              <a:rPr lang="nl-NL" sz="2400" i="1" dirty="0" smtClean="0"/>
              <a:t>In mijn inzettingen</a:t>
            </a:r>
            <a:endParaRPr lang="nl-NL" sz="2400" i="1" dirty="0"/>
          </a:p>
        </p:txBody>
      </p:sp>
      <p:sp>
        <p:nvSpPr>
          <p:cNvPr id="4" name="Tekstvak 3"/>
          <p:cNvSpPr txBox="1"/>
          <p:nvPr/>
        </p:nvSpPr>
        <p:spPr>
          <a:xfrm>
            <a:off x="1115616" y="2276872"/>
            <a:ext cx="6552728" cy="3046988"/>
          </a:xfrm>
          <a:prstGeom prst="rect">
            <a:avLst/>
          </a:prstGeom>
          <a:solidFill>
            <a:srgbClr val="4F6228">
              <a:alpha val="69804"/>
            </a:srgbClr>
          </a:solidFill>
          <a:ln w="38100">
            <a:solidFill>
              <a:srgbClr val="92D050"/>
            </a:solidFill>
          </a:ln>
        </p:spPr>
        <p:txBody>
          <a:bodyPr wrap="square" rtlCol="0">
            <a:spAutoFit/>
          </a:bodyPr>
          <a:lstStyle/>
          <a:p>
            <a:r>
              <a:rPr lang="nl-NL" sz="2400" dirty="0" smtClean="0">
                <a:solidFill>
                  <a:schemeClr val="bg1"/>
                </a:solidFill>
                <a:latin typeface="Arial Black" pitchFamily="34" charset="0"/>
              </a:rPr>
              <a:t>Dit nu is de wet </a:t>
            </a:r>
            <a:r>
              <a:rPr lang="nl-NL" sz="2400" dirty="0" smtClean="0">
                <a:solidFill>
                  <a:srgbClr val="FFFF00"/>
                </a:solidFill>
                <a:latin typeface="Arial Black" pitchFamily="34" charset="0"/>
              </a:rPr>
              <a:t>[Tora]</a:t>
            </a:r>
            <a:r>
              <a:rPr lang="nl-NL" sz="2400" dirty="0" smtClean="0">
                <a:solidFill>
                  <a:schemeClr val="bg1"/>
                </a:solidFill>
                <a:latin typeface="Arial Black" pitchFamily="34" charset="0"/>
              </a:rPr>
              <a:t>,</a:t>
            </a:r>
            <a:r>
              <a:rPr lang="nl-NL" sz="2400" dirty="0" smtClean="0">
                <a:solidFill>
                  <a:srgbClr val="FFFF00"/>
                </a:solidFill>
                <a:latin typeface="Arial Black" pitchFamily="34" charset="0"/>
              </a:rPr>
              <a:t> </a:t>
            </a:r>
          </a:p>
          <a:p>
            <a:r>
              <a:rPr lang="nl-NL" sz="2400" dirty="0" smtClean="0">
                <a:solidFill>
                  <a:schemeClr val="bg1"/>
                </a:solidFill>
                <a:latin typeface="Arial Black" pitchFamily="34" charset="0"/>
              </a:rPr>
              <a:t>die Mozes de Israëlieten voorlegde. 45 Dit zijn de getuigenissen </a:t>
            </a:r>
            <a:r>
              <a:rPr lang="nl-NL" sz="2400" dirty="0" smtClean="0">
                <a:solidFill>
                  <a:srgbClr val="FFFF00"/>
                </a:solidFill>
                <a:latin typeface="Arial Black" pitchFamily="34" charset="0"/>
              </a:rPr>
              <a:t>[</a:t>
            </a:r>
            <a:r>
              <a:rPr lang="nl-NL" sz="2400" dirty="0" err="1" smtClean="0">
                <a:solidFill>
                  <a:srgbClr val="FFFF00"/>
                </a:solidFill>
                <a:latin typeface="Arial Black" pitchFamily="34" charset="0"/>
              </a:rPr>
              <a:t>edot</a:t>
            </a:r>
            <a:r>
              <a:rPr lang="nl-NL" sz="2400" dirty="0" smtClean="0">
                <a:solidFill>
                  <a:srgbClr val="FFFF00"/>
                </a:solidFill>
                <a:latin typeface="Arial Black" pitchFamily="34" charset="0"/>
              </a:rPr>
              <a:t>] </a:t>
            </a:r>
            <a:r>
              <a:rPr lang="nl-NL" sz="2400" dirty="0" smtClean="0">
                <a:solidFill>
                  <a:schemeClr val="bg1"/>
                </a:solidFill>
                <a:latin typeface="Arial Black" pitchFamily="34" charset="0"/>
              </a:rPr>
              <a:t>, </a:t>
            </a:r>
          </a:p>
          <a:p>
            <a:r>
              <a:rPr lang="nl-NL" sz="2400" dirty="0" smtClean="0">
                <a:solidFill>
                  <a:schemeClr val="bg1"/>
                </a:solidFill>
                <a:latin typeface="Arial Black" pitchFamily="34" charset="0"/>
              </a:rPr>
              <a:t>de inzettingen </a:t>
            </a:r>
            <a:r>
              <a:rPr lang="nl-NL" sz="2400" dirty="0" smtClean="0">
                <a:solidFill>
                  <a:srgbClr val="FFFF00"/>
                </a:solidFill>
                <a:latin typeface="Arial Black" pitchFamily="34" charset="0"/>
              </a:rPr>
              <a:t>[</a:t>
            </a:r>
            <a:r>
              <a:rPr lang="nl-NL" sz="2400" dirty="0" err="1" smtClean="0">
                <a:solidFill>
                  <a:srgbClr val="FFFF00"/>
                </a:solidFill>
                <a:latin typeface="Arial Black" pitchFamily="34" charset="0"/>
              </a:rPr>
              <a:t>choekim</a:t>
            </a:r>
            <a:r>
              <a:rPr lang="nl-NL" sz="2400" dirty="0" smtClean="0">
                <a:solidFill>
                  <a:srgbClr val="FFFF00"/>
                </a:solidFill>
                <a:latin typeface="Arial Black" pitchFamily="34" charset="0"/>
              </a:rPr>
              <a:t>] </a:t>
            </a:r>
          </a:p>
          <a:p>
            <a:r>
              <a:rPr lang="nl-NL" sz="2400" dirty="0" smtClean="0">
                <a:solidFill>
                  <a:schemeClr val="bg1"/>
                </a:solidFill>
                <a:latin typeface="Arial Black" pitchFamily="34" charset="0"/>
              </a:rPr>
              <a:t>en de verordeningen </a:t>
            </a:r>
            <a:r>
              <a:rPr lang="nl-NL" sz="2400" dirty="0" smtClean="0">
                <a:solidFill>
                  <a:srgbClr val="FFFF00"/>
                </a:solidFill>
                <a:latin typeface="Arial Black" pitchFamily="34" charset="0"/>
              </a:rPr>
              <a:t>[</a:t>
            </a:r>
            <a:r>
              <a:rPr lang="nl-NL" sz="2400" dirty="0" err="1" smtClean="0">
                <a:solidFill>
                  <a:srgbClr val="FFFF00"/>
                </a:solidFill>
                <a:latin typeface="Arial Black" pitchFamily="34" charset="0"/>
              </a:rPr>
              <a:t>misjpatim</a:t>
            </a:r>
            <a:r>
              <a:rPr lang="nl-NL" sz="2400" dirty="0" smtClean="0">
                <a:solidFill>
                  <a:srgbClr val="FFFF00"/>
                </a:solidFill>
                <a:latin typeface="Arial Black" pitchFamily="34" charset="0"/>
              </a:rPr>
              <a:t>] </a:t>
            </a:r>
            <a:r>
              <a:rPr lang="nl-NL" sz="2400" dirty="0" smtClean="0">
                <a:solidFill>
                  <a:schemeClr val="bg1"/>
                </a:solidFill>
                <a:latin typeface="Arial Black" pitchFamily="34" charset="0"/>
              </a:rPr>
              <a:t>, </a:t>
            </a:r>
          </a:p>
          <a:p>
            <a:r>
              <a:rPr lang="nl-NL" sz="2400" dirty="0" smtClean="0">
                <a:solidFill>
                  <a:schemeClr val="bg1"/>
                </a:solidFill>
                <a:latin typeface="Arial Black" pitchFamily="34" charset="0"/>
              </a:rPr>
              <a:t>die Mozes de Israëlieten aangezegd heeft, op hun tocht uit Egypte; </a:t>
            </a:r>
          </a:p>
          <a:p>
            <a:pPr algn="r"/>
            <a:r>
              <a:rPr lang="nl-NL" sz="2400" dirty="0" smtClean="0">
                <a:solidFill>
                  <a:schemeClr val="bg1"/>
                </a:solidFill>
                <a:latin typeface="Arial Black" pitchFamily="34" charset="0"/>
              </a:rPr>
              <a:t>Deut.4:44</a:t>
            </a:r>
            <a:endParaRPr lang="nl-NL" sz="24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Afbeeldingsresultaat voor oval sketch"/>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8799" y="1268760"/>
            <a:ext cx="5405689" cy="360575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755576" y="-27384"/>
            <a:ext cx="7772400" cy="1470025"/>
          </a:xfrm>
        </p:spPr>
        <p:txBody>
          <a:bodyPr/>
          <a:lstStyle/>
          <a:p>
            <a:r>
              <a:rPr lang="nl-NL" dirty="0" smtClean="0">
                <a:solidFill>
                  <a:schemeClr val="bg1"/>
                </a:solidFill>
                <a:latin typeface="Arial Black" pitchFamily="34" charset="0"/>
              </a:rPr>
              <a:t>Be </a:t>
            </a:r>
            <a:r>
              <a:rPr lang="nl-NL" dirty="0" err="1" smtClean="0">
                <a:solidFill>
                  <a:schemeClr val="bg1"/>
                </a:solidFill>
                <a:latin typeface="Arial Black" pitchFamily="34" charset="0"/>
              </a:rPr>
              <a:t>choekotai</a:t>
            </a:r>
            <a:endParaRPr lang="nl-NL" dirty="0">
              <a:solidFill>
                <a:schemeClr val="bg1"/>
              </a:solidFill>
              <a:latin typeface="Arial Black" pitchFamily="34" charset="0"/>
            </a:endParaRPr>
          </a:p>
        </p:txBody>
      </p:sp>
      <p:sp>
        <p:nvSpPr>
          <p:cNvPr id="3" name="Ondertitel 2"/>
          <p:cNvSpPr>
            <a:spLocks noGrp="1"/>
          </p:cNvSpPr>
          <p:nvPr>
            <p:ph type="subTitle" idx="1"/>
          </p:nvPr>
        </p:nvSpPr>
        <p:spPr>
          <a:xfrm>
            <a:off x="3995936" y="908720"/>
            <a:ext cx="4024536" cy="504056"/>
          </a:xfrm>
        </p:spPr>
        <p:txBody>
          <a:bodyPr>
            <a:normAutofit/>
          </a:bodyPr>
          <a:lstStyle/>
          <a:p>
            <a:r>
              <a:rPr lang="nl-NL" sz="2400" i="1" dirty="0" smtClean="0"/>
              <a:t>In mijn inzettingen</a:t>
            </a:r>
            <a:endParaRPr lang="nl-NL" sz="2400" i="1" dirty="0"/>
          </a:p>
        </p:txBody>
      </p:sp>
      <p:sp>
        <p:nvSpPr>
          <p:cNvPr id="4" name="Tekstvak 3"/>
          <p:cNvSpPr txBox="1"/>
          <p:nvPr/>
        </p:nvSpPr>
        <p:spPr>
          <a:xfrm>
            <a:off x="251520" y="4797152"/>
            <a:ext cx="4392488" cy="1815882"/>
          </a:xfrm>
          <a:prstGeom prst="rect">
            <a:avLst/>
          </a:prstGeom>
          <a:solidFill>
            <a:srgbClr val="4F6228">
              <a:alpha val="69804"/>
            </a:srgbClr>
          </a:solidFill>
          <a:ln w="38100">
            <a:solidFill>
              <a:srgbClr val="92D050"/>
            </a:solidFill>
          </a:ln>
        </p:spPr>
        <p:txBody>
          <a:bodyPr wrap="square" rtlCol="0">
            <a:spAutoFit/>
          </a:bodyPr>
          <a:lstStyle/>
          <a:p>
            <a:r>
              <a:rPr lang="nl-NL" sz="1400" dirty="0" smtClean="0">
                <a:solidFill>
                  <a:schemeClr val="bg1"/>
                </a:solidFill>
                <a:latin typeface="Arial Black" pitchFamily="34" charset="0"/>
              </a:rPr>
              <a:t>Dit nu is de wet </a:t>
            </a:r>
            <a:r>
              <a:rPr lang="nl-NL" sz="1400" dirty="0" smtClean="0">
                <a:solidFill>
                  <a:srgbClr val="FFFF00"/>
                </a:solidFill>
                <a:latin typeface="Arial Black" pitchFamily="34" charset="0"/>
              </a:rPr>
              <a:t>[Tora]</a:t>
            </a:r>
            <a:r>
              <a:rPr lang="nl-NL" sz="1400" dirty="0" smtClean="0">
                <a:solidFill>
                  <a:schemeClr val="bg1"/>
                </a:solidFill>
                <a:latin typeface="Arial Black" pitchFamily="34" charset="0"/>
              </a:rPr>
              <a:t>,</a:t>
            </a:r>
            <a:r>
              <a:rPr lang="nl-NL" sz="1400" dirty="0" smtClean="0">
                <a:solidFill>
                  <a:srgbClr val="FFFF00"/>
                </a:solidFill>
                <a:latin typeface="Arial Black" pitchFamily="34" charset="0"/>
              </a:rPr>
              <a:t> </a:t>
            </a:r>
          </a:p>
          <a:p>
            <a:r>
              <a:rPr lang="nl-NL" sz="1400" dirty="0" smtClean="0">
                <a:solidFill>
                  <a:schemeClr val="bg1"/>
                </a:solidFill>
                <a:latin typeface="Arial Black" pitchFamily="34" charset="0"/>
              </a:rPr>
              <a:t>die Mozes de Israëlieten voorlegde.</a:t>
            </a:r>
          </a:p>
          <a:p>
            <a:r>
              <a:rPr lang="nl-NL" sz="1400" dirty="0" smtClean="0">
                <a:solidFill>
                  <a:schemeClr val="bg1"/>
                </a:solidFill>
                <a:latin typeface="Arial Black" pitchFamily="34" charset="0"/>
              </a:rPr>
              <a:t> 45 Dit zijn de getuigenissen </a:t>
            </a:r>
            <a:r>
              <a:rPr lang="nl-NL" sz="1400" dirty="0" smtClean="0">
                <a:solidFill>
                  <a:srgbClr val="FFFF00"/>
                </a:solidFill>
                <a:latin typeface="Arial Black" pitchFamily="34" charset="0"/>
              </a:rPr>
              <a:t>[</a:t>
            </a:r>
            <a:r>
              <a:rPr lang="nl-NL" sz="1400" dirty="0" err="1" smtClean="0">
                <a:solidFill>
                  <a:srgbClr val="FFFF00"/>
                </a:solidFill>
                <a:latin typeface="Arial Black" pitchFamily="34" charset="0"/>
              </a:rPr>
              <a:t>edot</a:t>
            </a:r>
            <a:r>
              <a:rPr lang="nl-NL" sz="1400" dirty="0" smtClean="0">
                <a:solidFill>
                  <a:srgbClr val="FFFF00"/>
                </a:solidFill>
                <a:latin typeface="Arial Black" pitchFamily="34" charset="0"/>
              </a:rPr>
              <a:t>] </a:t>
            </a:r>
            <a:r>
              <a:rPr lang="nl-NL" sz="1400" dirty="0" smtClean="0">
                <a:solidFill>
                  <a:schemeClr val="bg1"/>
                </a:solidFill>
                <a:latin typeface="Arial Black" pitchFamily="34" charset="0"/>
              </a:rPr>
              <a:t>, </a:t>
            </a:r>
          </a:p>
          <a:p>
            <a:r>
              <a:rPr lang="nl-NL" sz="1400" dirty="0" smtClean="0">
                <a:solidFill>
                  <a:schemeClr val="bg1"/>
                </a:solidFill>
                <a:latin typeface="Arial Black" pitchFamily="34" charset="0"/>
              </a:rPr>
              <a:t>de inzettingen </a:t>
            </a:r>
            <a:r>
              <a:rPr lang="nl-NL" sz="1400" dirty="0" smtClean="0">
                <a:solidFill>
                  <a:srgbClr val="FFFF00"/>
                </a:solidFill>
                <a:latin typeface="Arial Black" pitchFamily="34" charset="0"/>
              </a:rPr>
              <a:t>[</a:t>
            </a:r>
            <a:r>
              <a:rPr lang="nl-NL" sz="1400" dirty="0" err="1" smtClean="0">
                <a:solidFill>
                  <a:srgbClr val="FFFF00"/>
                </a:solidFill>
                <a:latin typeface="Arial Black" pitchFamily="34" charset="0"/>
              </a:rPr>
              <a:t>choekim</a:t>
            </a:r>
            <a:r>
              <a:rPr lang="nl-NL" sz="1400" dirty="0" smtClean="0">
                <a:solidFill>
                  <a:srgbClr val="FFFF00"/>
                </a:solidFill>
                <a:latin typeface="Arial Black" pitchFamily="34" charset="0"/>
              </a:rPr>
              <a:t>] </a:t>
            </a:r>
          </a:p>
          <a:p>
            <a:r>
              <a:rPr lang="nl-NL" sz="1400" dirty="0" smtClean="0">
                <a:solidFill>
                  <a:schemeClr val="bg1"/>
                </a:solidFill>
                <a:latin typeface="Arial Black" pitchFamily="34" charset="0"/>
              </a:rPr>
              <a:t>en de verordeningen </a:t>
            </a:r>
            <a:r>
              <a:rPr lang="nl-NL" sz="1400" dirty="0" smtClean="0">
                <a:solidFill>
                  <a:srgbClr val="FFFF00"/>
                </a:solidFill>
                <a:latin typeface="Arial Black" pitchFamily="34" charset="0"/>
              </a:rPr>
              <a:t>[</a:t>
            </a:r>
            <a:r>
              <a:rPr lang="nl-NL" sz="1400" dirty="0" err="1" smtClean="0">
                <a:solidFill>
                  <a:srgbClr val="FFFF00"/>
                </a:solidFill>
                <a:latin typeface="Arial Black" pitchFamily="34" charset="0"/>
              </a:rPr>
              <a:t>misjpatim</a:t>
            </a:r>
            <a:r>
              <a:rPr lang="nl-NL" sz="1400" dirty="0" smtClean="0">
                <a:solidFill>
                  <a:srgbClr val="FFFF00"/>
                </a:solidFill>
                <a:latin typeface="Arial Black" pitchFamily="34" charset="0"/>
              </a:rPr>
              <a:t>] </a:t>
            </a:r>
            <a:r>
              <a:rPr lang="nl-NL" sz="1400" dirty="0" smtClean="0">
                <a:solidFill>
                  <a:schemeClr val="bg1"/>
                </a:solidFill>
                <a:latin typeface="Arial Black" pitchFamily="34" charset="0"/>
              </a:rPr>
              <a:t>, </a:t>
            </a:r>
          </a:p>
          <a:p>
            <a:r>
              <a:rPr lang="nl-NL" sz="1400" dirty="0" smtClean="0">
                <a:solidFill>
                  <a:schemeClr val="bg1"/>
                </a:solidFill>
                <a:latin typeface="Arial Black" pitchFamily="34" charset="0"/>
              </a:rPr>
              <a:t>die Mozes de Israëlieten aangezegd heeft, </a:t>
            </a:r>
          </a:p>
          <a:p>
            <a:r>
              <a:rPr lang="nl-NL" sz="1400" dirty="0" smtClean="0">
                <a:solidFill>
                  <a:schemeClr val="bg1"/>
                </a:solidFill>
                <a:latin typeface="Arial Black" pitchFamily="34" charset="0"/>
              </a:rPr>
              <a:t>op hun tocht uit Egypte; </a:t>
            </a:r>
          </a:p>
          <a:p>
            <a:pPr algn="r"/>
            <a:r>
              <a:rPr lang="nl-NL" sz="1400" dirty="0" smtClean="0">
                <a:solidFill>
                  <a:schemeClr val="bg1"/>
                </a:solidFill>
                <a:latin typeface="Arial Black" pitchFamily="34" charset="0"/>
              </a:rPr>
              <a:t>Deut.4:44</a:t>
            </a:r>
            <a:endParaRPr lang="nl-NL" sz="1400" dirty="0">
              <a:solidFill>
                <a:schemeClr val="bg1"/>
              </a:solidFill>
              <a:latin typeface="Arial Black" pitchFamily="34" charset="0"/>
            </a:endParaRPr>
          </a:p>
        </p:txBody>
      </p:sp>
      <p:sp>
        <p:nvSpPr>
          <p:cNvPr id="12" name="Tekstvak 11"/>
          <p:cNvSpPr txBox="1"/>
          <p:nvPr/>
        </p:nvSpPr>
        <p:spPr>
          <a:xfrm>
            <a:off x="6012160" y="1817529"/>
            <a:ext cx="648072" cy="1323439"/>
          </a:xfrm>
          <a:prstGeom prst="rect">
            <a:avLst/>
          </a:prstGeom>
          <a:noFill/>
        </p:spPr>
        <p:txBody>
          <a:bodyPr wrap="square" rtlCol="0">
            <a:spAutoFit/>
          </a:bodyPr>
          <a:lstStyle/>
          <a:p>
            <a:pPr algn="ctr"/>
            <a:r>
              <a:rPr lang="nl-NL" sz="1600" b="1" dirty="0" smtClean="0">
                <a:solidFill>
                  <a:schemeClr val="bg1">
                    <a:lumMod val="75000"/>
                  </a:schemeClr>
                </a:solidFill>
                <a:latin typeface="Gill Sans Nova Ultra Bold" panose="020B0B02020104020203" pitchFamily="34" charset="0"/>
                <a:cs typeface="Aharoni" panose="02010803020104030203" pitchFamily="2" charset="-79"/>
              </a:rPr>
              <a:t>T</a:t>
            </a:r>
          </a:p>
          <a:p>
            <a:pPr algn="ctr"/>
            <a:r>
              <a:rPr lang="nl-NL" sz="1600" b="1" dirty="0">
                <a:solidFill>
                  <a:schemeClr val="bg1">
                    <a:lumMod val="75000"/>
                  </a:schemeClr>
                </a:solidFill>
                <a:latin typeface="Gill Sans Nova Ultra Bold" panose="020B0B02020104020203" pitchFamily="34" charset="0"/>
                <a:cs typeface="Aharoni" panose="02010803020104030203" pitchFamily="2" charset="-79"/>
              </a:rPr>
              <a:t>O</a:t>
            </a:r>
            <a:endParaRPr lang="nl-NL" sz="1600" b="1" dirty="0" smtClean="0">
              <a:solidFill>
                <a:schemeClr val="bg1">
                  <a:lumMod val="75000"/>
                </a:schemeClr>
              </a:solidFill>
              <a:latin typeface="Gill Sans Nova Ultra Bold" panose="020B0B02020104020203" pitchFamily="34" charset="0"/>
              <a:cs typeface="Aharoni" panose="02010803020104030203" pitchFamily="2" charset="-79"/>
            </a:endParaRPr>
          </a:p>
          <a:p>
            <a:pPr algn="ctr"/>
            <a:r>
              <a:rPr lang="nl-NL" sz="1600" b="1" dirty="0" smtClean="0">
                <a:solidFill>
                  <a:schemeClr val="bg1">
                    <a:lumMod val="75000"/>
                  </a:schemeClr>
                </a:solidFill>
                <a:latin typeface="Gill Sans Nova Ultra Bold" panose="020B0B02020104020203" pitchFamily="34" charset="0"/>
                <a:cs typeface="Aharoni" panose="02010803020104030203" pitchFamily="2" charset="-79"/>
              </a:rPr>
              <a:t>R</a:t>
            </a:r>
          </a:p>
          <a:p>
            <a:pPr algn="ctr"/>
            <a:r>
              <a:rPr lang="nl-NL" sz="1600" b="1" dirty="0" smtClean="0">
                <a:solidFill>
                  <a:schemeClr val="bg1">
                    <a:lumMod val="75000"/>
                  </a:schemeClr>
                </a:solidFill>
                <a:latin typeface="Gill Sans Nova Ultra Bold" panose="020B0B02020104020203" pitchFamily="34" charset="0"/>
                <a:cs typeface="Aharoni" panose="02010803020104030203" pitchFamily="2" charset="-79"/>
              </a:rPr>
              <a:t>A</a:t>
            </a:r>
          </a:p>
          <a:p>
            <a:pPr algn="ctr"/>
            <a:r>
              <a:rPr lang="nl-NL" sz="1600" b="1" dirty="0">
                <a:solidFill>
                  <a:schemeClr val="bg1">
                    <a:lumMod val="75000"/>
                  </a:schemeClr>
                </a:solidFill>
                <a:latin typeface="Gill Sans Nova Ultra Bold" panose="020B0B02020104020203" pitchFamily="34" charset="0"/>
                <a:cs typeface="Aharoni" panose="02010803020104030203" pitchFamily="2" charset="-79"/>
              </a:rPr>
              <a:t>H</a:t>
            </a:r>
            <a:endParaRPr lang="nl-NL" sz="1600" b="1" dirty="0" smtClean="0">
              <a:solidFill>
                <a:schemeClr val="bg1">
                  <a:lumMod val="75000"/>
                </a:schemeClr>
              </a:solidFill>
              <a:latin typeface="Gill Sans Nova Ultra Bold" panose="020B0B02020104020203" pitchFamily="34" charset="0"/>
              <a:cs typeface="Aharoni" panose="02010803020104030203" pitchFamily="2" charset="-79"/>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772345"/>
            <a:ext cx="232251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485301" y="1772816"/>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719" y="2996952"/>
            <a:ext cx="4303713"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1+#ppt_w/2"/>
                                          </p:val>
                                        </p:tav>
                                        <p:tav tm="100000">
                                          <p:val>
                                            <p:strVal val="#ppt_x"/>
                                          </p:val>
                                        </p:tav>
                                      </p:tavLst>
                                    </p:anim>
                                    <p:anim calcmode="lin" valueType="num">
                                      <p:cBhvr additive="base">
                                        <p:cTn id="14"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ppt_x"/>
                                          </p:val>
                                        </p:tav>
                                        <p:tav tm="100000">
                                          <p:val>
                                            <p:strVal val="#ppt_x"/>
                                          </p:val>
                                        </p:tav>
                                      </p:tavLst>
                                    </p:anim>
                                    <p:anim calcmode="lin" valueType="num">
                                      <p:cBhvr additive="base">
                                        <p:cTn id="20"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chemeClr val="bg1"/>
                </a:solidFill>
                <a:latin typeface="Arial Black" pitchFamily="34" charset="0"/>
              </a:rPr>
              <a:t>3 CATEGORIËN</a:t>
            </a:r>
            <a:endParaRPr lang="nl-NL" dirty="0">
              <a:solidFill>
                <a:schemeClr val="bg1"/>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16" y="1340768"/>
            <a:ext cx="8169275"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6540</TotalTime>
  <Words>359</Words>
  <Application>Microsoft Office PowerPoint</Application>
  <PresentationFormat>Diavoorstelling (4:3)</PresentationFormat>
  <Paragraphs>197</Paragraphs>
  <Slides>41</Slides>
  <Notes>2</Notes>
  <HiddenSlides>0</HiddenSlides>
  <MMClips>0</MMClips>
  <ScaleCrop>false</ScaleCrop>
  <HeadingPairs>
    <vt:vector size="4" baseType="variant">
      <vt:variant>
        <vt:lpstr>Thema</vt:lpstr>
      </vt:variant>
      <vt:variant>
        <vt:i4>1</vt:i4>
      </vt:variant>
      <vt:variant>
        <vt:lpstr>Diatitels</vt:lpstr>
      </vt:variant>
      <vt:variant>
        <vt:i4>41</vt:i4>
      </vt:variant>
    </vt:vector>
  </HeadingPairs>
  <TitlesOfParts>
    <vt:vector size="42" baseType="lpstr">
      <vt:lpstr>Office-thema</vt:lpstr>
      <vt:lpstr>Be choekotai</vt:lpstr>
      <vt:lpstr>Be choekotai</vt:lpstr>
      <vt:lpstr>PowerPoint-presentatie</vt:lpstr>
      <vt:lpstr>Be choekotai</vt:lpstr>
      <vt:lpstr>Be choekotai</vt:lpstr>
      <vt:lpstr>Be choekotai</vt:lpstr>
      <vt:lpstr>Be choekotai</vt:lpstr>
      <vt:lpstr>Be choekotai</vt:lpstr>
      <vt:lpstr>3 CATEGORIËN</vt:lpstr>
      <vt:lpstr>3 SOORTEN</vt:lpstr>
      <vt:lpstr>3 CATEGORIËN</vt:lpstr>
      <vt:lpstr>3 CATEGORIËN</vt:lpstr>
      <vt:lpstr>PowerPoint-presentatie</vt:lpstr>
      <vt:lpstr> Toraprincipes</vt:lpstr>
      <vt:lpstr>PowerPoint-presentatie</vt:lpstr>
      <vt:lpstr> Toraprincipe</vt:lpstr>
      <vt:lpstr>PowerPoint-presentatie</vt:lpstr>
      <vt:lpstr> Toraprincipe</vt:lpstr>
      <vt:lpstr>Toraprincipe</vt:lpstr>
      <vt:lpstr>PowerPoint-presentatie</vt:lpstr>
      <vt:lpstr>PowerPoint-presentatie</vt:lpstr>
      <vt:lpstr>PowerPoint-presentatie</vt:lpstr>
      <vt:lpstr>PowerPoint-presentatie</vt:lpstr>
      <vt:lpstr>PowerPoint-presentatie</vt:lpstr>
      <vt:lpstr>PowerPoint-presentatie</vt:lpstr>
      <vt:lpstr> Toraprincipe</vt:lpstr>
      <vt:lpstr>PowerPoint-presentatie</vt:lpstr>
      <vt:lpstr>PowerPoint-presentatie</vt:lpstr>
      <vt:lpstr>PowerPoint-presentatie</vt:lpstr>
      <vt:lpstr>PowerPoint-presentatie</vt:lpstr>
      <vt:lpstr> Toraprincipe</vt:lpstr>
      <vt:lpstr>PowerPoint-presentatie</vt:lpstr>
      <vt:lpstr>PowerPoint-presentatie</vt:lpstr>
      <vt:lpstr>hvjm rb</vt:lpstr>
      <vt:lpstr>hvjm R [b</vt:lpstr>
      <vt:lpstr>Toraprincipe</vt:lpstr>
      <vt:lpstr>PowerPoint-presentatie</vt:lpstr>
      <vt:lpstr>PowerPoint-presentatie</vt:lpstr>
      <vt:lpstr>PowerPoint-presentatie</vt:lpstr>
      <vt:lpstr>PowerPoint-presentatie</vt:lpstr>
      <vt:lpstr>PowerPoint-presentatie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choekotai</dc:title>
  <dc:creator>Gerard Wijtsma</dc:creator>
  <cp:lastModifiedBy>Gerard Wijtsma</cp:lastModifiedBy>
  <cp:revision>121</cp:revision>
  <dcterms:created xsi:type="dcterms:W3CDTF">2011-05-16T04:33:45Z</dcterms:created>
  <dcterms:modified xsi:type="dcterms:W3CDTF">2019-06-02T09:06:14Z</dcterms:modified>
</cp:coreProperties>
</file>