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2" r:id="rId3"/>
    <p:sldId id="308" r:id="rId4"/>
    <p:sldId id="268" r:id="rId5"/>
    <p:sldId id="304" r:id="rId6"/>
    <p:sldId id="266" r:id="rId7"/>
    <p:sldId id="302" r:id="rId8"/>
    <p:sldId id="305" r:id="rId9"/>
    <p:sldId id="267" r:id="rId10"/>
    <p:sldId id="303" r:id="rId11"/>
    <p:sldId id="269" r:id="rId12"/>
    <p:sldId id="283" r:id="rId13"/>
    <p:sldId id="284" r:id="rId14"/>
    <p:sldId id="285" r:id="rId15"/>
    <p:sldId id="286" r:id="rId16"/>
    <p:sldId id="262" r:id="rId17"/>
    <p:sldId id="263" r:id="rId18"/>
    <p:sldId id="288" r:id="rId19"/>
    <p:sldId id="309" r:id="rId20"/>
    <p:sldId id="289" r:id="rId21"/>
    <p:sldId id="259" r:id="rId22"/>
    <p:sldId id="260" r:id="rId23"/>
    <p:sldId id="270" r:id="rId24"/>
    <p:sldId id="310" r:id="rId25"/>
    <p:sldId id="271" r:id="rId26"/>
    <p:sldId id="291" r:id="rId27"/>
    <p:sldId id="292" r:id="rId28"/>
    <p:sldId id="293" r:id="rId29"/>
    <p:sldId id="272" r:id="rId30"/>
    <p:sldId id="294" r:id="rId31"/>
    <p:sldId id="295" r:id="rId32"/>
    <p:sldId id="296" r:id="rId33"/>
    <p:sldId id="274" r:id="rId34"/>
    <p:sldId id="307" r:id="rId35"/>
    <p:sldId id="275" r:id="rId36"/>
    <p:sldId id="311" r:id="rId37"/>
    <p:sldId id="298" r:id="rId38"/>
    <p:sldId id="277" r:id="rId39"/>
    <p:sldId id="278" r:id="rId40"/>
    <p:sldId id="279" r:id="rId41"/>
    <p:sldId id="280" r:id="rId42"/>
    <p:sldId id="300" r:id="rId43"/>
    <p:sldId id="299" r:id="rId44"/>
    <p:sldId id="301" r:id="rId45"/>
    <p:sldId id="306" r:id="rId4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061"/>
    <a:srgbClr val="673105"/>
    <a:srgbClr val="D8C293"/>
    <a:srgbClr val="FFDC79"/>
    <a:srgbClr val="FFFFFF"/>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590" autoAdjust="0"/>
  </p:normalViewPr>
  <p:slideViewPr>
    <p:cSldViewPr>
      <p:cViewPr varScale="1">
        <p:scale>
          <a:sx n="64" d="100"/>
          <a:sy n="64" d="100"/>
        </p:scale>
        <p:origin x="-773"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E075B589-160D-4D7F-ABC9-16B1BEAE8909}" type="datetimeFigureOut">
              <a:rPr lang="nl-NL" smtClean="0"/>
              <a:pPr/>
              <a:t>8-5-2019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1B6407-0CBF-40F9-B2F8-C3A77821FE4B}"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075B589-160D-4D7F-ABC9-16B1BEAE8909}" type="datetimeFigureOut">
              <a:rPr lang="nl-NL" smtClean="0"/>
              <a:pPr/>
              <a:t>8-5-2019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1B6407-0CBF-40F9-B2F8-C3A77821FE4B}"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075B589-160D-4D7F-ABC9-16B1BEAE8909}" type="datetimeFigureOut">
              <a:rPr lang="nl-NL" smtClean="0"/>
              <a:pPr/>
              <a:t>8-5-2019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1B6407-0CBF-40F9-B2F8-C3A77821FE4B}"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075B589-160D-4D7F-ABC9-16B1BEAE8909}" type="datetimeFigureOut">
              <a:rPr lang="nl-NL" smtClean="0"/>
              <a:pPr/>
              <a:t>8-5-2019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1B6407-0CBF-40F9-B2F8-C3A77821FE4B}"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075B589-160D-4D7F-ABC9-16B1BEAE8909}" type="datetimeFigureOut">
              <a:rPr lang="nl-NL" smtClean="0"/>
              <a:pPr/>
              <a:t>8-5-2019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1B6407-0CBF-40F9-B2F8-C3A77821FE4B}"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075B589-160D-4D7F-ABC9-16B1BEAE8909}" type="datetimeFigureOut">
              <a:rPr lang="nl-NL" smtClean="0"/>
              <a:pPr/>
              <a:t>8-5-2019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E1B6407-0CBF-40F9-B2F8-C3A77821FE4B}"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075B589-160D-4D7F-ABC9-16B1BEAE8909}" type="datetimeFigureOut">
              <a:rPr lang="nl-NL" smtClean="0"/>
              <a:pPr/>
              <a:t>8-5-2019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E1B6407-0CBF-40F9-B2F8-C3A77821FE4B}"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075B589-160D-4D7F-ABC9-16B1BEAE8909}" type="datetimeFigureOut">
              <a:rPr lang="nl-NL" smtClean="0"/>
              <a:pPr/>
              <a:t>8-5-2019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E1B6407-0CBF-40F9-B2F8-C3A77821FE4B}"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075B589-160D-4D7F-ABC9-16B1BEAE8909}" type="datetimeFigureOut">
              <a:rPr lang="nl-NL" smtClean="0"/>
              <a:pPr/>
              <a:t>8-5-2019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E1B6407-0CBF-40F9-B2F8-C3A77821FE4B}"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075B589-160D-4D7F-ABC9-16B1BEAE8909}" type="datetimeFigureOut">
              <a:rPr lang="nl-NL" smtClean="0"/>
              <a:pPr/>
              <a:t>8-5-2019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E1B6407-0CBF-40F9-B2F8-C3A77821FE4B}"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075B589-160D-4D7F-ABC9-16B1BEAE8909}" type="datetimeFigureOut">
              <a:rPr lang="nl-NL" smtClean="0"/>
              <a:pPr/>
              <a:t>8-5-2019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E1B6407-0CBF-40F9-B2F8-C3A77821FE4B}"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5000" r="-5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5B589-160D-4D7F-ABC9-16B1BEAE8909}" type="datetimeFigureOut">
              <a:rPr lang="nl-NL" smtClean="0"/>
              <a:pPr/>
              <a:t>8-5-2019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B6407-0CBF-40F9-B2F8-C3A77821FE4B}"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openxmlformats.org/officeDocument/2006/relationships/hyperlink" Target="http://www.ancient-hebrew.org/3_dal.html"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www.ancient-hebrew.org/3_quph.html" TargetMode="External"/><Relationship Id="rId10" Type="http://schemas.openxmlformats.org/officeDocument/2006/relationships/image" Target="../media/image7.jpeg"/><Relationship Id="rId4" Type="http://schemas.openxmlformats.org/officeDocument/2006/relationships/image" Target="../media/image4.png"/><Relationship Id="rId9" Type="http://schemas.openxmlformats.org/officeDocument/2006/relationships/hyperlink" Target="http://www.ancient-hebrew.org/3_shin.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0.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kedosjiem-overview.jpg"/>
          <p:cNvPicPr>
            <a:picLocks noChangeAspect="1"/>
          </p:cNvPicPr>
          <p:nvPr/>
        </p:nvPicPr>
        <p:blipFill>
          <a:blip r:embed="rId2" cstate="print"/>
          <a:srcRect l="1963" r="3538"/>
          <a:stretch>
            <a:fillRect/>
          </a:stretch>
        </p:blipFill>
        <p:spPr>
          <a:xfrm>
            <a:off x="-20222" y="-27384"/>
            <a:ext cx="9164222" cy="6885384"/>
          </a:xfrm>
          <a:prstGeom prst="rect">
            <a:avLst/>
          </a:prstGeom>
        </p:spPr>
      </p:pic>
      <p:sp>
        <p:nvSpPr>
          <p:cNvPr id="7" name="Ovaal 6"/>
          <p:cNvSpPr/>
          <p:nvPr/>
        </p:nvSpPr>
        <p:spPr>
          <a:xfrm>
            <a:off x="6084168" y="2564904"/>
            <a:ext cx="1008112"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p:cNvSpPr/>
          <p:nvPr/>
        </p:nvSpPr>
        <p:spPr>
          <a:xfrm>
            <a:off x="4657071" y="2584660"/>
            <a:ext cx="792088"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ndertitel 2"/>
          <p:cNvSpPr>
            <a:spLocks noGrp="1"/>
          </p:cNvSpPr>
          <p:nvPr>
            <p:ph type="subTitle" idx="1"/>
          </p:nvPr>
        </p:nvSpPr>
        <p:spPr>
          <a:xfrm>
            <a:off x="-36512" y="4196680"/>
            <a:ext cx="9216000" cy="2688704"/>
          </a:xfrm>
          <a:solidFill>
            <a:schemeClr val="bg2">
              <a:lumMod val="10000"/>
              <a:alpha val="80000"/>
            </a:schemeClr>
          </a:solidFill>
        </p:spPr>
        <p:txBody>
          <a:bodyPr lIns="216000">
            <a:normAutofit/>
          </a:bodyPr>
          <a:lstStyle/>
          <a:p>
            <a:pPr algn="l"/>
            <a:r>
              <a:rPr lang="nl-NL" sz="2000" dirty="0" err="1" smtClean="0">
                <a:solidFill>
                  <a:schemeClr val="bg1"/>
                </a:solidFill>
                <a:latin typeface="Verdana" pitchFamily="34" charset="0"/>
              </a:rPr>
              <a:t>Waj</a:t>
            </a:r>
            <a:r>
              <a:rPr lang="nl-NL" sz="2000" dirty="0" smtClean="0">
                <a:solidFill>
                  <a:schemeClr val="bg1"/>
                </a:solidFill>
                <a:latin typeface="Verdana" pitchFamily="34" charset="0"/>
              </a:rPr>
              <a:t> </a:t>
            </a:r>
            <a:r>
              <a:rPr lang="nl-NL" sz="2000" dirty="0" err="1" smtClean="0">
                <a:solidFill>
                  <a:schemeClr val="bg1"/>
                </a:solidFill>
                <a:latin typeface="Verdana" pitchFamily="34" charset="0"/>
              </a:rPr>
              <a:t>daber</a:t>
            </a:r>
            <a:r>
              <a:rPr lang="nl-NL" sz="2000" dirty="0" smtClean="0">
                <a:solidFill>
                  <a:schemeClr val="bg1"/>
                </a:solidFill>
                <a:latin typeface="Verdana" pitchFamily="34" charset="0"/>
              </a:rPr>
              <a:t> JHWH el </a:t>
            </a:r>
            <a:r>
              <a:rPr lang="nl-NL" sz="2000" dirty="0" err="1" smtClean="0">
                <a:solidFill>
                  <a:schemeClr val="bg1"/>
                </a:solidFill>
                <a:latin typeface="Verdana" pitchFamily="34" charset="0"/>
              </a:rPr>
              <a:t>mosjé</a:t>
            </a:r>
            <a:r>
              <a:rPr lang="nl-NL" sz="2000" dirty="0" smtClean="0">
                <a:solidFill>
                  <a:schemeClr val="bg1"/>
                </a:solidFill>
                <a:latin typeface="Verdana" pitchFamily="34" charset="0"/>
              </a:rPr>
              <a:t> </a:t>
            </a:r>
          </a:p>
          <a:p>
            <a:pPr algn="l"/>
            <a:r>
              <a:rPr lang="nl-NL" sz="2000" dirty="0" err="1" smtClean="0">
                <a:solidFill>
                  <a:schemeClr val="bg1"/>
                </a:solidFill>
                <a:latin typeface="Verdana" pitchFamily="34" charset="0"/>
              </a:rPr>
              <a:t>lemor</a:t>
            </a:r>
            <a:r>
              <a:rPr lang="nl-NL" sz="2000" dirty="0" smtClean="0">
                <a:solidFill>
                  <a:schemeClr val="bg1"/>
                </a:solidFill>
                <a:latin typeface="Verdana" pitchFamily="34" charset="0"/>
              </a:rPr>
              <a:t>  </a:t>
            </a:r>
            <a:r>
              <a:rPr lang="nl-NL" sz="2000" dirty="0" err="1" smtClean="0">
                <a:solidFill>
                  <a:schemeClr val="bg1"/>
                </a:solidFill>
                <a:latin typeface="Verdana" pitchFamily="34" charset="0"/>
              </a:rPr>
              <a:t>daber</a:t>
            </a:r>
            <a:r>
              <a:rPr lang="nl-NL" sz="2000" dirty="0" smtClean="0">
                <a:solidFill>
                  <a:schemeClr val="bg1"/>
                </a:solidFill>
                <a:latin typeface="Verdana" pitchFamily="34" charset="0"/>
              </a:rPr>
              <a:t> el kol adat benei </a:t>
            </a:r>
            <a:r>
              <a:rPr lang="nl-NL" sz="2000" dirty="0" err="1" smtClean="0">
                <a:solidFill>
                  <a:schemeClr val="bg1"/>
                </a:solidFill>
                <a:latin typeface="Verdana" pitchFamily="34" charset="0"/>
              </a:rPr>
              <a:t>jisrael</a:t>
            </a:r>
            <a:r>
              <a:rPr lang="nl-NL" sz="2000" dirty="0" smtClean="0">
                <a:solidFill>
                  <a:schemeClr val="bg1"/>
                </a:solidFill>
                <a:latin typeface="Verdana" pitchFamily="34" charset="0"/>
              </a:rPr>
              <a:t> </a:t>
            </a:r>
          </a:p>
          <a:p>
            <a:pPr algn="l"/>
            <a:r>
              <a:rPr lang="nl-NL" sz="2000" dirty="0" smtClean="0">
                <a:solidFill>
                  <a:schemeClr val="bg1"/>
                </a:solidFill>
                <a:latin typeface="Verdana" pitchFamily="34" charset="0"/>
              </a:rPr>
              <a:t>we </a:t>
            </a:r>
            <a:r>
              <a:rPr lang="nl-NL" sz="2000" dirty="0" err="1" smtClean="0">
                <a:solidFill>
                  <a:schemeClr val="bg1"/>
                </a:solidFill>
                <a:latin typeface="Verdana" pitchFamily="34" charset="0"/>
              </a:rPr>
              <a:t>amarta</a:t>
            </a:r>
            <a:r>
              <a:rPr lang="nl-NL" sz="2000" dirty="0" smtClean="0">
                <a:solidFill>
                  <a:schemeClr val="bg1"/>
                </a:solidFill>
                <a:latin typeface="Verdana" pitchFamily="34" charset="0"/>
              </a:rPr>
              <a:t> </a:t>
            </a:r>
            <a:r>
              <a:rPr lang="nl-NL" sz="2000" dirty="0" err="1" smtClean="0">
                <a:solidFill>
                  <a:schemeClr val="bg1"/>
                </a:solidFill>
                <a:latin typeface="Verdana" pitchFamily="34" charset="0"/>
              </a:rPr>
              <a:t>elehem</a:t>
            </a:r>
            <a:r>
              <a:rPr lang="nl-NL" sz="2000" dirty="0" smtClean="0">
                <a:solidFill>
                  <a:schemeClr val="bg1"/>
                </a:solidFill>
                <a:latin typeface="Verdana" pitchFamily="34" charset="0"/>
              </a:rPr>
              <a:t>  </a:t>
            </a:r>
            <a:r>
              <a:rPr lang="nl-NL" sz="2000" dirty="0" err="1" smtClean="0">
                <a:solidFill>
                  <a:schemeClr val="bg1"/>
                </a:solidFill>
                <a:latin typeface="Verdana" pitchFamily="34" charset="0"/>
              </a:rPr>
              <a:t>kedosjiem</a:t>
            </a:r>
            <a:r>
              <a:rPr lang="nl-NL" sz="2000" dirty="0" smtClean="0">
                <a:solidFill>
                  <a:schemeClr val="bg1"/>
                </a:solidFill>
                <a:latin typeface="Verdana" pitchFamily="34" charset="0"/>
              </a:rPr>
              <a:t> </a:t>
            </a:r>
            <a:r>
              <a:rPr lang="nl-NL" sz="2000" dirty="0" err="1" smtClean="0">
                <a:solidFill>
                  <a:schemeClr val="bg1"/>
                </a:solidFill>
                <a:latin typeface="Verdana" pitchFamily="34" charset="0"/>
              </a:rPr>
              <a:t>tiejoe</a:t>
            </a:r>
            <a:r>
              <a:rPr lang="nl-NL" sz="2000" dirty="0" smtClean="0">
                <a:solidFill>
                  <a:schemeClr val="bg1"/>
                </a:solidFill>
                <a:latin typeface="Verdana" pitchFamily="34" charset="0"/>
              </a:rPr>
              <a:t> ki </a:t>
            </a:r>
            <a:r>
              <a:rPr lang="nl-NL" sz="2000" dirty="0" err="1" smtClean="0">
                <a:solidFill>
                  <a:schemeClr val="bg1"/>
                </a:solidFill>
                <a:latin typeface="Verdana" pitchFamily="34" charset="0"/>
              </a:rPr>
              <a:t>kadosj</a:t>
            </a:r>
            <a:r>
              <a:rPr lang="nl-NL" sz="2000" dirty="0" smtClean="0">
                <a:solidFill>
                  <a:schemeClr val="bg1"/>
                </a:solidFill>
                <a:latin typeface="Verdana" pitchFamily="34" charset="0"/>
              </a:rPr>
              <a:t> </a:t>
            </a:r>
            <a:r>
              <a:rPr lang="nl-NL" sz="2000" dirty="0" err="1" smtClean="0">
                <a:solidFill>
                  <a:schemeClr val="bg1"/>
                </a:solidFill>
                <a:latin typeface="Verdana" pitchFamily="34" charset="0"/>
              </a:rPr>
              <a:t>ani</a:t>
            </a:r>
            <a:r>
              <a:rPr lang="nl-NL" sz="2000" dirty="0" smtClean="0">
                <a:solidFill>
                  <a:schemeClr val="bg1"/>
                </a:solidFill>
                <a:latin typeface="Verdana" pitchFamily="34" charset="0"/>
              </a:rPr>
              <a:t> JHWH </a:t>
            </a:r>
            <a:r>
              <a:rPr lang="nl-NL" sz="2000" dirty="0" err="1" smtClean="0">
                <a:solidFill>
                  <a:schemeClr val="bg1"/>
                </a:solidFill>
                <a:latin typeface="Verdana" pitchFamily="34" charset="0"/>
              </a:rPr>
              <a:t>elohechem</a:t>
            </a:r>
            <a:endParaRPr lang="nl-NL" sz="2000" dirty="0" smtClean="0">
              <a:solidFill>
                <a:schemeClr val="bg1"/>
              </a:solidFill>
              <a:latin typeface="Verdana" pitchFamily="34" charset="0"/>
            </a:endParaRPr>
          </a:p>
          <a:p>
            <a:pPr algn="l"/>
            <a:endParaRPr lang="nl-NL" sz="2000" dirty="0" smtClean="0">
              <a:solidFill>
                <a:schemeClr val="bg1"/>
              </a:solidFill>
              <a:latin typeface="Verdana" pitchFamily="34" charset="0"/>
            </a:endParaRPr>
          </a:p>
          <a:p>
            <a:pPr algn="l"/>
            <a:r>
              <a:rPr lang="nl-NL" sz="2000" dirty="0" smtClean="0">
                <a:solidFill>
                  <a:schemeClr val="bg1"/>
                </a:solidFill>
                <a:latin typeface="Verdana" pitchFamily="34" charset="0"/>
              </a:rPr>
              <a:t>1JHWH zei tegen Mozes: </a:t>
            </a:r>
          </a:p>
          <a:p>
            <a:pPr algn="l"/>
            <a:r>
              <a:rPr lang="nl-NL" sz="2000" dirty="0" smtClean="0">
                <a:solidFill>
                  <a:schemeClr val="bg1"/>
                </a:solidFill>
                <a:latin typeface="Verdana" pitchFamily="34" charset="0"/>
              </a:rPr>
              <a:t>2 ‘Zeg tegen de gemeenschap van Israël: </a:t>
            </a:r>
          </a:p>
          <a:p>
            <a:pPr algn="l"/>
            <a:r>
              <a:rPr lang="nl-NL" sz="2000" dirty="0" smtClean="0">
                <a:solidFill>
                  <a:schemeClr val="bg1"/>
                </a:solidFill>
                <a:latin typeface="Verdana" pitchFamily="34" charset="0"/>
              </a:rPr>
              <a:t>“Wees heilig, want ik, JHWH, jullie God, ben heilig. </a:t>
            </a:r>
          </a:p>
        </p:txBody>
      </p:sp>
      <p:sp>
        <p:nvSpPr>
          <p:cNvPr id="9" name="Ovaal 8"/>
          <p:cNvSpPr/>
          <p:nvPr/>
        </p:nvSpPr>
        <p:spPr>
          <a:xfrm>
            <a:off x="2627784" y="4901412"/>
            <a:ext cx="1512168"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p:cNvSpPr/>
          <p:nvPr/>
        </p:nvSpPr>
        <p:spPr>
          <a:xfrm>
            <a:off x="5148064" y="4869160"/>
            <a:ext cx="1008112"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p:cNvSpPr/>
          <p:nvPr/>
        </p:nvSpPr>
        <p:spPr>
          <a:xfrm>
            <a:off x="5796136" y="6309320"/>
            <a:ext cx="864096" cy="5486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p:cNvSpPr/>
          <p:nvPr/>
        </p:nvSpPr>
        <p:spPr>
          <a:xfrm>
            <a:off x="971600" y="6381328"/>
            <a:ext cx="936104" cy="4766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15416"/>
            <a:ext cx="91821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edge">
                                      <p:cBhvr>
                                        <p:cTn id="11" dur="2000"/>
                                        <p:tgtEl>
                                          <p:spTgt spid="8"/>
                                        </p:tgtEl>
                                      </p:cBhvr>
                                    </p:animEffect>
                                  </p:childTnLst>
                                </p:cTn>
                              </p:par>
                            </p:childTnLst>
                          </p:cTn>
                        </p:par>
                        <p:par>
                          <p:cTn id="12" fill="hold">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2000"/>
                                        <p:tgtEl>
                                          <p:spTgt spid="9"/>
                                        </p:tgtEl>
                                      </p:cBhvr>
                                    </p:animEffect>
                                  </p:childTnLst>
                                </p:cTn>
                              </p:par>
                            </p:childTnLst>
                          </p:cTn>
                        </p:par>
                        <p:par>
                          <p:cTn id="16" fill="hold">
                            <p:stCondLst>
                              <p:cond delay="6000"/>
                            </p:stCondLst>
                            <p:childTnLst>
                              <p:par>
                                <p:cTn id="17" presetID="2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2000"/>
                                        <p:tgtEl>
                                          <p:spTgt spid="10"/>
                                        </p:tgtEl>
                                      </p:cBhvr>
                                    </p:animEffect>
                                  </p:childTnLst>
                                </p:cTn>
                              </p:par>
                            </p:childTnLst>
                          </p:cTn>
                        </p:par>
                        <p:par>
                          <p:cTn id="20" fill="hold">
                            <p:stCondLst>
                              <p:cond delay="8000"/>
                            </p:stCondLst>
                            <p:childTnLst>
                              <p:par>
                                <p:cTn id="21" presetID="2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edge">
                                      <p:cBhvr>
                                        <p:cTn id="23" dur="2000"/>
                                        <p:tgtEl>
                                          <p:spTgt spid="12"/>
                                        </p:tgtEl>
                                      </p:cBhvr>
                                    </p:animEffect>
                                  </p:childTnLst>
                                </p:cTn>
                              </p:par>
                            </p:childTnLst>
                          </p:cTn>
                        </p:par>
                        <p:par>
                          <p:cTn id="24" fill="hold">
                            <p:stCondLst>
                              <p:cond delay="10000"/>
                            </p:stCondLst>
                            <p:childTnLst>
                              <p:par>
                                <p:cTn id="25" presetID="2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edge">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kedosjiem-overview.jpg"/>
          <p:cNvPicPr>
            <a:picLocks noChangeAspect="1"/>
          </p:cNvPicPr>
          <p:nvPr/>
        </p:nvPicPr>
        <p:blipFill>
          <a:blip r:embed="rId2" cstate="print"/>
          <a:srcRect l="1963" r="3538"/>
          <a:stretch>
            <a:fillRect/>
          </a:stretch>
        </p:blipFill>
        <p:spPr>
          <a:xfrm>
            <a:off x="0" y="-27384"/>
            <a:ext cx="9164222" cy="6885384"/>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4148534"/>
            <a:ext cx="9218613"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315416"/>
            <a:ext cx="91821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7543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0" y="332656"/>
            <a:ext cx="9144000" cy="4248472"/>
          </a:xfrm>
          <a:noFill/>
          <a:ln>
            <a:noFill/>
          </a:ln>
        </p:spPr>
        <p:txBody>
          <a:bodyPr>
            <a:noAutofit/>
          </a:bodyPr>
          <a:lstStyle/>
          <a:p>
            <a:r>
              <a:rPr lang="nl-NL" sz="2400" b="1" dirty="0" smtClean="0">
                <a:solidFill>
                  <a:schemeClr val="tx1"/>
                </a:solidFill>
                <a:latin typeface="Verdana" pitchFamily="34" charset="0"/>
              </a:rPr>
              <a:t>Exodus 19: 5,6 </a:t>
            </a:r>
          </a:p>
          <a:p>
            <a:r>
              <a:rPr lang="nl-NL" sz="2400" i="1" dirty="0" smtClean="0">
                <a:solidFill>
                  <a:schemeClr val="tx1"/>
                </a:solidFill>
                <a:latin typeface="Verdana" pitchFamily="34" charset="0"/>
              </a:rPr>
              <a:t>“Als je mijn woorden ter harte neemt </a:t>
            </a:r>
          </a:p>
          <a:p>
            <a:r>
              <a:rPr lang="nl-NL" sz="2400" i="1" dirty="0" smtClean="0">
                <a:solidFill>
                  <a:schemeClr val="tx1"/>
                </a:solidFill>
                <a:latin typeface="Verdana" pitchFamily="34" charset="0"/>
              </a:rPr>
              <a:t>en je aan </a:t>
            </a:r>
            <a:r>
              <a:rPr lang="nl-NL" sz="2400" b="1" i="1" dirty="0" smtClean="0">
                <a:solidFill>
                  <a:schemeClr val="tx1"/>
                </a:solidFill>
                <a:latin typeface="Verdana" pitchFamily="34" charset="0"/>
              </a:rPr>
              <a:t>het verbond </a:t>
            </a:r>
            <a:r>
              <a:rPr lang="nl-NL" sz="2400" i="1" dirty="0" smtClean="0">
                <a:solidFill>
                  <a:schemeClr val="tx1"/>
                </a:solidFill>
                <a:latin typeface="Verdana" pitchFamily="34" charset="0"/>
              </a:rPr>
              <a:t>met mij houdt, </a:t>
            </a:r>
          </a:p>
          <a:p>
            <a:r>
              <a:rPr lang="nl-NL" sz="2400" i="1" dirty="0" smtClean="0">
                <a:solidFill>
                  <a:schemeClr val="tx1"/>
                </a:solidFill>
                <a:latin typeface="Verdana" pitchFamily="34" charset="0"/>
              </a:rPr>
              <a:t>zul je een kostbaar bezit voor mij zijn, </a:t>
            </a:r>
          </a:p>
          <a:p>
            <a:r>
              <a:rPr lang="nl-NL" sz="2400" i="1" dirty="0" smtClean="0">
                <a:solidFill>
                  <a:schemeClr val="tx1"/>
                </a:solidFill>
                <a:latin typeface="Verdana" pitchFamily="34" charset="0"/>
              </a:rPr>
              <a:t>kostbaarder dan alle andere volken – </a:t>
            </a:r>
          </a:p>
          <a:p>
            <a:r>
              <a:rPr lang="nl-NL" sz="2400" i="1" dirty="0" smtClean="0">
                <a:solidFill>
                  <a:schemeClr val="tx1"/>
                </a:solidFill>
                <a:latin typeface="Verdana" pitchFamily="34" charset="0"/>
              </a:rPr>
              <a:t>want de hele aarde behoort mij toe. </a:t>
            </a:r>
          </a:p>
          <a:p>
            <a:r>
              <a:rPr lang="nl-NL" sz="2400" i="1" dirty="0" smtClean="0">
                <a:solidFill>
                  <a:schemeClr val="tx1"/>
                </a:solidFill>
                <a:latin typeface="Verdana" pitchFamily="34" charset="0"/>
              </a:rPr>
              <a:t>Een koninkrijk van </a:t>
            </a:r>
            <a:r>
              <a:rPr lang="nl-NL" sz="2400" b="1" i="1" dirty="0" smtClean="0">
                <a:solidFill>
                  <a:schemeClr val="tx1"/>
                </a:solidFill>
                <a:latin typeface="Verdana" pitchFamily="34" charset="0"/>
              </a:rPr>
              <a:t>priesters</a:t>
            </a:r>
            <a:r>
              <a:rPr lang="nl-NL" sz="2400" i="1" dirty="0" smtClean="0">
                <a:solidFill>
                  <a:schemeClr val="tx1"/>
                </a:solidFill>
                <a:latin typeface="Verdana" pitchFamily="34" charset="0"/>
              </a:rPr>
              <a:t> zul je zijn, </a:t>
            </a:r>
          </a:p>
          <a:p>
            <a:r>
              <a:rPr lang="nl-NL" sz="2400" b="1" i="1" dirty="0" smtClean="0">
                <a:solidFill>
                  <a:schemeClr val="tx1"/>
                </a:solidFill>
                <a:latin typeface="Verdana" pitchFamily="34" charset="0"/>
              </a:rPr>
              <a:t>een heilig volk</a:t>
            </a:r>
            <a:r>
              <a:rPr lang="nl-NL" sz="2400" i="1" dirty="0" smtClean="0">
                <a:solidFill>
                  <a:schemeClr val="tx1"/>
                </a:solidFill>
                <a:latin typeface="Verdana" pitchFamily="34" charset="0"/>
              </a:rPr>
              <a:t>.” </a:t>
            </a:r>
          </a:p>
          <a:p>
            <a:r>
              <a:rPr lang="nl-NL" sz="2400" i="1" dirty="0" smtClean="0">
                <a:solidFill>
                  <a:schemeClr val="tx1"/>
                </a:solidFill>
                <a:latin typeface="Verdana" pitchFamily="34" charset="0"/>
              </a:rPr>
              <a:t>Breng deze woorden aan de Israëlieten over.’”</a:t>
            </a:r>
            <a:endParaRPr lang="nl-NL" sz="2400" b="1" i="1" dirty="0" smtClean="0">
              <a:solidFill>
                <a:schemeClr val="tx1"/>
              </a:solidFill>
              <a:latin typeface="Verdana" pitchFamily="34" charset="0"/>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936" y="4725144"/>
            <a:ext cx="33226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0" y="332656"/>
            <a:ext cx="9144000" cy="4248472"/>
          </a:xfrm>
          <a:noFill/>
          <a:ln>
            <a:noFill/>
          </a:ln>
        </p:spPr>
        <p:txBody>
          <a:bodyPr>
            <a:noAutofit/>
          </a:bodyPr>
          <a:lstStyle/>
          <a:p>
            <a:r>
              <a:rPr lang="nl-NL" sz="2400" b="1" dirty="0" smtClean="0">
                <a:solidFill>
                  <a:schemeClr val="tx1"/>
                </a:solidFill>
                <a:latin typeface="Verdana" pitchFamily="34" charset="0"/>
              </a:rPr>
              <a:t>Romeinen 6:9 </a:t>
            </a:r>
          </a:p>
          <a:p>
            <a:r>
              <a:rPr lang="nl-NL" sz="2400" i="1" dirty="0" smtClean="0">
                <a:solidFill>
                  <a:schemeClr val="tx1"/>
                </a:solidFill>
                <a:latin typeface="Verdana" pitchFamily="34" charset="0"/>
              </a:rPr>
              <a:t>“</a:t>
            </a:r>
            <a:r>
              <a:rPr lang="nl-NL" sz="2400" dirty="0" smtClean="0">
                <a:solidFill>
                  <a:schemeClr val="tx1"/>
                </a:solidFill>
                <a:latin typeface="Verdana" pitchFamily="34" charset="0"/>
              </a:rPr>
              <a:t>Ik druk me zo gewoon mogelijk uit, </a:t>
            </a:r>
          </a:p>
          <a:p>
            <a:r>
              <a:rPr lang="nl-NL" sz="2400" dirty="0" smtClean="0">
                <a:solidFill>
                  <a:schemeClr val="tx1"/>
                </a:solidFill>
                <a:latin typeface="Verdana" pitchFamily="34" charset="0"/>
              </a:rPr>
              <a:t>omdat het anders uw begrip te boven gaat. </a:t>
            </a:r>
          </a:p>
          <a:p>
            <a:r>
              <a:rPr lang="nl-NL" sz="2400" dirty="0" smtClean="0">
                <a:solidFill>
                  <a:schemeClr val="tx1"/>
                </a:solidFill>
                <a:latin typeface="Verdana" pitchFamily="34" charset="0"/>
              </a:rPr>
              <a:t>Zoals u zich ooit in dienst stelde </a:t>
            </a:r>
          </a:p>
          <a:p>
            <a:r>
              <a:rPr lang="nl-NL" sz="2400" dirty="0" smtClean="0">
                <a:solidFill>
                  <a:schemeClr val="tx1"/>
                </a:solidFill>
                <a:latin typeface="Verdana" pitchFamily="34" charset="0"/>
              </a:rPr>
              <a:t>van zedeloosheid en onrecht </a:t>
            </a:r>
          </a:p>
          <a:p>
            <a:r>
              <a:rPr lang="nl-NL" sz="2400" dirty="0" smtClean="0">
                <a:solidFill>
                  <a:schemeClr val="tx1"/>
                </a:solidFill>
                <a:latin typeface="Verdana" pitchFamily="34" charset="0"/>
              </a:rPr>
              <a:t>om een </a:t>
            </a:r>
            <a:r>
              <a:rPr lang="nl-NL" sz="2400" b="1" dirty="0" smtClean="0">
                <a:solidFill>
                  <a:schemeClr val="tx1"/>
                </a:solidFill>
                <a:latin typeface="Verdana" pitchFamily="34" charset="0"/>
              </a:rPr>
              <a:t>wetteloos</a:t>
            </a:r>
            <a:r>
              <a:rPr lang="nl-NL" sz="2400" dirty="0" smtClean="0">
                <a:solidFill>
                  <a:schemeClr val="tx1"/>
                </a:solidFill>
                <a:latin typeface="Verdana" pitchFamily="34" charset="0"/>
              </a:rPr>
              <a:t> leven te leiden, </a:t>
            </a:r>
          </a:p>
          <a:p>
            <a:r>
              <a:rPr lang="nl-NL" sz="2400" dirty="0" smtClean="0">
                <a:solidFill>
                  <a:schemeClr val="tx1"/>
                </a:solidFill>
                <a:latin typeface="Verdana" pitchFamily="34" charset="0"/>
              </a:rPr>
              <a:t>zo stelt u zich nu </a:t>
            </a:r>
            <a:r>
              <a:rPr lang="nl-NL" sz="2400" b="1" dirty="0" smtClean="0">
                <a:solidFill>
                  <a:schemeClr val="tx1"/>
                </a:solidFill>
                <a:latin typeface="Verdana" pitchFamily="34" charset="0"/>
              </a:rPr>
              <a:t>in dienst van de gerechtigheid </a:t>
            </a:r>
          </a:p>
          <a:p>
            <a:r>
              <a:rPr lang="nl-NL" sz="2400" dirty="0" smtClean="0">
                <a:solidFill>
                  <a:schemeClr val="tx1"/>
                </a:solidFill>
                <a:latin typeface="Verdana" pitchFamily="34" charset="0"/>
              </a:rPr>
              <a:t>om heilig te leven.</a:t>
            </a:r>
            <a:r>
              <a:rPr lang="nl-NL" sz="2400" i="1" dirty="0" smtClean="0">
                <a:solidFill>
                  <a:schemeClr val="tx1"/>
                </a:solidFill>
                <a:latin typeface="Verdana" pitchFamily="34" charset="0"/>
              </a:rPr>
              <a:t>”</a:t>
            </a:r>
            <a:endParaRPr lang="nl-NL" sz="2400" b="1" i="1" dirty="0" smtClean="0">
              <a:solidFill>
                <a:schemeClr val="tx1"/>
              </a:solidFill>
              <a:latin typeface="Verdana" pitchFamily="34" charset="0"/>
            </a:endParaRPr>
          </a:p>
        </p:txBody>
      </p:sp>
      <p:sp>
        <p:nvSpPr>
          <p:cNvPr id="2" name="Tekstvak 1"/>
          <p:cNvSpPr txBox="1"/>
          <p:nvPr/>
        </p:nvSpPr>
        <p:spPr>
          <a:xfrm>
            <a:off x="1619539" y="5373216"/>
            <a:ext cx="6120680" cy="1200329"/>
          </a:xfrm>
          <a:prstGeom prst="rect">
            <a:avLst/>
          </a:prstGeom>
          <a:noFill/>
        </p:spPr>
        <p:txBody>
          <a:bodyPr wrap="square" rtlCol="0">
            <a:spAutoFit/>
          </a:bodyPr>
          <a:lstStyle/>
          <a:p>
            <a:pPr algn="ctr"/>
            <a:r>
              <a:rPr lang="nl-NL" sz="2400" b="1" i="1" dirty="0" smtClean="0">
                <a:solidFill>
                  <a:schemeClr val="bg1"/>
                </a:solidFill>
                <a:latin typeface="Verdana" panose="020B0604030504040204" pitchFamily="34" charset="0"/>
                <a:ea typeface="Verdana" panose="020B0604030504040204" pitchFamily="34" charset="0"/>
              </a:rPr>
              <a:t>Het gaat dus om gerechtigheid,</a:t>
            </a:r>
          </a:p>
          <a:p>
            <a:pPr algn="ctr"/>
            <a:r>
              <a:rPr lang="nl-NL" sz="2400" b="1" i="1" dirty="0">
                <a:solidFill>
                  <a:schemeClr val="bg1"/>
                </a:solidFill>
                <a:latin typeface="Verdana" panose="020B0604030504040204" pitchFamily="34" charset="0"/>
                <a:ea typeface="Verdana" panose="020B0604030504040204" pitchFamily="34" charset="0"/>
              </a:rPr>
              <a:t>n</a:t>
            </a:r>
            <a:r>
              <a:rPr lang="nl-NL" sz="2400" b="1" i="1" dirty="0" smtClean="0">
                <a:solidFill>
                  <a:schemeClr val="bg1"/>
                </a:solidFill>
                <a:latin typeface="Verdana" panose="020B0604030504040204" pitchFamily="34" charset="0"/>
                <a:ea typeface="Verdana" panose="020B0604030504040204" pitchFamily="34" charset="0"/>
              </a:rPr>
              <a:t>iet om menselijke regels,</a:t>
            </a:r>
          </a:p>
          <a:p>
            <a:pPr algn="ctr"/>
            <a:r>
              <a:rPr lang="nl-NL" sz="2400" b="1" i="1" dirty="0">
                <a:solidFill>
                  <a:schemeClr val="bg1"/>
                </a:solidFill>
                <a:latin typeface="Verdana" panose="020B0604030504040204" pitchFamily="34" charset="0"/>
                <a:ea typeface="Verdana" panose="020B0604030504040204" pitchFamily="34" charset="0"/>
              </a:rPr>
              <a:t>m</a:t>
            </a:r>
            <a:r>
              <a:rPr lang="nl-NL" sz="2400" b="1" i="1" dirty="0" smtClean="0">
                <a:solidFill>
                  <a:schemeClr val="bg1"/>
                </a:solidFill>
                <a:latin typeface="Verdana" panose="020B0604030504040204" pitchFamily="34" charset="0"/>
                <a:ea typeface="Verdana" panose="020B0604030504040204" pitchFamily="34" charset="0"/>
              </a:rPr>
              <a:t>aar om Torah</a:t>
            </a:r>
            <a:endParaRPr lang="nl-NL" sz="2400" b="1" i="1" dirty="0">
              <a:solidFill>
                <a:schemeClr val="bg1"/>
              </a:solidFill>
              <a:latin typeface="Verdana" panose="020B0604030504040204" pitchFamily="34" charset="0"/>
              <a:ea typeface="Verdan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0" y="116632"/>
            <a:ext cx="9144000" cy="4248472"/>
          </a:xfrm>
          <a:noFill/>
          <a:ln>
            <a:noFill/>
          </a:ln>
        </p:spPr>
        <p:txBody>
          <a:bodyPr>
            <a:noAutofit/>
          </a:bodyPr>
          <a:lstStyle/>
          <a:p>
            <a:r>
              <a:rPr lang="nl-NL" sz="2400" b="1" dirty="0" err="1" smtClean="0">
                <a:solidFill>
                  <a:schemeClr val="tx1"/>
                </a:solidFill>
                <a:latin typeface="Verdana" pitchFamily="34" charset="0"/>
              </a:rPr>
              <a:t>Efeziërs</a:t>
            </a:r>
            <a:r>
              <a:rPr lang="nl-NL" sz="2400" b="1" dirty="0" smtClean="0">
                <a:solidFill>
                  <a:schemeClr val="tx1"/>
                </a:solidFill>
                <a:latin typeface="Verdana" pitchFamily="34" charset="0"/>
              </a:rPr>
              <a:t> 1:4</a:t>
            </a:r>
          </a:p>
          <a:p>
            <a:r>
              <a:rPr lang="nl-NL" sz="2400" i="1" dirty="0" smtClean="0">
                <a:solidFill>
                  <a:schemeClr val="tx1"/>
                </a:solidFill>
                <a:latin typeface="Verdana" pitchFamily="34" charset="0"/>
              </a:rPr>
              <a:t>“</a:t>
            </a:r>
            <a:r>
              <a:rPr lang="nl-NL" sz="2400" dirty="0" smtClean="0">
                <a:solidFill>
                  <a:schemeClr val="tx1"/>
                </a:solidFill>
                <a:latin typeface="Verdana" pitchFamily="34" charset="0"/>
              </a:rPr>
              <a:t>In Christus immers heeft God, </a:t>
            </a:r>
          </a:p>
          <a:p>
            <a:r>
              <a:rPr lang="nl-NL" sz="2400" dirty="0" smtClean="0">
                <a:solidFill>
                  <a:schemeClr val="tx1"/>
                </a:solidFill>
                <a:latin typeface="Verdana" pitchFamily="34" charset="0"/>
              </a:rPr>
              <a:t>voordat de wereld gegrondvest werd, </a:t>
            </a:r>
          </a:p>
          <a:p>
            <a:r>
              <a:rPr lang="nl-NL" sz="2400" dirty="0" smtClean="0">
                <a:solidFill>
                  <a:schemeClr val="tx1"/>
                </a:solidFill>
                <a:latin typeface="Verdana" pitchFamily="34" charset="0"/>
              </a:rPr>
              <a:t>ons vol liefde uitgekozen </a:t>
            </a:r>
          </a:p>
          <a:p>
            <a:r>
              <a:rPr lang="nl-NL" sz="2400" b="1" dirty="0" smtClean="0">
                <a:solidFill>
                  <a:schemeClr val="tx1"/>
                </a:solidFill>
                <a:latin typeface="Verdana" pitchFamily="34" charset="0"/>
              </a:rPr>
              <a:t>om voor hem heilig en zuiver te zijn</a:t>
            </a:r>
            <a:r>
              <a:rPr lang="nl-NL" sz="2400" dirty="0" smtClean="0">
                <a:solidFill>
                  <a:schemeClr val="tx1"/>
                </a:solidFill>
                <a:latin typeface="Verdana" pitchFamily="34" charset="0"/>
              </a:rPr>
              <a:t>, </a:t>
            </a:r>
          </a:p>
          <a:p>
            <a:r>
              <a:rPr lang="nl-NL" sz="2400" dirty="0" smtClean="0">
                <a:solidFill>
                  <a:schemeClr val="tx1"/>
                </a:solidFill>
                <a:latin typeface="Verdana" pitchFamily="34" charset="0"/>
              </a:rPr>
              <a:t>en hij heeft ons naar zijn wil en verlangen </a:t>
            </a:r>
          </a:p>
          <a:p>
            <a:r>
              <a:rPr lang="nl-NL" sz="2400" dirty="0" smtClean="0">
                <a:solidFill>
                  <a:schemeClr val="tx1"/>
                </a:solidFill>
                <a:latin typeface="Verdana" pitchFamily="34" charset="0"/>
              </a:rPr>
              <a:t>voorbestemd om in Jezus Christus </a:t>
            </a:r>
          </a:p>
          <a:p>
            <a:r>
              <a:rPr lang="nl-NL" sz="2400" dirty="0" smtClean="0">
                <a:solidFill>
                  <a:schemeClr val="tx1"/>
                </a:solidFill>
                <a:latin typeface="Verdana" pitchFamily="34" charset="0"/>
              </a:rPr>
              <a:t>zijn kinderen te worden, </a:t>
            </a:r>
          </a:p>
          <a:p>
            <a:r>
              <a:rPr lang="nl-NL" sz="2400" dirty="0" smtClean="0">
                <a:solidFill>
                  <a:schemeClr val="tx1"/>
                </a:solidFill>
                <a:latin typeface="Verdana" pitchFamily="34" charset="0"/>
              </a:rPr>
              <a:t>tot eer van de grootheid van Gods genade, </a:t>
            </a:r>
          </a:p>
          <a:p>
            <a:r>
              <a:rPr lang="nl-NL" sz="2400" dirty="0" smtClean="0">
                <a:solidFill>
                  <a:schemeClr val="tx1"/>
                </a:solidFill>
                <a:latin typeface="Verdana" pitchFamily="34" charset="0"/>
              </a:rPr>
              <a:t>ons geschonken in zijn geliefde Zoon. </a:t>
            </a:r>
            <a:endParaRPr lang="nl-NL" sz="2400" b="1" i="1" dirty="0" smtClean="0">
              <a:solidFill>
                <a:schemeClr val="tx1"/>
              </a:solidFill>
              <a:latin typeface="Verdana" pitchFamily="34" charset="0"/>
            </a:endParaRPr>
          </a:p>
        </p:txBody>
      </p:sp>
      <p:sp>
        <p:nvSpPr>
          <p:cNvPr id="4" name="Tekstvak 3"/>
          <p:cNvSpPr txBox="1"/>
          <p:nvPr/>
        </p:nvSpPr>
        <p:spPr>
          <a:xfrm>
            <a:off x="1619539" y="5373216"/>
            <a:ext cx="6120680" cy="830997"/>
          </a:xfrm>
          <a:prstGeom prst="rect">
            <a:avLst/>
          </a:prstGeom>
          <a:noFill/>
        </p:spPr>
        <p:txBody>
          <a:bodyPr wrap="square" rtlCol="0">
            <a:spAutoFit/>
          </a:bodyPr>
          <a:lstStyle/>
          <a:p>
            <a:pPr algn="ctr"/>
            <a:r>
              <a:rPr lang="nl-NL" sz="2400" b="1" i="1" dirty="0" smtClean="0">
                <a:solidFill>
                  <a:schemeClr val="bg1"/>
                </a:solidFill>
                <a:latin typeface="Verdana" panose="020B0604030504040204" pitchFamily="34" charset="0"/>
                <a:ea typeface="Verdana" panose="020B0604030504040204" pitchFamily="34" charset="0"/>
              </a:rPr>
              <a:t>Heilig en zuiver naar Gods maatstaf, naar Torah.</a:t>
            </a:r>
            <a:endParaRPr lang="nl-NL" sz="2400" b="1" i="1" dirty="0">
              <a:solidFill>
                <a:schemeClr val="bg1"/>
              </a:solidFill>
              <a:latin typeface="Verdana" panose="020B0604030504040204" pitchFamily="34" charset="0"/>
              <a:ea typeface="Verdan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0" y="0"/>
            <a:ext cx="9144000" cy="4248472"/>
          </a:xfrm>
          <a:noFill/>
          <a:ln>
            <a:noFill/>
          </a:ln>
        </p:spPr>
        <p:txBody>
          <a:bodyPr>
            <a:noAutofit/>
          </a:bodyPr>
          <a:lstStyle/>
          <a:p>
            <a:r>
              <a:rPr lang="nl-NL" sz="2400" b="1" dirty="0" smtClean="0">
                <a:solidFill>
                  <a:schemeClr val="tx1"/>
                </a:solidFill>
                <a:latin typeface="Verdana" pitchFamily="34" charset="0"/>
              </a:rPr>
              <a:t>1 </a:t>
            </a:r>
            <a:r>
              <a:rPr lang="nl-NL" sz="2400" b="1" dirty="0" err="1" smtClean="0">
                <a:solidFill>
                  <a:schemeClr val="tx1"/>
                </a:solidFill>
                <a:latin typeface="Verdana" pitchFamily="34" charset="0"/>
              </a:rPr>
              <a:t>Petrus</a:t>
            </a:r>
            <a:r>
              <a:rPr lang="nl-NL" sz="2400" b="1" dirty="0" smtClean="0">
                <a:solidFill>
                  <a:schemeClr val="tx1"/>
                </a:solidFill>
                <a:latin typeface="Verdana" pitchFamily="34" charset="0"/>
              </a:rPr>
              <a:t> 1:14-16</a:t>
            </a:r>
          </a:p>
          <a:p>
            <a:r>
              <a:rPr lang="nl-NL" sz="2400" i="1" dirty="0" smtClean="0">
                <a:solidFill>
                  <a:schemeClr val="tx1"/>
                </a:solidFill>
                <a:latin typeface="Verdana" pitchFamily="34" charset="0"/>
              </a:rPr>
              <a:t>“</a:t>
            </a:r>
            <a:r>
              <a:rPr lang="nl-NL" sz="2400" dirty="0" smtClean="0">
                <a:solidFill>
                  <a:schemeClr val="tx1"/>
                </a:solidFill>
                <a:latin typeface="Verdana" pitchFamily="34" charset="0"/>
              </a:rPr>
              <a:t>14 Wees als gehoorzame kinderen </a:t>
            </a:r>
          </a:p>
          <a:p>
            <a:r>
              <a:rPr lang="nl-NL" sz="2400" dirty="0" smtClean="0">
                <a:solidFill>
                  <a:schemeClr val="tx1"/>
                </a:solidFill>
                <a:latin typeface="Verdana" pitchFamily="34" charset="0"/>
              </a:rPr>
              <a:t>en geef niet opnieuw toe aan de begeerten </a:t>
            </a:r>
          </a:p>
          <a:p>
            <a:r>
              <a:rPr lang="nl-NL" sz="2400" dirty="0" smtClean="0">
                <a:solidFill>
                  <a:schemeClr val="tx1"/>
                </a:solidFill>
                <a:latin typeface="Verdana" pitchFamily="34" charset="0"/>
              </a:rPr>
              <a:t>waardoor u vroeger, toen u nog onwetend was, </a:t>
            </a:r>
          </a:p>
          <a:p>
            <a:r>
              <a:rPr lang="nl-NL" sz="2400" dirty="0" smtClean="0">
                <a:solidFill>
                  <a:schemeClr val="tx1"/>
                </a:solidFill>
                <a:latin typeface="Verdana" pitchFamily="34" charset="0"/>
              </a:rPr>
              <a:t>werd beheerst, </a:t>
            </a:r>
          </a:p>
          <a:p>
            <a:r>
              <a:rPr lang="nl-NL" sz="2400" dirty="0" smtClean="0">
                <a:solidFill>
                  <a:schemeClr val="tx1"/>
                </a:solidFill>
                <a:latin typeface="Verdana" pitchFamily="34" charset="0"/>
              </a:rPr>
              <a:t>maar leid een leven dat in alle opzichten </a:t>
            </a:r>
            <a:r>
              <a:rPr lang="nl-NL" sz="2400" b="1" dirty="0" smtClean="0">
                <a:solidFill>
                  <a:schemeClr val="tx1"/>
                </a:solidFill>
                <a:latin typeface="Verdana" pitchFamily="34" charset="0"/>
              </a:rPr>
              <a:t>heilig</a:t>
            </a:r>
            <a:r>
              <a:rPr lang="nl-NL" sz="2400" dirty="0" smtClean="0">
                <a:solidFill>
                  <a:schemeClr val="tx1"/>
                </a:solidFill>
                <a:latin typeface="Verdana" pitchFamily="34" charset="0"/>
              </a:rPr>
              <a:t> is, zoals hij die u geroepen heeft heilig is. </a:t>
            </a:r>
          </a:p>
          <a:p>
            <a:r>
              <a:rPr lang="nl-NL" sz="2400" dirty="0" smtClean="0">
                <a:solidFill>
                  <a:schemeClr val="tx1"/>
                </a:solidFill>
                <a:latin typeface="Verdana" pitchFamily="34" charset="0"/>
              </a:rPr>
              <a:t>Er staat immers geschreven: </a:t>
            </a:r>
          </a:p>
          <a:p>
            <a:r>
              <a:rPr lang="nl-NL" sz="2400" b="1" dirty="0" smtClean="0">
                <a:solidFill>
                  <a:schemeClr val="tx1"/>
                </a:solidFill>
                <a:latin typeface="Verdana" pitchFamily="34" charset="0"/>
              </a:rPr>
              <a:t>‘Wees heilig, want ik ben heilig.’  </a:t>
            </a:r>
            <a:endParaRPr lang="nl-NL" sz="2400" b="1" i="1" dirty="0" smtClean="0">
              <a:solidFill>
                <a:schemeClr val="tx1"/>
              </a:solidFill>
              <a:latin typeface="Verdana" pitchFamily="34" charset="0"/>
            </a:endParaRPr>
          </a:p>
        </p:txBody>
      </p:sp>
      <p:sp>
        <p:nvSpPr>
          <p:cNvPr id="2" name="Tekstvak 1"/>
          <p:cNvSpPr txBox="1"/>
          <p:nvPr/>
        </p:nvSpPr>
        <p:spPr>
          <a:xfrm>
            <a:off x="323528" y="5157192"/>
            <a:ext cx="8640960" cy="1323439"/>
          </a:xfrm>
          <a:prstGeom prst="rect">
            <a:avLst/>
          </a:prstGeom>
          <a:noFill/>
        </p:spPr>
        <p:txBody>
          <a:bodyPr wrap="square" rtlCol="0">
            <a:spAutoFit/>
          </a:bodyPr>
          <a:lstStyle/>
          <a:p>
            <a:pPr algn="ctr"/>
            <a:r>
              <a:rPr lang="nl-NL" sz="4000" b="1" dirty="0" smtClean="0">
                <a:solidFill>
                  <a:schemeClr val="bg1"/>
                </a:solidFill>
                <a:latin typeface="Verdana" panose="020B0604030504040204" pitchFamily="34" charset="0"/>
                <a:ea typeface="Verdana" panose="020B0604030504040204" pitchFamily="34" charset="0"/>
              </a:rPr>
              <a:t>AANHAKEN BIJ </a:t>
            </a:r>
          </a:p>
          <a:p>
            <a:pPr algn="ctr"/>
            <a:r>
              <a:rPr lang="nl-NL" sz="4000" b="1" dirty="0" smtClean="0">
                <a:solidFill>
                  <a:schemeClr val="bg1"/>
                </a:solidFill>
                <a:latin typeface="Verdana" panose="020B0604030504040204" pitchFamily="34" charset="0"/>
                <a:ea typeface="Verdana" panose="020B0604030504040204" pitchFamily="34" charset="0"/>
              </a:rPr>
              <a:t>GODS HEILIGHEID</a:t>
            </a:r>
            <a:endParaRPr lang="nl-NL" sz="4000" b="1" dirty="0">
              <a:solidFill>
                <a:schemeClr val="bg1"/>
              </a:solidFill>
              <a:latin typeface="Verdana" panose="020B0604030504040204" pitchFamily="34" charset="0"/>
              <a:ea typeface="Verdana" panose="020B060403050404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3618636"/>
            <a:ext cx="12319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additive="base">
                                        <p:cTn id="12" dur="500" fill="hold"/>
                                        <p:tgtEl>
                                          <p:spTgt spid="7170"/>
                                        </p:tgtEl>
                                        <p:attrNameLst>
                                          <p:attrName>ppt_x</p:attrName>
                                        </p:attrNameLst>
                                      </p:cBhvr>
                                      <p:tavLst>
                                        <p:tav tm="0">
                                          <p:val>
                                            <p:strVal val="#ppt_x"/>
                                          </p:val>
                                        </p:tav>
                                        <p:tav tm="100000">
                                          <p:val>
                                            <p:strVal val="#ppt_x"/>
                                          </p:val>
                                        </p:tav>
                                      </p:tavLst>
                                    </p:anim>
                                    <p:anim calcmode="lin" valueType="num">
                                      <p:cBhvr additive="base">
                                        <p:cTn id="13"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0" y="476672"/>
            <a:ext cx="9144000" cy="4248472"/>
          </a:xfrm>
          <a:noFill/>
          <a:ln>
            <a:noFill/>
          </a:ln>
        </p:spPr>
        <p:txBody>
          <a:bodyPr>
            <a:noAutofit/>
          </a:bodyPr>
          <a:lstStyle/>
          <a:p>
            <a:r>
              <a:rPr lang="nl-NL" sz="2400" b="1" dirty="0" smtClean="0">
                <a:solidFill>
                  <a:schemeClr val="tx1"/>
                </a:solidFill>
                <a:latin typeface="Verdana" pitchFamily="34" charset="0"/>
              </a:rPr>
              <a:t>Openbaring 22:11</a:t>
            </a:r>
          </a:p>
          <a:p>
            <a:r>
              <a:rPr lang="nl-NL" sz="2400" i="1" dirty="0" smtClean="0">
                <a:solidFill>
                  <a:schemeClr val="tx1"/>
                </a:solidFill>
                <a:latin typeface="Verdana" pitchFamily="34" charset="0"/>
              </a:rPr>
              <a:t>“</a:t>
            </a:r>
            <a:r>
              <a:rPr lang="nl-NL" sz="2400" dirty="0" smtClean="0">
                <a:solidFill>
                  <a:schemeClr val="tx1"/>
                </a:solidFill>
                <a:latin typeface="Verdana" pitchFamily="34" charset="0"/>
              </a:rPr>
              <a:t>de tijd is nabij. </a:t>
            </a:r>
          </a:p>
          <a:p>
            <a:r>
              <a:rPr lang="nl-NL" sz="2400" dirty="0" smtClean="0">
                <a:solidFill>
                  <a:schemeClr val="tx1"/>
                </a:solidFill>
                <a:latin typeface="Verdana" pitchFamily="34" charset="0"/>
              </a:rPr>
              <a:t>Wie onheil aanricht zal nog meer onheil aanrichten, </a:t>
            </a:r>
          </a:p>
          <a:p>
            <a:r>
              <a:rPr lang="nl-NL" sz="2400" dirty="0" smtClean="0">
                <a:solidFill>
                  <a:schemeClr val="tx1"/>
                </a:solidFill>
                <a:latin typeface="Verdana" pitchFamily="34" charset="0"/>
              </a:rPr>
              <a:t>en wie onrein is zal nog onreiner worden. </a:t>
            </a:r>
          </a:p>
          <a:p>
            <a:r>
              <a:rPr lang="nl-NL" sz="2400" dirty="0" smtClean="0">
                <a:solidFill>
                  <a:schemeClr val="tx1"/>
                </a:solidFill>
                <a:latin typeface="Verdana" pitchFamily="34" charset="0"/>
              </a:rPr>
              <a:t>Wie goeddoet zal nog meer goeddoen,</a:t>
            </a:r>
          </a:p>
          <a:p>
            <a:r>
              <a:rPr lang="nl-NL" sz="2400" dirty="0" smtClean="0">
                <a:solidFill>
                  <a:schemeClr val="tx1"/>
                </a:solidFill>
                <a:latin typeface="Verdana" pitchFamily="34" charset="0"/>
              </a:rPr>
              <a:t>en </a:t>
            </a:r>
            <a:r>
              <a:rPr lang="nl-NL" sz="2400" b="1" dirty="0" smtClean="0">
                <a:solidFill>
                  <a:schemeClr val="tx1"/>
                </a:solidFill>
                <a:latin typeface="Verdana" pitchFamily="34" charset="0"/>
              </a:rPr>
              <a:t>wie heilig is zal nog heiliger worden</a:t>
            </a:r>
            <a:r>
              <a:rPr lang="nl-NL" sz="2400" dirty="0" smtClean="0">
                <a:solidFill>
                  <a:schemeClr val="tx1"/>
                </a:solidFill>
                <a:latin typeface="Verdana" pitchFamily="34" charset="0"/>
              </a:rPr>
              <a:t>.’</a:t>
            </a:r>
            <a:endParaRPr lang="nl-NL" sz="2400" b="1" i="1" dirty="0" smtClean="0">
              <a:solidFill>
                <a:schemeClr val="tx1"/>
              </a:solidFill>
              <a:latin typeface="Verdana" pitchFamily="34" charset="0"/>
            </a:endParaRPr>
          </a:p>
        </p:txBody>
      </p:sp>
      <p:sp>
        <p:nvSpPr>
          <p:cNvPr id="2" name="Rechthoek 1"/>
          <p:cNvSpPr/>
          <p:nvPr/>
        </p:nvSpPr>
        <p:spPr>
          <a:xfrm>
            <a:off x="2267744" y="5013176"/>
            <a:ext cx="4572000" cy="1569660"/>
          </a:xfrm>
          <a:prstGeom prst="rect">
            <a:avLst/>
          </a:prstGeom>
        </p:spPr>
        <p:txBody>
          <a:bodyPr>
            <a:spAutoFit/>
          </a:bodyPr>
          <a:lstStyle/>
          <a:p>
            <a:pPr algn="ctr"/>
            <a:r>
              <a:rPr lang="nl-NL" sz="2400" b="1" dirty="0" smtClean="0">
                <a:solidFill>
                  <a:schemeClr val="bg1"/>
                </a:solidFill>
                <a:latin typeface="Verdana" panose="020B0604030504040204" pitchFamily="34" charset="0"/>
                <a:ea typeface="Verdana" panose="020B0604030504040204" pitchFamily="34" charset="0"/>
              </a:rPr>
              <a:t>Joh.15:5: </a:t>
            </a:r>
          </a:p>
          <a:p>
            <a:pPr algn="ctr"/>
            <a:r>
              <a:rPr lang="nl-NL" sz="2400" b="1" dirty="0" smtClean="0">
                <a:solidFill>
                  <a:schemeClr val="bg1"/>
                </a:solidFill>
                <a:latin typeface="Verdana" panose="020B0604030504040204" pitchFamily="34" charset="0"/>
                <a:ea typeface="Verdana" panose="020B0604030504040204" pitchFamily="34" charset="0"/>
              </a:rPr>
              <a:t>“Wie</a:t>
            </a:r>
            <a:r>
              <a:rPr lang="nl-NL" sz="2400" b="1" dirty="0">
                <a:solidFill>
                  <a:schemeClr val="bg1"/>
                </a:solidFill>
                <a:latin typeface="Verdana" panose="020B0604030504040204" pitchFamily="34" charset="0"/>
                <a:ea typeface="Verdana" panose="020B0604030504040204" pitchFamily="34" charset="0"/>
              </a:rPr>
              <a:t> </a:t>
            </a:r>
            <a:r>
              <a:rPr lang="nl-NL" sz="2400" b="1" i="1" dirty="0">
                <a:solidFill>
                  <a:schemeClr val="bg1"/>
                </a:solidFill>
                <a:latin typeface="Verdana" panose="020B0604030504040204" pitchFamily="34" charset="0"/>
                <a:ea typeface="Verdana" panose="020B0604030504040204" pitchFamily="34" charset="0"/>
              </a:rPr>
              <a:t>in Mij blijft</a:t>
            </a:r>
            <a:r>
              <a:rPr lang="nl-NL" sz="2400" b="1" dirty="0">
                <a:solidFill>
                  <a:schemeClr val="bg1"/>
                </a:solidFill>
                <a:latin typeface="Verdana" panose="020B0604030504040204" pitchFamily="34" charset="0"/>
                <a:ea typeface="Verdana" panose="020B0604030504040204" pitchFamily="34" charset="0"/>
              </a:rPr>
              <a:t>, </a:t>
            </a:r>
            <a:endParaRPr lang="nl-NL" sz="2400" b="1" dirty="0" smtClean="0">
              <a:solidFill>
                <a:schemeClr val="bg1"/>
              </a:solidFill>
              <a:latin typeface="Verdana" panose="020B0604030504040204" pitchFamily="34" charset="0"/>
              <a:ea typeface="Verdana" panose="020B0604030504040204" pitchFamily="34" charset="0"/>
            </a:endParaRPr>
          </a:p>
          <a:p>
            <a:pPr algn="ctr"/>
            <a:r>
              <a:rPr lang="nl-NL" sz="2400" b="1" dirty="0" smtClean="0">
                <a:solidFill>
                  <a:schemeClr val="bg1"/>
                </a:solidFill>
                <a:latin typeface="Verdana" panose="020B0604030504040204" pitchFamily="34" charset="0"/>
                <a:ea typeface="Verdana" panose="020B0604030504040204" pitchFamily="34" charset="0"/>
              </a:rPr>
              <a:t>gelijk </a:t>
            </a:r>
            <a:r>
              <a:rPr lang="nl-NL" sz="2400" b="1" dirty="0">
                <a:solidFill>
                  <a:schemeClr val="bg1"/>
                </a:solidFill>
                <a:latin typeface="Verdana" panose="020B0604030504040204" pitchFamily="34" charset="0"/>
                <a:ea typeface="Verdana" panose="020B0604030504040204" pitchFamily="34" charset="0"/>
              </a:rPr>
              <a:t>Ik in hem, </a:t>
            </a:r>
            <a:endParaRPr lang="nl-NL" sz="2400" b="1" dirty="0" smtClean="0">
              <a:solidFill>
                <a:schemeClr val="bg1"/>
              </a:solidFill>
              <a:latin typeface="Verdana" panose="020B0604030504040204" pitchFamily="34" charset="0"/>
              <a:ea typeface="Verdana" panose="020B0604030504040204" pitchFamily="34" charset="0"/>
            </a:endParaRPr>
          </a:p>
          <a:p>
            <a:pPr algn="ctr"/>
            <a:r>
              <a:rPr lang="nl-NL" sz="2400" b="1" dirty="0" smtClean="0">
                <a:solidFill>
                  <a:schemeClr val="bg1"/>
                </a:solidFill>
                <a:latin typeface="Verdana" panose="020B0604030504040204" pitchFamily="34" charset="0"/>
                <a:ea typeface="Verdana" panose="020B0604030504040204" pitchFamily="34" charset="0"/>
              </a:rPr>
              <a:t>die </a:t>
            </a:r>
            <a:r>
              <a:rPr lang="nl-NL" sz="2400" b="1" dirty="0">
                <a:solidFill>
                  <a:schemeClr val="bg1"/>
                </a:solidFill>
                <a:latin typeface="Verdana" panose="020B0604030504040204" pitchFamily="34" charset="0"/>
                <a:ea typeface="Verdana" panose="020B0604030504040204" pitchFamily="34" charset="0"/>
              </a:rPr>
              <a:t>draagt veel vrucht</a:t>
            </a:r>
            <a:r>
              <a:rPr lang="nl-NL" sz="2400" b="1" dirty="0" smtClean="0">
                <a:solidFill>
                  <a:schemeClr val="bg1"/>
                </a:solidFill>
                <a:latin typeface="Verdana" panose="020B0604030504040204" pitchFamily="34" charset="0"/>
                <a:ea typeface="Verdana" panose="020B0604030504040204" pitchFamily="34" charset="0"/>
              </a:rPr>
              <a:t>,”</a:t>
            </a:r>
            <a:endParaRPr lang="nl-NL" sz="2400" b="1" dirty="0">
              <a:solidFill>
                <a:schemeClr val="bg1"/>
              </a:solidFill>
              <a:latin typeface="Verdana" panose="020B0604030504040204" pitchFamily="34" charset="0"/>
              <a:ea typeface="Verdan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fbeeldingsresultaat voor torah"/>
          <p:cNvPicPr>
            <a:picLocks noChangeAspect="1" noChangeArrowheads="1"/>
          </p:cNvPicPr>
          <p:nvPr/>
        </p:nvPicPr>
        <p:blipFill rotWithShape="1">
          <a:blip r:embed="rId2">
            <a:extLst>
              <a:ext uri="{28A0092B-C50C-407E-A947-70E740481C1C}">
                <a14:useLocalDpi xmlns:a14="http://schemas.microsoft.com/office/drawing/2010/main" val="0"/>
              </a:ext>
            </a:extLst>
          </a:blip>
          <a:srcRect l="20796" r="16624"/>
          <a:stretch/>
        </p:blipFill>
        <p:spPr bwMode="auto">
          <a:xfrm>
            <a:off x="-41612" y="0"/>
            <a:ext cx="914394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755576" y="332656"/>
            <a:ext cx="7772400" cy="1470025"/>
          </a:xfrm>
        </p:spPr>
        <p:txBody>
          <a:bodyPr>
            <a:normAutofit/>
          </a:bodyPr>
          <a:lstStyle/>
          <a:p>
            <a:r>
              <a:rPr lang="nl-NL" sz="4000" b="1" i="1" dirty="0" smtClean="0">
                <a:solidFill>
                  <a:srgbClr val="FFFF00"/>
                </a:solidFill>
                <a:latin typeface="Verdana" pitchFamily="34" charset="0"/>
              </a:rPr>
              <a:t>HEILIGHEID</a:t>
            </a:r>
            <a:br>
              <a:rPr lang="nl-NL" sz="4000" b="1" i="1" dirty="0" smtClean="0">
                <a:solidFill>
                  <a:srgbClr val="FFFF00"/>
                </a:solidFill>
                <a:latin typeface="Verdana" pitchFamily="34" charset="0"/>
              </a:rPr>
            </a:br>
            <a:r>
              <a:rPr lang="nl-NL" sz="2800" b="1" i="1" dirty="0" err="1" smtClean="0">
                <a:solidFill>
                  <a:srgbClr val="FFFF00"/>
                </a:solidFill>
                <a:latin typeface="Verdana" pitchFamily="34" charset="0"/>
              </a:rPr>
              <a:t>kadosj</a:t>
            </a:r>
            <a:r>
              <a:rPr lang="nl-NL" sz="2800" b="1" i="1" dirty="0" smtClean="0">
                <a:solidFill>
                  <a:srgbClr val="FFFF00"/>
                </a:solidFill>
                <a:latin typeface="Verdana" pitchFamily="34" charset="0"/>
              </a:rPr>
              <a:t> &amp; </a:t>
            </a:r>
            <a:r>
              <a:rPr lang="nl-NL" sz="2800" b="1" i="1" dirty="0" err="1" smtClean="0">
                <a:solidFill>
                  <a:srgbClr val="FFFF00"/>
                </a:solidFill>
                <a:latin typeface="Verdana" pitchFamily="34" charset="0"/>
              </a:rPr>
              <a:t>kadasj</a:t>
            </a:r>
            <a:r>
              <a:rPr lang="nl-NL" sz="2800" b="1" i="1" dirty="0" smtClean="0">
                <a:solidFill>
                  <a:srgbClr val="FFFF00"/>
                </a:solidFill>
                <a:latin typeface="Verdana" pitchFamily="34" charset="0"/>
              </a:rPr>
              <a:t> </a:t>
            </a:r>
            <a:endParaRPr lang="nl-NL" sz="2800" b="1" dirty="0">
              <a:solidFill>
                <a:srgbClr val="FFFF00"/>
              </a:solidFill>
              <a:latin typeface="Verdana" pitchFamily="34" charset="0"/>
            </a:endParaRPr>
          </a:p>
        </p:txBody>
      </p:sp>
      <p:graphicFrame>
        <p:nvGraphicFramePr>
          <p:cNvPr id="4" name="Tabel 3"/>
          <p:cNvGraphicFramePr>
            <a:graphicFrameLocks noGrp="1"/>
          </p:cNvGraphicFramePr>
          <p:nvPr/>
        </p:nvGraphicFramePr>
        <p:xfrm>
          <a:off x="2051720" y="2348880"/>
          <a:ext cx="5184576" cy="2667000"/>
        </p:xfrm>
        <a:graphic>
          <a:graphicData uri="http://schemas.openxmlformats.org/drawingml/2006/table">
            <a:tbl>
              <a:tblPr firstRow="1" bandRow="1">
                <a:tableStyleId>{5C22544A-7EE6-4342-B048-85BDC9FD1C3A}</a:tableStyleId>
              </a:tblPr>
              <a:tblGrid>
                <a:gridCol w="3960440"/>
                <a:gridCol w="1224136"/>
              </a:tblGrid>
              <a:tr h="370840">
                <a:tc>
                  <a:txBody>
                    <a:bodyPr/>
                    <a:lstStyle/>
                    <a:p>
                      <a:pPr algn="l"/>
                      <a:r>
                        <a:rPr lang="nl-NL" sz="2900" b="1" dirty="0" smtClean="0">
                          <a:solidFill>
                            <a:sysClr val="windowText" lastClr="000000"/>
                          </a:solidFill>
                          <a:latin typeface="Arial Black" pitchFamily="34" charset="0"/>
                        </a:rPr>
                        <a:t>Genesis </a:t>
                      </a:r>
                    </a:p>
                  </a:txBody>
                  <a:tcPr/>
                </a:tc>
                <a:tc>
                  <a:txBody>
                    <a:bodyPr/>
                    <a:lstStyle/>
                    <a:p>
                      <a:pPr algn="r"/>
                      <a:r>
                        <a:rPr lang="nl-NL" sz="2800" b="1" dirty="0" smtClean="0">
                          <a:solidFill>
                            <a:sysClr val="windowText" lastClr="000000"/>
                          </a:solidFill>
                          <a:latin typeface="Arial Black" pitchFamily="34" charset="0"/>
                        </a:rPr>
                        <a:t>1 x</a:t>
                      </a:r>
                      <a:endParaRPr lang="nl-NL" sz="2800" dirty="0"/>
                    </a:p>
                  </a:txBody>
                  <a:tcPr/>
                </a:tc>
              </a:tr>
              <a:tr h="370840">
                <a:tc>
                  <a:txBody>
                    <a:bodyPr/>
                    <a:lstStyle/>
                    <a:p>
                      <a:pPr algn="l"/>
                      <a:r>
                        <a:rPr lang="nl-NL" sz="2900" b="1" dirty="0" smtClean="0">
                          <a:solidFill>
                            <a:sysClr val="windowText" lastClr="000000"/>
                          </a:solidFill>
                          <a:latin typeface="Arial Black" pitchFamily="34" charset="0"/>
                        </a:rPr>
                        <a:t>Exodus </a:t>
                      </a:r>
                    </a:p>
                  </a:txBody>
                  <a:tcPr/>
                </a:tc>
                <a:tc>
                  <a:txBody>
                    <a:bodyPr/>
                    <a:lstStyle/>
                    <a:p>
                      <a:pPr algn="r"/>
                      <a:r>
                        <a:rPr lang="nl-NL" sz="2800" b="1" dirty="0" smtClean="0">
                          <a:solidFill>
                            <a:sysClr val="windowText" lastClr="000000"/>
                          </a:solidFill>
                          <a:latin typeface="Arial Black" pitchFamily="34" charset="0"/>
                        </a:rPr>
                        <a:t>27 x</a:t>
                      </a:r>
                      <a:endParaRPr lang="nl-NL" sz="2800" dirty="0"/>
                    </a:p>
                  </a:txBody>
                  <a:tcPr/>
                </a:tc>
              </a:tr>
              <a:tr h="370840">
                <a:tc>
                  <a:txBody>
                    <a:bodyPr/>
                    <a:lstStyle/>
                    <a:p>
                      <a:pPr algn="l"/>
                      <a:r>
                        <a:rPr lang="nl-NL" sz="2900" b="1" dirty="0" err="1" smtClean="0">
                          <a:solidFill>
                            <a:sysClr val="windowText" lastClr="000000"/>
                          </a:solidFill>
                          <a:latin typeface="Arial Black" pitchFamily="34" charset="0"/>
                        </a:rPr>
                        <a:t>Leviticus</a:t>
                      </a:r>
                      <a:endParaRPr lang="nl-NL" sz="2900" b="1" dirty="0" smtClean="0">
                        <a:solidFill>
                          <a:sysClr val="windowText" lastClr="000000"/>
                        </a:solidFill>
                        <a:latin typeface="Arial Black" pitchFamily="34" charset="0"/>
                      </a:endParaRPr>
                    </a:p>
                  </a:txBody>
                  <a:tcPr>
                    <a:solidFill>
                      <a:srgbClr val="FFFF00"/>
                    </a:solidFill>
                  </a:tcPr>
                </a:tc>
                <a:tc>
                  <a:txBody>
                    <a:bodyPr/>
                    <a:lstStyle/>
                    <a:p>
                      <a:pPr algn="r"/>
                      <a:r>
                        <a:rPr lang="nl-NL" sz="2800" b="1" dirty="0" smtClean="0">
                          <a:solidFill>
                            <a:sysClr val="windowText" lastClr="000000"/>
                          </a:solidFill>
                          <a:latin typeface="Arial Black" pitchFamily="34" charset="0"/>
                        </a:rPr>
                        <a:t>43 x</a:t>
                      </a:r>
                      <a:endParaRPr lang="nl-NL" sz="2800" dirty="0"/>
                    </a:p>
                  </a:txBody>
                  <a:tcPr>
                    <a:solidFill>
                      <a:srgbClr val="FFFF00"/>
                    </a:solidFill>
                  </a:tcPr>
                </a:tc>
              </a:tr>
              <a:tr h="370840">
                <a:tc>
                  <a:txBody>
                    <a:bodyPr/>
                    <a:lstStyle/>
                    <a:p>
                      <a:pPr algn="l"/>
                      <a:r>
                        <a:rPr lang="nl-NL" sz="2900" b="1" dirty="0" err="1" smtClean="0">
                          <a:solidFill>
                            <a:sysClr val="windowText" lastClr="000000"/>
                          </a:solidFill>
                          <a:latin typeface="Arial Black" pitchFamily="34" charset="0"/>
                        </a:rPr>
                        <a:t>Numeri</a:t>
                      </a:r>
                      <a:r>
                        <a:rPr lang="nl-NL" sz="2900" b="1" dirty="0" smtClean="0">
                          <a:solidFill>
                            <a:sysClr val="windowText" lastClr="000000"/>
                          </a:solidFill>
                          <a:latin typeface="Arial Black" pitchFamily="34" charset="0"/>
                        </a:rPr>
                        <a:t> </a:t>
                      </a:r>
                    </a:p>
                  </a:txBody>
                  <a:tcPr/>
                </a:tc>
                <a:tc>
                  <a:txBody>
                    <a:bodyPr/>
                    <a:lstStyle/>
                    <a:p>
                      <a:pPr algn="r"/>
                      <a:r>
                        <a:rPr lang="nl-NL" sz="2800" b="1" dirty="0" smtClean="0">
                          <a:solidFill>
                            <a:sysClr val="windowText" lastClr="000000"/>
                          </a:solidFill>
                          <a:latin typeface="Arial Black" pitchFamily="34" charset="0"/>
                        </a:rPr>
                        <a:t>17 x</a:t>
                      </a:r>
                      <a:endParaRPr lang="nl-NL" sz="2800" dirty="0"/>
                    </a:p>
                  </a:txBody>
                  <a:tcPr/>
                </a:tc>
              </a:tr>
              <a:tr h="370840">
                <a:tc>
                  <a:txBody>
                    <a:bodyPr/>
                    <a:lstStyle/>
                    <a:p>
                      <a:pPr algn="l"/>
                      <a:r>
                        <a:rPr lang="nl-NL" sz="2900" b="1" dirty="0" smtClean="0">
                          <a:solidFill>
                            <a:sysClr val="windowText" lastClr="000000"/>
                          </a:solidFill>
                          <a:latin typeface="Arial Black" pitchFamily="34" charset="0"/>
                        </a:rPr>
                        <a:t>Deuteronomium </a:t>
                      </a:r>
                    </a:p>
                  </a:txBody>
                  <a:tcPr/>
                </a:tc>
                <a:tc>
                  <a:txBody>
                    <a:bodyPr/>
                    <a:lstStyle/>
                    <a:p>
                      <a:pPr algn="r"/>
                      <a:r>
                        <a:rPr lang="nl-NL" sz="2800" b="1" dirty="0" smtClean="0">
                          <a:solidFill>
                            <a:sysClr val="windowText" lastClr="000000"/>
                          </a:solidFill>
                          <a:latin typeface="Arial Black" pitchFamily="34" charset="0"/>
                        </a:rPr>
                        <a:t>11 x</a:t>
                      </a:r>
                      <a:endParaRPr lang="nl-NL" sz="2800" dirty="0"/>
                    </a:p>
                  </a:txBody>
                  <a:tcPr/>
                </a:tc>
              </a:tr>
            </a:tbl>
          </a:graphicData>
        </a:graphic>
      </p:graphicFrame>
      <p:sp>
        <p:nvSpPr>
          <p:cNvPr id="3" name="Tekstvak 2"/>
          <p:cNvSpPr txBox="1"/>
          <p:nvPr/>
        </p:nvSpPr>
        <p:spPr>
          <a:xfrm>
            <a:off x="107504" y="5517232"/>
            <a:ext cx="9036496" cy="830997"/>
          </a:xfrm>
          <a:prstGeom prst="rect">
            <a:avLst/>
          </a:prstGeom>
          <a:noFill/>
        </p:spPr>
        <p:txBody>
          <a:bodyPr wrap="square" rtlCol="0">
            <a:spAutoFit/>
          </a:bodyPr>
          <a:lstStyle/>
          <a:p>
            <a:pPr algn="ctr"/>
            <a:r>
              <a:rPr lang="nl-NL" sz="2400" b="1" dirty="0" smtClean="0">
                <a:solidFill>
                  <a:srgbClr val="FFFF00"/>
                </a:solidFill>
                <a:latin typeface="Verdana" panose="020B0604030504040204" pitchFamily="34" charset="0"/>
                <a:ea typeface="Verdana" panose="020B0604030504040204" pitchFamily="34" charset="0"/>
              </a:rPr>
              <a:t>Het centrale boek Leviticus (</a:t>
            </a:r>
            <a:r>
              <a:rPr lang="nl-NL" sz="2400" b="1" dirty="0" err="1" smtClean="0">
                <a:solidFill>
                  <a:srgbClr val="FFFF00"/>
                </a:solidFill>
                <a:latin typeface="Verdana" panose="020B0604030504040204" pitchFamily="34" charset="0"/>
                <a:ea typeface="Verdana" panose="020B0604030504040204" pitchFamily="34" charset="0"/>
              </a:rPr>
              <a:t>wajikra</a:t>
            </a:r>
            <a:r>
              <a:rPr lang="nl-NL" sz="2400" b="1" dirty="0" smtClean="0">
                <a:solidFill>
                  <a:srgbClr val="FFFF00"/>
                </a:solidFill>
                <a:latin typeface="Verdana" panose="020B0604030504040204" pitchFamily="34" charset="0"/>
                <a:ea typeface="Verdana" panose="020B0604030504040204" pitchFamily="34" charset="0"/>
              </a:rPr>
              <a:t>) </a:t>
            </a:r>
          </a:p>
          <a:p>
            <a:pPr algn="ctr"/>
            <a:r>
              <a:rPr lang="nl-NL" sz="2400" b="1" dirty="0" smtClean="0">
                <a:solidFill>
                  <a:srgbClr val="FFFF00"/>
                </a:solidFill>
                <a:latin typeface="Verdana" panose="020B0604030504040204" pitchFamily="34" charset="0"/>
                <a:ea typeface="Verdana" panose="020B0604030504040204" pitchFamily="34" charset="0"/>
              </a:rPr>
              <a:t>gaat over heiligheid</a:t>
            </a:r>
            <a:endParaRPr lang="nl-NL" sz="2400" b="1" dirty="0">
              <a:solidFill>
                <a:srgbClr val="FFFF00"/>
              </a:solidFill>
              <a:latin typeface="Verdana" panose="020B0604030504040204" pitchFamily="34" charset="0"/>
              <a:ea typeface="Verdan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1484040" y="2039937"/>
            <a:ext cx="6328320" cy="4247317"/>
          </a:xfrm>
          <a:prstGeom prst="rect">
            <a:avLst/>
          </a:prstGeom>
          <a:solidFill>
            <a:schemeClr val="bg1">
              <a:lumMod val="85000"/>
            </a:schemeClr>
          </a:solidFill>
          <a:ln w="38100">
            <a:solidFill>
              <a:schemeClr val="bg1">
                <a:lumMod val="65000"/>
              </a:schemeClr>
            </a:solidFill>
          </a:ln>
        </p:spPr>
        <p:txBody>
          <a:bodyPr wrap="square" rtlCol="0">
            <a:spAutoFit/>
          </a:bodyPr>
          <a:lstStyle/>
          <a:p>
            <a:pPr algn="ctr"/>
            <a:endParaRPr lang="nl-NL" dirty="0" smtClean="0">
              <a:latin typeface="Arial Black" pitchFamily="34" charset="0"/>
            </a:endParaRPr>
          </a:p>
          <a:p>
            <a:pPr algn="ctr"/>
            <a:r>
              <a:rPr lang="nl-NL" dirty="0" smtClean="0">
                <a:latin typeface="Arial Black" pitchFamily="34" charset="0"/>
              </a:rPr>
              <a:t>VOORHOF</a:t>
            </a:r>
          </a:p>
          <a:p>
            <a:pPr algn="ctr"/>
            <a:endParaRPr lang="nl-NL" dirty="0" smtClean="0">
              <a:latin typeface="Arial Black" pitchFamily="34" charset="0"/>
            </a:endParaRPr>
          </a:p>
          <a:p>
            <a:pPr algn="ctr"/>
            <a:endParaRPr lang="nl-NL" b="1" dirty="0" smtClean="0"/>
          </a:p>
          <a:p>
            <a:pPr algn="ctr"/>
            <a:endParaRPr lang="nl-NL" b="1" dirty="0" smtClean="0"/>
          </a:p>
          <a:p>
            <a:pPr algn="ctr"/>
            <a:endParaRPr lang="nl-NL" b="1" dirty="0" smtClean="0"/>
          </a:p>
          <a:p>
            <a:pPr algn="ctr"/>
            <a:endParaRPr lang="nl-NL" b="1" dirty="0" smtClean="0"/>
          </a:p>
          <a:p>
            <a:pPr algn="ctr"/>
            <a:endParaRPr lang="nl-NL" b="1" dirty="0" smtClean="0"/>
          </a:p>
          <a:p>
            <a:pPr algn="ctr"/>
            <a:endParaRPr lang="nl-NL" b="1" dirty="0" smtClean="0"/>
          </a:p>
          <a:p>
            <a:pPr algn="ctr"/>
            <a:endParaRPr lang="nl-NL" b="1" dirty="0" smtClean="0"/>
          </a:p>
          <a:p>
            <a:pPr algn="ctr"/>
            <a:endParaRPr lang="nl-NL" b="1" dirty="0" smtClean="0"/>
          </a:p>
          <a:p>
            <a:pPr algn="ctr"/>
            <a:endParaRPr lang="nl-NL" b="1" dirty="0" smtClean="0"/>
          </a:p>
          <a:p>
            <a:pPr algn="ctr"/>
            <a:endParaRPr lang="nl-NL" b="1" dirty="0" smtClean="0"/>
          </a:p>
          <a:p>
            <a:pPr algn="ctr"/>
            <a:endParaRPr lang="nl-NL" b="1" dirty="0" smtClean="0"/>
          </a:p>
          <a:p>
            <a:pPr algn="ctr"/>
            <a:endParaRPr lang="nl-NL" b="1" dirty="0"/>
          </a:p>
        </p:txBody>
      </p:sp>
      <p:sp>
        <p:nvSpPr>
          <p:cNvPr id="8" name="Tekstvak 7"/>
          <p:cNvSpPr txBox="1"/>
          <p:nvPr/>
        </p:nvSpPr>
        <p:spPr>
          <a:xfrm>
            <a:off x="2339752" y="2688009"/>
            <a:ext cx="4680520" cy="2862322"/>
          </a:xfrm>
          <a:prstGeom prst="rect">
            <a:avLst/>
          </a:prstGeom>
          <a:solidFill>
            <a:schemeClr val="bg1">
              <a:lumMod val="95000"/>
            </a:schemeClr>
          </a:solidFill>
          <a:ln w="38100">
            <a:solidFill>
              <a:schemeClr val="bg1">
                <a:lumMod val="65000"/>
              </a:schemeClr>
            </a:solidFill>
          </a:ln>
        </p:spPr>
        <p:txBody>
          <a:bodyPr wrap="square" rtlCol="0">
            <a:spAutoFit/>
          </a:bodyPr>
          <a:lstStyle/>
          <a:p>
            <a:pPr algn="ctr"/>
            <a:endParaRPr lang="nl-NL" b="1" dirty="0" smtClean="0"/>
          </a:p>
          <a:p>
            <a:pPr algn="ctr"/>
            <a:r>
              <a:rPr lang="nl-NL" dirty="0" smtClean="0">
                <a:latin typeface="Arial Black" pitchFamily="34" charset="0"/>
              </a:rPr>
              <a:t>HEILIGE</a:t>
            </a:r>
          </a:p>
          <a:p>
            <a:pPr algn="ctr"/>
            <a:endParaRPr lang="nl-NL" dirty="0" smtClean="0">
              <a:latin typeface="Arial Black" pitchFamily="34" charset="0"/>
            </a:endParaRPr>
          </a:p>
          <a:p>
            <a:pPr algn="ctr"/>
            <a:endParaRPr lang="nl-NL" b="1" dirty="0" smtClean="0"/>
          </a:p>
          <a:p>
            <a:pPr algn="ctr"/>
            <a:endParaRPr lang="nl-NL" b="1" dirty="0" smtClean="0"/>
          </a:p>
          <a:p>
            <a:pPr algn="ctr"/>
            <a:endParaRPr lang="nl-NL" b="1" dirty="0" smtClean="0"/>
          </a:p>
          <a:p>
            <a:pPr algn="ctr"/>
            <a:endParaRPr lang="nl-NL" b="1" dirty="0" smtClean="0"/>
          </a:p>
          <a:p>
            <a:pPr algn="ctr"/>
            <a:endParaRPr lang="nl-NL" b="1" dirty="0" smtClean="0"/>
          </a:p>
          <a:p>
            <a:pPr algn="ctr"/>
            <a:endParaRPr lang="nl-NL" b="1" dirty="0" smtClean="0"/>
          </a:p>
          <a:p>
            <a:pPr algn="ctr"/>
            <a:endParaRPr lang="nl-NL" b="1" dirty="0"/>
          </a:p>
        </p:txBody>
      </p:sp>
      <p:sp>
        <p:nvSpPr>
          <p:cNvPr id="2" name="Titel 1"/>
          <p:cNvSpPr>
            <a:spLocks noGrp="1"/>
          </p:cNvSpPr>
          <p:nvPr>
            <p:ph type="ctrTitle"/>
          </p:nvPr>
        </p:nvSpPr>
        <p:spPr>
          <a:xfrm>
            <a:off x="755576" y="332656"/>
            <a:ext cx="7772400" cy="1470025"/>
          </a:xfrm>
        </p:spPr>
        <p:txBody>
          <a:bodyPr>
            <a:normAutofit/>
          </a:bodyPr>
          <a:lstStyle/>
          <a:p>
            <a:r>
              <a:rPr lang="nl-NL" sz="4000" i="1" dirty="0" smtClean="0">
                <a:latin typeface="Arial Black" pitchFamily="34" charset="0"/>
              </a:rPr>
              <a:t>CENTRAAL IN LEVITICUS</a:t>
            </a:r>
            <a:endParaRPr lang="nl-NL" sz="4000" dirty="0"/>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7" name="Tekstvak 6"/>
          <p:cNvSpPr txBox="1"/>
          <p:nvPr/>
        </p:nvSpPr>
        <p:spPr>
          <a:xfrm>
            <a:off x="3131840" y="3359888"/>
            <a:ext cx="3096344" cy="1754326"/>
          </a:xfrm>
          <a:prstGeom prst="rect">
            <a:avLst/>
          </a:prstGeom>
          <a:solidFill>
            <a:schemeClr val="bg1"/>
          </a:solidFill>
          <a:ln w="38100">
            <a:solidFill>
              <a:schemeClr val="bg1">
                <a:lumMod val="65000"/>
              </a:schemeClr>
            </a:solidFill>
          </a:ln>
        </p:spPr>
        <p:txBody>
          <a:bodyPr wrap="square" rtlCol="0">
            <a:spAutoFit/>
          </a:bodyPr>
          <a:lstStyle/>
          <a:p>
            <a:pPr algn="ctr"/>
            <a:endParaRPr lang="nl-NL" b="1" dirty="0" smtClean="0"/>
          </a:p>
          <a:p>
            <a:pPr algn="ctr"/>
            <a:r>
              <a:rPr lang="nl-NL" dirty="0" smtClean="0">
                <a:latin typeface="Arial Black" pitchFamily="34" charset="0"/>
              </a:rPr>
              <a:t>HEILIGE DER HEILIGEN</a:t>
            </a:r>
          </a:p>
          <a:p>
            <a:pPr algn="ctr"/>
            <a:r>
              <a:rPr lang="nl-NL" b="1" i="1" dirty="0" err="1" smtClean="0"/>
              <a:t>Heiligheids-code</a:t>
            </a:r>
            <a:endParaRPr lang="nl-NL" b="1" i="1" dirty="0" smtClean="0"/>
          </a:p>
          <a:p>
            <a:pPr algn="ctr"/>
            <a:r>
              <a:rPr lang="nl-NL" b="1" dirty="0" smtClean="0"/>
              <a:t>Lev.19 [</a:t>
            </a:r>
            <a:r>
              <a:rPr lang="nl-NL" b="1" dirty="0" err="1" smtClean="0"/>
              <a:t>kedosjiem</a:t>
            </a:r>
            <a:r>
              <a:rPr lang="nl-NL" b="1" dirty="0" smtClean="0"/>
              <a:t>]</a:t>
            </a:r>
          </a:p>
          <a:p>
            <a:pPr algn="ctr"/>
            <a:endParaRPr lang="nl-NL" b="1"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332656"/>
            <a:ext cx="7772400" cy="1470025"/>
          </a:xfrm>
        </p:spPr>
        <p:txBody>
          <a:bodyPr/>
          <a:lstStyle/>
          <a:p>
            <a:r>
              <a:rPr lang="nl-NL" i="1" dirty="0" smtClean="0">
                <a:latin typeface="Arial Black" pitchFamily="34" charset="0"/>
              </a:rPr>
              <a:t>De Heelheids Code</a:t>
            </a:r>
            <a:r>
              <a:rPr lang="nl-NL" i="1" dirty="0" smtClean="0"/>
              <a:t/>
            </a:r>
            <a:br>
              <a:rPr lang="nl-NL" i="1" dirty="0" smtClean="0"/>
            </a:br>
            <a:r>
              <a:rPr lang="nl-NL" sz="2000" i="1" dirty="0" err="1" smtClean="0"/>
              <a:t>heiligheids-code</a:t>
            </a:r>
            <a:endParaRPr lang="nl-NL" sz="2000" dirty="0"/>
          </a:p>
        </p:txBody>
      </p:sp>
      <p:sp>
        <p:nvSpPr>
          <p:cNvPr id="3" name="Ondertitel 2"/>
          <p:cNvSpPr>
            <a:spLocks noGrp="1"/>
          </p:cNvSpPr>
          <p:nvPr>
            <p:ph type="subTitle" idx="1"/>
          </p:nvPr>
        </p:nvSpPr>
        <p:spPr>
          <a:xfrm>
            <a:off x="0" y="1844824"/>
            <a:ext cx="8964488" cy="1752600"/>
          </a:xfrm>
        </p:spPr>
        <p:txBody>
          <a:bodyPr>
            <a:normAutofit lnSpcReduction="10000"/>
          </a:bodyPr>
          <a:lstStyle/>
          <a:p>
            <a:pPr algn="l"/>
            <a:r>
              <a:rPr lang="nl-NL" sz="2800" dirty="0" smtClean="0">
                <a:solidFill>
                  <a:schemeClr val="tx1"/>
                </a:solidFill>
                <a:latin typeface="Verdana" pitchFamily="34" charset="0"/>
              </a:rPr>
              <a:t>Gen.2:7 Toen maakte God, de HEER, de mens. Hij vormde hem uit stof, uit aarde, en blies hem levensadem in de neus. Zo werd de mens een levend wezen. </a:t>
            </a:r>
            <a:endParaRPr lang="nl-NL" sz="2900" b="1" dirty="0" smtClean="0">
              <a:solidFill>
                <a:schemeClr val="tx1"/>
              </a:solidFill>
              <a:latin typeface="Verdana" pitchFamily="34" charset="0"/>
            </a:endParaRPr>
          </a:p>
        </p:txBody>
      </p:sp>
      <p:sp>
        <p:nvSpPr>
          <p:cNvPr id="5" name="Tekstvak 4"/>
          <p:cNvSpPr txBox="1"/>
          <p:nvPr/>
        </p:nvSpPr>
        <p:spPr>
          <a:xfrm>
            <a:off x="683568" y="3762906"/>
            <a:ext cx="7848872" cy="1754326"/>
          </a:xfrm>
          <a:prstGeom prst="rect">
            <a:avLst/>
          </a:prstGeom>
          <a:solidFill>
            <a:schemeClr val="bg1"/>
          </a:solidFill>
        </p:spPr>
        <p:txBody>
          <a:bodyPr wrap="square" rtlCol="0">
            <a:spAutoFit/>
          </a:bodyPr>
          <a:lstStyle/>
          <a:p>
            <a:pPr algn="r"/>
            <a:r>
              <a:rPr lang="he-IL" sz="6000" b="1" dirty="0" smtClean="0">
                <a:cs typeface="+mj-cs"/>
              </a:rPr>
              <a:t>וַיִּיצֶר </a:t>
            </a:r>
            <a:r>
              <a:rPr lang="he-IL" sz="6000" b="1" dirty="0">
                <a:cs typeface="+mj-cs"/>
              </a:rPr>
              <a:t>יְהוָה אֱלֹהִים </a:t>
            </a:r>
            <a:r>
              <a:rPr lang="he-IL" sz="6000" b="1" dirty="0" smtClean="0">
                <a:cs typeface="+mj-cs"/>
              </a:rPr>
              <a:t>אֶת-הָאָדָם</a:t>
            </a:r>
            <a:endParaRPr lang="nl-NL" sz="6000" b="1" dirty="0" smtClean="0">
              <a:cs typeface="+mj-cs"/>
            </a:endParaRPr>
          </a:p>
          <a:p>
            <a:r>
              <a:rPr lang="nl-NL" sz="2400" dirty="0" err="1">
                <a:solidFill>
                  <a:schemeClr val="tx2">
                    <a:lumMod val="75000"/>
                  </a:schemeClr>
                </a:solidFill>
                <a:latin typeface="Arial Black" pitchFamily="34" charset="0"/>
              </a:rPr>
              <a:t>w</a:t>
            </a:r>
            <a:r>
              <a:rPr lang="nl-NL" sz="2400" dirty="0" err="1" smtClean="0">
                <a:solidFill>
                  <a:schemeClr val="tx2">
                    <a:lumMod val="75000"/>
                  </a:schemeClr>
                </a:solidFill>
                <a:latin typeface="Arial Black" pitchFamily="34" charset="0"/>
              </a:rPr>
              <a:t>ajitser</a:t>
            </a:r>
            <a:r>
              <a:rPr lang="nl-NL" sz="2400" dirty="0" smtClean="0">
                <a:solidFill>
                  <a:schemeClr val="tx2">
                    <a:lumMod val="75000"/>
                  </a:schemeClr>
                </a:solidFill>
                <a:latin typeface="Arial Black" pitchFamily="34" charset="0"/>
              </a:rPr>
              <a:t> </a:t>
            </a:r>
            <a:r>
              <a:rPr lang="nl-NL" sz="2400" dirty="0" smtClean="0">
                <a:solidFill>
                  <a:schemeClr val="tx2">
                    <a:lumMod val="75000"/>
                  </a:schemeClr>
                </a:solidFill>
                <a:latin typeface="Arial Black" pitchFamily="34" charset="0"/>
              </a:rPr>
              <a:t>JHWH </a:t>
            </a:r>
            <a:r>
              <a:rPr lang="nl-NL" sz="2400" dirty="0" err="1" smtClean="0">
                <a:solidFill>
                  <a:schemeClr val="tx2">
                    <a:lumMod val="75000"/>
                  </a:schemeClr>
                </a:solidFill>
                <a:latin typeface="Arial Black" pitchFamily="34" charset="0"/>
              </a:rPr>
              <a:t>elohiem</a:t>
            </a:r>
            <a:r>
              <a:rPr lang="nl-NL" sz="2400" dirty="0" smtClean="0">
                <a:solidFill>
                  <a:schemeClr val="tx2">
                    <a:lumMod val="75000"/>
                  </a:schemeClr>
                </a:solidFill>
                <a:latin typeface="Arial Black" pitchFamily="34" charset="0"/>
              </a:rPr>
              <a:t> at </a:t>
            </a:r>
            <a:r>
              <a:rPr lang="nl-NL" sz="2400" dirty="0" err="1" smtClean="0">
                <a:solidFill>
                  <a:schemeClr val="tx2">
                    <a:lumMod val="75000"/>
                  </a:schemeClr>
                </a:solidFill>
                <a:latin typeface="Arial Black" pitchFamily="34" charset="0"/>
              </a:rPr>
              <a:t>ha’adam</a:t>
            </a:r>
            <a:endParaRPr lang="nl-NL" sz="2400" dirty="0" smtClean="0">
              <a:solidFill>
                <a:schemeClr val="tx2">
                  <a:lumMod val="75000"/>
                </a:schemeClr>
              </a:solidFill>
              <a:latin typeface="Arial Black" pitchFamily="34" charset="0"/>
            </a:endParaRPr>
          </a:p>
          <a:p>
            <a:r>
              <a:rPr lang="nl-NL" sz="2400" i="1" dirty="0">
                <a:solidFill>
                  <a:schemeClr val="tx2">
                    <a:lumMod val="75000"/>
                  </a:schemeClr>
                </a:solidFill>
                <a:latin typeface="Arial Black" pitchFamily="34" charset="0"/>
              </a:rPr>
              <a:t>e</a:t>
            </a:r>
            <a:r>
              <a:rPr lang="nl-NL" sz="2400" i="1" dirty="0" smtClean="0">
                <a:solidFill>
                  <a:schemeClr val="tx2">
                    <a:lumMod val="75000"/>
                  </a:schemeClr>
                </a:solidFill>
                <a:latin typeface="Arial Black" pitchFamily="34" charset="0"/>
              </a:rPr>
              <a:t>n </a:t>
            </a:r>
            <a:r>
              <a:rPr lang="nl-NL" sz="2400" i="1" dirty="0" smtClean="0">
                <a:solidFill>
                  <a:schemeClr val="tx2">
                    <a:lumMod val="75000"/>
                  </a:schemeClr>
                </a:solidFill>
                <a:latin typeface="Arial Black" pitchFamily="34" charset="0"/>
              </a:rPr>
              <a:t>vormde </a:t>
            </a:r>
            <a:r>
              <a:rPr lang="nl-NL" sz="2400" i="1" dirty="0" err="1" smtClean="0">
                <a:solidFill>
                  <a:schemeClr val="tx2">
                    <a:lumMod val="75000"/>
                  </a:schemeClr>
                </a:solidFill>
                <a:latin typeface="Arial Black" pitchFamily="34" charset="0"/>
              </a:rPr>
              <a:t>elohiem</a:t>
            </a:r>
            <a:r>
              <a:rPr lang="nl-NL" sz="2400" i="1" dirty="0" smtClean="0">
                <a:solidFill>
                  <a:schemeClr val="tx2">
                    <a:lumMod val="75000"/>
                  </a:schemeClr>
                </a:solidFill>
                <a:latin typeface="Arial Black" pitchFamily="34" charset="0"/>
              </a:rPr>
              <a:t> JHWH de mens</a:t>
            </a:r>
            <a:endParaRPr lang="nl-NL" sz="2400" i="1" dirty="0">
              <a:solidFill>
                <a:schemeClr val="tx2">
                  <a:lumMod val="75000"/>
                </a:schemeClr>
              </a:solidFill>
              <a:latin typeface="Arial Black"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1549917289"/>
              </p:ext>
            </p:extLst>
          </p:nvPr>
        </p:nvGraphicFramePr>
        <p:xfrm>
          <a:off x="35496" y="5733256"/>
          <a:ext cx="6096000" cy="79200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792000">
                <a:tc>
                  <a:txBody>
                    <a:bodyPr/>
                    <a:lstStyle/>
                    <a:p>
                      <a:pPr algn="ctr"/>
                      <a:r>
                        <a:rPr lang="nl-NL" dirty="0" smtClean="0">
                          <a:latin typeface="Verdana" panose="020B0604030504040204" pitchFamily="34" charset="0"/>
                          <a:ea typeface="Verdana" panose="020B0604030504040204" pitchFamily="34" charset="0"/>
                        </a:rPr>
                        <a:t>stof</a:t>
                      </a:r>
                      <a:endParaRPr lang="nl-NL" dirty="0">
                        <a:latin typeface="Verdana" panose="020B0604030504040204" pitchFamily="34" charset="0"/>
                        <a:ea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C00000"/>
                    </a:solidFill>
                  </a:tcPr>
                </a:tc>
                <a:tc>
                  <a:txBody>
                    <a:bodyPr/>
                    <a:lstStyle/>
                    <a:p>
                      <a:pPr algn="ctr"/>
                      <a:r>
                        <a:rPr lang="nl-NL" dirty="0" smtClean="0">
                          <a:latin typeface="Verdana" panose="020B0604030504040204" pitchFamily="34" charset="0"/>
                          <a:ea typeface="Verdana" panose="020B0604030504040204" pitchFamily="34" charset="0"/>
                        </a:rPr>
                        <a:t>stof</a:t>
                      </a:r>
                      <a:endParaRPr lang="nl-NL" dirty="0">
                        <a:latin typeface="Verdana" panose="020B0604030504040204" pitchFamily="34" charset="0"/>
                        <a:ea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C00000"/>
                    </a:solidFill>
                  </a:tcPr>
                </a:tc>
                <a:tc>
                  <a:txBody>
                    <a:bodyPr/>
                    <a:lstStyle/>
                    <a:p>
                      <a:pPr algn="ctr"/>
                      <a:r>
                        <a:rPr lang="nl-NL" dirty="0" smtClean="0">
                          <a:latin typeface="Verdana" panose="020B0604030504040204" pitchFamily="34" charset="0"/>
                          <a:ea typeface="Verdana" panose="020B0604030504040204" pitchFamily="34" charset="0"/>
                        </a:rPr>
                        <a:t>stof</a:t>
                      </a:r>
                      <a:endParaRPr lang="nl-NL" dirty="0">
                        <a:latin typeface="Verdana" panose="020B0604030504040204" pitchFamily="34" charset="0"/>
                        <a:ea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C00000"/>
                    </a:solidFill>
                  </a:tcPr>
                </a:tc>
                <a:tc>
                  <a:txBody>
                    <a:bodyPr/>
                    <a:lstStyle/>
                    <a:p>
                      <a:pPr algn="ctr"/>
                      <a:r>
                        <a:rPr lang="nl-NL" dirty="0" smtClean="0">
                          <a:latin typeface="Verdana" panose="020B0604030504040204" pitchFamily="34" charset="0"/>
                          <a:ea typeface="Verdana" panose="020B0604030504040204" pitchFamily="34" charset="0"/>
                        </a:rPr>
                        <a:t>stof</a:t>
                      </a:r>
                      <a:endParaRPr lang="nl-NL" dirty="0">
                        <a:latin typeface="Verdana" panose="020B0604030504040204" pitchFamily="34" charset="0"/>
                        <a:ea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C00000"/>
                    </a:solidFill>
                  </a:tcPr>
                </a:tc>
                <a:tc>
                  <a:txBody>
                    <a:bodyPr/>
                    <a:lstStyle/>
                    <a:p>
                      <a:pPr algn="ctr"/>
                      <a:r>
                        <a:rPr lang="nl-NL" dirty="0" smtClean="0">
                          <a:latin typeface="Verdana" panose="020B0604030504040204" pitchFamily="34" charset="0"/>
                          <a:ea typeface="Verdana" panose="020B0604030504040204" pitchFamily="34" charset="0"/>
                        </a:rPr>
                        <a:t>stof</a:t>
                      </a:r>
                      <a:endParaRPr lang="nl-NL" dirty="0">
                        <a:latin typeface="Verdana" panose="020B0604030504040204" pitchFamily="34" charset="0"/>
                        <a:ea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C00000"/>
                    </a:solidFill>
                  </a:tcPr>
                </a:tc>
                <a:tc>
                  <a:txBody>
                    <a:bodyPr/>
                    <a:lstStyle/>
                    <a:p>
                      <a:pPr algn="ctr"/>
                      <a:r>
                        <a:rPr lang="nl-NL" dirty="0" smtClean="0">
                          <a:latin typeface="Verdana" panose="020B0604030504040204" pitchFamily="34" charset="0"/>
                          <a:ea typeface="Verdana" panose="020B0604030504040204" pitchFamily="34" charset="0"/>
                        </a:rPr>
                        <a:t>stof</a:t>
                      </a:r>
                      <a:endParaRPr lang="nl-NL" dirty="0">
                        <a:latin typeface="Verdana" panose="020B0604030504040204" pitchFamily="34" charset="0"/>
                        <a:ea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C00000"/>
                    </a:solidFill>
                  </a:tcPr>
                </a:tc>
              </a:tr>
            </a:tbl>
          </a:graphicData>
        </a:graphic>
      </p:graphicFrame>
      <p:sp>
        <p:nvSpPr>
          <p:cNvPr id="7" name="Tekstvak 6"/>
          <p:cNvSpPr txBox="1"/>
          <p:nvPr/>
        </p:nvSpPr>
        <p:spPr>
          <a:xfrm>
            <a:off x="7812360" y="5733256"/>
            <a:ext cx="1296144" cy="792000"/>
          </a:xfrm>
          <a:prstGeom prst="rect">
            <a:avLst/>
          </a:prstGeom>
          <a:solidFill>
            <a:srgbClr val="C00000"/>
          </a:solidFill>
          <a:scene3d>
            <a:camera prst="orthographicFront"/>
            <a:lightRig rig="threePt" dir="t"/>
          </a:scene3d>
          <a:sp3d>
            <a:bevelT/>
          </a:sp3d>
        </p:spPr>
        <p:txBody>
          <a:bodyPr wrap="square" rtlCol="0" anchor="ctr">
            <a:spAutoFit/>
          </a:bodyPr>
          <a:lstStyle/>
          <a:p>
            <a:pPr algn="ctr"/>
            <a:r>
              <a:rPr lang="nl-NL" b="1" dirty="0" smtClean="0">
                <a:solidFill>
                  <a:schemeClr val="bg1"/>
                </a:solidFill>
                <a:latin typeface="Verdana" panose="020B0604030504040204" pitchFamily="34" charset="0"/>
                <a:ea typeface="Verdana" panose="020B0604030504040204" pitchFamily="34" charset="0"/>
              </a:rPr>
              <a:t>Adam</a:t>
            </a:r>
            <a:endParaRPr lang="nl-NL" b="1" dirty="0">
              <a:solidFill>
                <a:schemeClr val="bg1"/>
              </a:solidFill>
              <a:latin typeface="Verdana" panose="020B0604030504040204" pitchFamily="34" charset="0"/>
              <a:ea typeface="Verdana" panose="020B0604030504040204" pitchFamily="34" charset="0"/>
            </a:endParaRPr>
          </a:p>
        </p:txBody>
      </p:sp>
      <p:sp>
        <p:nvSpPr>
          <p:cNvPr id="8" name="Rechthoek 7"/>
          <p:cNvSpPr/>
          <p:nvPr/>
        </p:nvSpPr>
        <p:spPr>
          <a:xfrm>
            <a:off x="6168051" y="5661248"/>
            <a:ext cx="1620000" cy="1152000"/>
          </a:xfrm>
          <a:prstGeom prst="rect">
            <a:avLst/>
          </a:prstGeom>
          <a:solidFill>
            <a:schemeClr val="tx1"/>
          </a:solidFill>
          <a:scene3d>
            <a:camera prst="orthographicFront"/>
            <a:lightRig rig="threePt" dir="t"/>
          </a:scene3d>
          <a:sp3d>
            <a:bevelT/>
          </a:sp3d>
        </p:spPr>
        <p:txBody>
          <a:bodyPr wrap="square">
            <a:spAutoFit/>
          </a:bodyPr>
          <a:lstStyle/>
          <a:p>
            <a:pPr algn="ctr"/>
            <a:r>
              <a:rPr lang="nl-NL" sz="2400" b="1" i="1" dirty="0" smtClean="0">
                <a:solidFill>
                  <a:schemeClr val="bg1"/>
                </a:solidFill>
                <a:latin typeface="Verdana" panose="020B0604030504040204" pitchFamily="34" charset="0"/>
                <a:ea typeface="Verdana" panose="020B0604030504040204" pitchFamily="34" charset="0"/>
              </a:rPr>
              <a:t>Hij </a:t>
            </a:r>
          </a:p>
          <a:p>
            <a:pPr algn="ctr"/>
            <a:r>
              <a:rPr lang="nl-NL" sz="2400" b="1" i="1" dirty="0" smtClean="0">
                <a:solidFill>
                  <a:schemeClr val="bg1"/>
                </a:solidFill>
                <a:latin typeface="Verdana" panose="020B0604030504040204" pitchFamily="34" charset="0"/>
                <a:ea typeface="Verdana" panose="020B0604030504040204" pitchFamily="34" charset="0"/>
              </a:rPr>
              <a:t>zet apart !</a:t>
            </a:r>
          </a:p>
          <a:p>
            <a:pPr algn="ctr"/>
            <a:endParaRPr lang="nl-NL" sz="2400" b="1" i="1" dirty="0">
              <a:solidFill>
                <a:schemeClr val="bg1"/>
              </a:solidFill>
              <a:latin typeface="Verdana" panose="020B0604030504040204" pitchFamily="34" charset="0"/>
              <a:ea typeface="Verdana" panose="020B0604030504040204" pitchFamily="34" charset="0"/>
            </a:endParaRPr>
          </a:p>
          <a:p>
            <a:pPr algn="ctr"/>
            <a:endParaRPr lang="nl-NL" sz="2400" b="1" i="1" dirty="0" smtClean="0">
              <a:solidFill>
                <a:schemeClr val="bg1"/>
              </a:solidFill>
              <a:latin typeface="Verdana" panose="020B0604030504040204" pitchFamily="34" charset="0"/>
              <a:ea typeface="Verdana" panose="020B0604030504040204" pitchFamily="34" charset="0"/>
            </a:endParaRPr>
          </a:p>
          <a:p>
            <a:pPr algn="ctr"/>
            <a:endParaRPr lang="nl-NL" sz="2400" b="1" i="1" dirty="0">
              <a:solidFill>
                <a:schemeClr val="bg1"/>
              </a:solidFill>
              <a:latin typeface="Verdana" panose="020B0604030504040204" pitchFamily="34" charset="0"/>
              <a:ea typeface="Verdana" panose="020B0604030504040204" pitchFamily="34" charset="0"/>
            </a:endParaRPr>
          </a:p>
          <a:p>
            <a:pPr algn="ctr"/>
            <a:endParaRPr lang="nl-NL" sz="2400" b="1" i="1" dirty="0">
              <a:solidFill>
                <a:schemeClr val="bg1"/>
              </a:solidFill>
              <a:latin typeface="Verdana" panose="020B0604030504040204" pitchFamily="34" charset="0"/>
              <a:ea typeface="Verdan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332656"/>
            <a:ext cx="7772400" cy="1470025"/>
          </a:xfrm>
        </p:spPr>
        <p:txBody>
          <a:bodyPr/>
          <a:lstStyle/>
          <a:p>
            <a:r>
              <a:rPr lang="nl-NL" i="1" dirty="0" smtClean="0">
                <a:latin typeface="Arial Black" pitchFamily="34" charset="0"/>
              </a:rPr>
              <a:t>De Heelheids Code</a:t>
            </a:r>
            <a:r>
              <a:rPr lang="nl-NL" i="1" dirty="0" smtClean="0"/>
              <a:t/>
            </a:r>
            <a:br>
              <a:rPr lang="nl-NL" i="1" dirty="0" smtClean="0"/>
            </a:br>
            <a:r>
              <a:rPr lang="nl-NL" sz="2000" i="1" dirty="0" err="1" smtClean="0"/>
              <a:t>heiligheids-code</a:t>
            </a:r>
            <a:endParaRPr lang="nl-NL" sz="2000" dirty="0"/>
          </a:p>
        </p:txBody>
      </p:sp>
      <p:sp>
        <p:nvSpPr>
          <p:cNvPr id="9" name="Ondertitel 2"/>
          <p:cNvSpPr txBox="1">
            <a:spLocks/>
          </p:cNvSpPr>
          <p:nvPr/>
        </p:nvSpPr>
        <p:spPr>
          <a:xfrm>
            <a:off x="971600" y="1772816"/>
            <a:ext cx="1547664" cy="216024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he-IL" sz="6000" b="1" dirty="0" smtClean="0">
                <a:solidFill>
                  <a:schemeClr val="tx1"/>
                </a:solidFill>
                <a:latin typeface="Verdana" pitchFamily="34" charset="0"/>
                <a:cs typeface="+mj-cs"/>
              </a:rPr>
              <a:t>עָפָר</a:t>
            </a:r>
            <a:endParaRPr lang="nl-NL" sz="6000" b="1" dirty="0" smtClean="0">
              <a:solidFill>
                <a:schemeClr val="tx1"/>
              </a:solidFill>
              <a:latin typeface="Verdana" pitchFamily="34" charset="0"/>
              <a:cs typeface="+mj-cs"/>
            </a:endParaRPr>
          </a:p>
          <a:p>
            <a:r>
              <a:rPr lang="nl-NL" sz="3600" b="1" dirty="0" err="1">
                <a:solidFill>
                  <a:schemeClr val="tx1"/>
                </a:solidFill>
                <a:latin typeface="Verdana" pitchFamily="34" charset="0"/>
                <a:cs typeface="+mj-cs"/>
              </a:rPr>
              <a:t>a</a:t>
            </a:r>
            <a:r>
              <a:rPr lang="nl-NL" sz="3600" b="1" dirty="0" err="1" smtClean="0">
                <a:solidFill>
                  <a:schemeClr val="tx1"/>
                </a:solidFill>
                <a:latin typeface="Verdana" pitchFamily="34" charset="0"/>
                <a:cs typeface="+mj-cs"/>
              </a:rPr>
              <a:t>far</a:t>
            </a:r>
            <a:endParaRPr lang="nl-NL" sz="3600" b="1" dirty="0" smtClean="0">
              <a:solidFill>
                <a:schemeClr val="tx1"/>
              </a:solidFill>
              <a:latin typeface="Verdana" pitchFamily="34" charset="0"/>
              <a:cs typeface="+mj-cs"/>
            </a:endParaRPr>
          </a:p>
          <a:p>
            <a:r>
              <a:rPr lang="nl-NL" sz="3400" i="1" dirty="0">
                <a:solidFill>
                  <a:schemeClr val="tx1"/>
                </a:solidFill>
                <a:latin typeface="Verdana" pitchFamily="34" charset="0"/>
                <a:cs typeface="+mj-cs"/>
              </a:rPr>
              <a:t>s</a:t>
            </a:r>
            <a:r>
              <a:rPr lang="nl-NL" sz="3400" i="1" dirty="0" smtClean="0">
                <a:solidFill>
                  <a:schemeClr val="tx1"/>
                </a:solidFill>
                <a:latin typeface="Verdana" pitchFamily="34" charset="0"/>
                <a:cs typeface="+mj-cs"/>
              </a:rPr>
              <a:t>tof</a:t>
            </a:r>
          </a:p>
          <a:p>
            <a:r>
              <a:rPr lang="nl-NL" sz="3400" i="1" dirty="0">
                <a:solidFill>
                  <a:schemeClr val="tx1"/>
                </a:solidFill>
                <a:latin typeface="Verdana" pitchFamily="34" charset="0"/>
                <a:cs typeface="+mj-cs"/>
              </a:rPr>
              <a:t>z</a:t>
            </a:r>
            <a:r>
              <a:rPr lang="nl-NL" sz="3400" i="1" dirty="0" smtClean="0">
                <a:solidFill>
                  <a:schemeClr val="tx1"/>
                </a:solidFill>
                <a:latin typeface="Verdana" pitchFamily="34" charset="0"/>
                <a:cs typeface="+mj-cs"/>
              </a:rPr>
              <a:t>and</a:t>
            </a:r>
          </a:p>
          <a:p>
            <a:r>
              <a:rPr lang="nl-NL" sz="3400" i="1" dirty="0" smtClean="0">
                <a:solidFill>
                  <a:schemeClr val="tx1"/>
                </a:solidFill>
                <a:latin typeface="Verdana" pitchFamily="34" charset="0"/>
                <a:cs typeface="+mj-cs"/>
              </a:rPr>
              <a:t>aarde</a:t>
            </a:r>
            <a:endParaRPr lang="nl-NL" sz="3400" i="1" dirty="0" smtClean="0">
              <a:solidFill>
                <a:schemeClr val="tx1"/>
              </a:solidFill>
              <a:latin typeface="Verdana" pitchFamily="34" charset="0"/>
              <a:cs typeface="+mj-cs"/>
            </a:endParaRPr>
          </a:p>
        </p:txBody>
      </p:sp>
      <p:sp>
        <p:nvSpPr>
          <p:cNvPr id="10" name="Rechthoek 9"/>
          <p:cNvSpPr/>
          <p:nvPr/>
        </p:nvSpPr>
        <p:spPr>
          <a:xfrm>
            <a:off x="4932040" y="1765682"/>
            <a:ext cx="3983511" cy="2554545"/>
          </a:xfrm>
          <a:prstGeom prst="rect">
            <a:avLst/>
          </a:prstGeom>
        </p:spPr>
        <p:txBody>
          <a:bodyPr wrap="square">
            <a:spAutoFit/>
          </a:bodyPr>
          <a:lstStyle/>
          <a:p>
            <a:pPr algn="ctr"/>
            <a:r>
              <a:rPr lang="he-IL" sz="4000" b="1" dirty="0">
                <a:latin typeface="Ezra SIL"/>
                <a:cs typeface="+mj-cs"/>
              </a:rPr>
              <a:t>אָנֹכִי עָפָר </a:t>
            </a:r>
            <a:r>
              <a:rPr lang="he-IL" sz="4000" b="1" dirty="0" smtClean="0">
                <a:latin typeface="Ezra SIL"/>
                <a:cs typeface="+mj-cs"/>
              </a:rPr>
              <a:t>וָאֵפֶר</a:t>
            </a:r>
            <a:endParaRPr lang="nl-NL" sz="4000" b="1" dirty="0" smtClean="0">
              <a:latin typeface="Ezra SIL"/>
              <a:cs typeface="+mj-cs"/>
            </a:endParaRPr>
          </a:p>
          <a:p>
            <a:pPr algn="ctr"/>
            <a:r>
              <a:rPr lang="nl-NL" sz="2000" b="1" dirty="0" err="1">
                <a:latin typeface="Verdana" panose="020B0604030504040204" pitchFamily="34" charset="0"/>
                <a:ea typeface="Verdana" panose="020B0604030504040204" pitchFamily="34" charset="0"/>
                <a:cs typeface="+mj-cs"/>
              </a:rPr>
              <a:t>a</a:t>
            </a:r>
            <a:r>
              <a:rPr lang="nl-NL" sz="2000" b="1" dirty="0" err="1" smtClean="0">
                <a:latin typeface="Verdana" panose="020B0604030504040204" pitchFamily="34" charset="0"/>
                <a:ea typeface="Verdana" panose="020B0604030504040204" pitchFamily="34" charset="0"/>
                <a:cs typeface="+mj-cs"/>
              </a:rPr>
              <a:t>nochi</a:t>
            </a:r>
            <a:r>
              <a:rPr lang="nl-NL" sz="2000" b="1" dirty="0" smtClean="0">
                <a:latin typeface="Verdana" panose="020B0604030504040204" pitchFamily="34" charset="0"/>
                <a:ea typeface="Verdana" panose="020B0604030504040204" pitchFamily="34" charset="0"/>
                <a:cs typeface="+mj-cs"/>
              </a:rPr>
              <a:t> </a:t>
            </a:r>
            <a:r>
              <a:rPr lang="nl-NL" sz="2000" b="1" dirty="0" err="1" smtClean="0">
                <a:latin typeface="Verdana" panose="020B0604030504040204" pitchFamily="34" charset="0"/>
                <a:ea typeface="Verdana" panose="020B0604030504040204" pitchFamily="34" charset="0"/>
                <a:cs typeface="+mj-cs"/>
              </a:rPr>
              <a:t>afar</a:t>
            </a:r>
            <a:r>
              <a:rPr lang="nl-NL" sz="2000" b="1" dirty="0" smtClean="0">
                <a:latin typeface="Verdana" panose="020B0604030504040204" pitchFamily="34" charset="0"/>
                <a:ea typeface="Verdana" panose="020B0604030504040204" pitchFamily="34" charset="0"/>
                <a:cs typeface="+mj-cs"/>
              </a:rPr>
              <a:t> </a:t>
            </a:r>
            <a:r>
              <a:rPr lang="nl-NL" sz="2000" b="1" dirty="0" err="1" smtClean="0">
                <a:latin typeface="Verdana" panose="020B0604030504040204" pitchFamily="34" charset="0"/>
                <a:ea typeface="Verdana" panose="020B0604030504040204" pitchFamily="34" charset="0"/>
                <a:cs typeface="+mj-cs"/>
              </a:rPr>
              <a:t>wa’afer</a:t>
            </a:r>
            <a:endParaRPr lang="nl-NL" sz="2000" b="1" dirty="0" smtClean="0">
              <a:latin typeface="Verdana" panose="020B0604030504040204" pitchFamily="34" charset="0"/>
              <a:ea typeface="Verdana" panose="020B0604030504040204" pitchFamily="34" charset="0"/>
              <a:cs typeface="+mj-cs"/>
            </a:endParaRPr>
          </a:p>
          <a:p>
            <a:pPr algn="ctr"/>
            <a:r>
              <a:rPr lang="nl-NL" sz="2000" i="1" dirty="0" smtClean="0">
                <a:latin typeface="Verdana" panose="020B0604030504040204" pitchFamily="34" charset="0"/>
                <a:ea typeface="Verdana" panose="020B0604030504040204" pitchFamily="34" charset="0"/>
                <a:cs typeface="+mj-cs"/>
              </a:rPr>
              <a:t>Gen.18:27</a:t>
            </a:r>
          </a:p>
          <a:p>
            <a:pPr algn="ctr"/>
            <a:r>
              <a:rPr lang="nl-NL" sz="2000" i="1" dirty="0" smtClean="0">
                <a:latin typeface="Verdana" panose="020B0604030504040204" pitchFamily="34" charset="0"/>
                <a:ea typeface="Verdana" panose="020B0604030504040204" pitchFamily="34" charset="0"/>
              </a:rPr>
              <a:t>“En </a:t>
            </a:r>
            <a:r>
              <a:rPr lang="nl-NL" sz="2000" i="1" dirty="0">
                <a:latin typeface="Verdana" panose="020B0604030504040204" pitchFamily="34" charset="0"/>
                <a:ea typeface="Verdana" panose="020B0604030504040204" pitchFamily="34" charset="0"/>
              </a:rPr>
              <a:t>​Abraham​ antwoordde: </a:t>
            </a:r>
            <a:endParaRPr lang="nl-NL" sz="2000" i="1" dirty="0" smtClean="0">
              <a:latin typeface="Verdana" panose="020B0604030504040204" pitchFamily="34" charset="0"/>
              <a:ea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rPr>
              <a:t>Zie </a:t>
            </a:r>
            <a:r>
              <a:rPr lang="nl-NL" sz="2000" i="1" dirty="0">
                <a:latin typeface="Verdana" panose="020B0604030504040204" pitchFamily="34" charset="0"/>
                <a:ea typeface="Verdana" panose="020B0604030504040204" pitchFamily="34" charset="0"/>
              </a:rPr>
              <a:t>toch, ik heb mij verstout </a:t>
            </a:r>
            <a:endParaRPr lang="nl-NL" sz="2000" i="1" dirty="0" smtClean="0">
              <a:latin typeface="Verdana" panose="020B0604030504040204" pitchFamily="34" charset="0"/>
              <a:ea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rPr>
              <a:t>tot </a:t>
            </a:r>
            <a:r>
              <a:rPr lang="nl-NL" sz="2000" i="1" dirty="0">
                <a:latin typeface="Verdana" panose="020B0604030504040204" pitchFamily="34" charset="0"/>
                <a:ea typeface="Verdana" panose="020B0604030504040204" pitchFamily="34" charset="0"/>
              </a:rPr>
              <a:t>de Here te spreken, </a:t>
            </a:r>
            <a:endParaRPr lang="nl-NL" sz="2000" i="1" dirty="0" smtClean="0">
              <a:latin typeface="Verdana" panose="020B0604030504040204" pitchFamily="34" charset="0"/>
              <a:ea typeface="Verdana" panose="020B0604030504040204" pitchFamily="34" charset="0"/>
            </a:endParaRPr>
          </a:p>
          <a:p>
            <a:pPr algn="ctr"/>
            <a:r>
              <a:rPr lang="nl-NL" sz="2000" b="1" i="1" dirty="0" smtClean="0">
                <a:latin typeface="Verdana" panose="020B0604030504040204" pitchFamily="34" charset="0"/>
                <a:ea typeface="Verdana" panose="020B0604030504040204" pitchFamily="34" charset="0"/>
              </a:rPr>
              <a:t>hoewel </a:t>
            </a:r>
            <a:r>
              <a:rPr lang="nl-NL" sz="2000" b="1" i="1" dirty="0">
                <a:latin typeface="Verdana" panose="020B0604030504040204" pitchFamily="34" charset="0"/>
                <a:ea typeface="Verdana" panose="020B0604030504040204" pitchFamily="34" charset="0"/>
              </a:rPr>
              <a:t>ik stof en as ben</a:t>
            </a:r>
            <a:r>
              <a:rPr lang="nl-NL" sz="2000" i="1" dirty="0" smtClean="0">
                <a:latin typeface="Verdana" panose="020B0604030504040204" pitchFamily="34" charset="0"/>
                <a:ea typeface="Verdana" panose="020B0604030504040204" pitchFamily="34" charset="0"/>
              </a:rPr>
              <a:t>.”</a:t>
            </a:r>
            <a:endParaRPr lang="nl-NL" sz="2000" i="1" dirty="0">
              <a:latin typeface="Verdana" panose="020B0604030504040204" pitchFamily="34" charset="0"/>
              <a:ea typeface="Verdana" panose="020B0604030504040204" pitchFamily="34" charset="0"/>
              <a:cs typeface="+mj-cs"/>
            </a:endParaRPr>
          </a:p>
        </p:txBody>
      </p:sp>
      <p:graphicFrame>
        <p:nvGraphicFramePr>
          <p:cNvPr id="11" name="Tabel 10"/>
          <p:cNvGraphicFramePr>
            <a:graphicFrameLocks noGrp="1"/>
          </p:cNvGraphicFramePr>
          <p:nvPr>
            <p:extLst>
              <p:ext uri="{D42A27DB-BD31-4B8C-83A1-F6EECF244321}">
                <p14:modId xmlns:p14="http://schemas.microsoft.com/office/powerpoint/2010/main" val="3321504656"/>
              </p:ext>
            </p:extLst>
          </p:nvPr>
        </p:nvGraphicFramePr>
        <p:xfrm>
          <a:off x="35496" y="5733256"/>
          <a:ext cx="6096000" cy="79200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792000">
                <a:tc>
                  <a:txBody>
                    <a:bodyPr/>
                    <a:lstStyle/>
                    <a:p>
                      <a:pPr algn="ctr"/>
                      <a:r>
                        <a:rPr lang="nl-NL" dirty="0" smtClean="0">
                          <a:latin typeface="Verdana" panose="020B0604030504040204" pitchFamily="34" charset="0"/>
                          <a:ea typeface="Verdana" panose="020B0604030504040204" pitchFamily="34" charset="0"/>
                        </a:rPr>
                        <a:t>stof</a:t>
                      </a:r>
                      <a:endParaRPr lang="nl-NL" dirty="0">
                        <a:latin typeface="Verdana" panose="020B0604030504040204" pitchFamily="34" charset="0"/>
                        <a:ea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C00000"/>
                    </a:solidFill>
                  </a:tcPr>
                </a:tc>
                <a:tc>
                  <a:txBody>
                    <a:bodyPr/>
                    <a:lstStyle/>
                    <a:p>
                      <a:pPr algn="ctr"/>
                      <a:r>
                        <a:rPr lang="nl-NL" dirty="0" smtClean="0">
                          <a:latin typeface="Verdana" panose="020B0604030504040204" pitchFamily="34" charset="0"/>
                          <a:ea typeface="Verdana" panose="020B0604030504040204" pitchFamily="34" charset="0"/>
                        </a:rPr>
                        <a:t>stof</a:t>
                      </a:r>
                      <a:endParaRPr lang="nl-NL" dirty="0">
                        <a:latin typeface="Verdana" panose="020B0604030504040204" pitchFamily="34" charset="0"/>
                        <a:ea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C00000"/>
                    </a:solidFill>
                  </a:tcPr>
                </a:tc>
                <a:tc>
                  <a:txBody>
                    <a:bodyPr/>
                    <a:lstStyle/>
                    <a:p>
                      <a:pPr algn="ctr"/>
                      <a:r>
                        <a:rPr lang="nl-NL" dirty="0" smtClean="0">
                          <a:latin typeface="Verdana" panose="020B0604030504040204" pitchFamily="34" charset="0"/>
                          <a:ea typeface="Verdana" panose="020B0604030504040204" pitchFamily="34" charset="0"/>
                        </a:rPr>
                        <a:t>stof</a:t>
                      </a:r>
                      <a:endParaRPr lang="nl-NL" dirty="0">
                        <a:latin typeface="Verdana" panose="020B0604030504040204" pitchFamily="34" charset="0"/>
                        <a:ea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C00000"/>
                    </a:solidFill>
                  </a:tcPr>
                </a:tc>
                <a:tc>
                  <a:txBody>
                    <a:bodyPr/>
                    <a:lstStyle/>
                    <a:p>
                      <a:pPr algn="ctr"/>
                      <a:r>
                        <a:rPr lang="nl-NL" dirty="0" smtClean="0">
                          <a:latin typeface="Verdana" panose="020B0604030504040204" pitchFamily="34" charset="0"/>
                          <a:ea typeface="Verdana" panose="020B0604030504040204" pitchFamily="34" charset="0"/>
                        </a:rPr>
                        <a:t>stof</a:t>
                      </a:r>
                      <a:endParaRPr lang="nl-NL" dirty="0">
                        <a:latin typeface="Verdana" panose="020B0604030504040204" pitchFamily="34" charset="0"/>
                        <a:ea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C00000"/>
                    </a:solidFill>
                  </a:tcPr>
                </a:tc>
                <a:tc>
                  <a:txBody>
                    <a:bodyPr/>
                    <a:lstStyle/>
                    <a:p>
                      <a:pPr algn="ctr"/>
                      <a:r>
                        <a:rPr lang="nl-NL" dirty="0" smtClean="0">
                          <a:latin typeface="Verdana" panose="020B0604030504040204" pitchFamily="34" charset="0"/>
                          <a:ea typeface="Verdana" panose="020B0604030504040204" pitchFamily="34" charset="0"/>
                        </a:rPr>
                        <a:t>stof</a:t>
                      </a:r>
                      <a:endParaRPr lang="nl-NL" dirty="0">
                        <a:latin typeface="Verdana" panose="020B0604030504040204" pitchFamily="34" charset="0"/>
                        <a:ea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C00000"/>
                    </a:solidFill>
                  </a:tcPr>
                </a:tc>
                <a:tc>
                  <a:txBody>
                    <a:bodyPr/>
                    <a:lstStyle/>
                    <a:p>
                      <a:pPr algn="ctr"/>
                      <a:r>
                        <a:rPr lang="nl-NL" dirty="0" smtClean="0">
                          <a:latin typeface="Verdana" panose="020B0604030504040204" pitchFamily="34" charset="0"/>
                          <a:ea typeface="Verdana" panose="020B0604030504040204" pitchFamily="34" charset="0"/>
                        </a:rPr>
                        <a:t>stof</a:t>
                      </a:r>
                      <a:endParaRPr lang="nl-NL" dirty="0">
                        <a:latin typeface="Verdana" panose="020B0604030504040204" pitchFamily="34" charset="0"/>
                        <a:ea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C00000"/>
                    </a:solidFill>
                  </a:tcPr>
                </a:tc>
              </a:tr>
            </a:tbl>
          </a:graphicData>
        </a:graphic>
      </p:graphicFrame>
      <p:sp>
        <p:nvSpPr>
          <p:cNvPr id="12" name="Tekstvak 11"/>
          <p:cNvSpPr txBox="1"/>
          <p:nvPr/>
        </p:nvSpPr>
        <p:spPr>
          <a:xfrm>
            <a:off x="7668344" y="5661247"/>
            <a:ext cx="1440000" cy="828000"/>
          </a:xfrm>
          <a:prstGeom prst="rect">
            <a:avLst/>
          </a:prstGeom>
          <a:solidFill>
            <a:srgbClr val="C00000"/>
          </a:solidFill>
          <a:scene3d>
            <a:camera prst="orthographicFront"/>
            <a:lightRig rig="threePt" dir="t"/>
          </a:scene3d>
          <a:sp3d>
            <a:bevelT/>
          </a:sp3d>
        </p:spPr>
        <p:txBody>
          <a:bodyPr wrap="square" rtlCol="0" anchor="ctr">
            <a:spAutoFit/>
          </a:bodyPr>
          <a:lstStyle/>
          <a:p>
            <a:pPr algn="ctr"/>
            <a:r>
              <a:rPr lang="nl-NL" b="1" dirty="0" smtClean="0">
                <a:solidFill>
                  <a:schemeClr val="bg1"/>
                </a:solidFill>
                <a:latin typeface="Verdana" panose="020B0604030504040204" pitchFamily="34" charset="0"/>
                <a:ea typeface="Verdana" panose="020B0604030504040204" pitchFamily="34" charset="0"/>
              </a:rPr>
              <a:t>Abraham</a:t>
            </a:r>
            <a:endParaRPr lang="nl-NL" b="1" dirty="0">
              <a:solidFill>
                <a:schemeClr val="bg1"/>
              </a:solidFill>
              <a:latin typeface="Verdana" panose="020B0604030504040204" pitchFamily="34" charset="0"/>
              <a:ea typeface="Verdana" panose="020B0604030504040204" pitchFamily="34" charset="0"/>
            </a:endParaRPr>
          </a:p>
        </p:txBody>
      </p:sp>
      <p:sp>
        <p:nvSpPr>
          <p:cNvPr id="13" name="Rechthoek 12"/>
          <p:cNvSpPr/>
          <p:nvPr/>
        </p:nvSpPr>
        <p:spPr>
          <a:xfrm>
            <a:off x="6168051" y="5661248"/>
            <a:ext cx="1476000" cy="1152000"/>
          </a:xfrm>
          <a:prstGeom prst="rect">
            <a:avLst/>
          </a:prstGeom>
          <a:solidFill>
            <a:schemeClr val="tx1"/>
          </a:solidFill>
          <a:scene3d>
            <a:camera prst="orthographicFront"/>
            <a:lightRig rig="threePt" dir="t"/>
          </a:scene3d>
          <a:sp3d>
            <a:bevelT/>
          </a:sp3d>
        </p:spPr>
        <p:txBody>
          <a:bodyPr wrap="square">
            <a:spAutoFit/>
          </a:bodyPr>
          <a:lstStyle/>
          <a:p>
            <a:pPr algn="ctr"/>
            <a:r>
              <a:rPr lang="nl-NL" sz="2400" b="1" i="1" dirty="0" smtClean="0">
                <a:solidFill>
                  <a:schemeClr val="bg1"/>
                </a:solidFill>
                <a:latin typeface="Verdana" panose="020B0604030504040204" pitchFamily="34" charset="0"/>
                <a:ea typeface="Verdana" panose="020B0604030504040204" pitchFamily="34" charset="0"/>
              </a:rPr>
              <a:t>Hij </a:t>
            </a:r>
          </a:p>
          <a:p>
            <a:pPr algn="ctr"/>
            <a:r>
              <a:rPr lang="nl-NL" sz="2400" b="1" i="1" dirty="0" smtClean="0">
                <a:solidFill>
                  <a:schemeClr val="bg1"/>
                </a:solidFill>
                <a:latin typeface="Verdana" panose="020B0604030504040204" pitchFamily="34" charset="0"/>
                <a:ea typeface="Verdana" panose="020B0604030504040204" pitchFamily="34" charset="0"/>
              </a:rPr>
              <a:t>zet apart !</a:t>
            </a:r>
          </a:p>
          <a:p>
            <a:pPr algn="ctr"/>
            <a:endParaRPr lang="nl-NL" sz="2400" b="1" i="1" dirty="0">
              <a:solidFill>
                <a:schemeClr val="bg1"/>
              </a:solidFill>
              <a:latin typeface="Verdana" panose="020B0604030504040204" pitchFamily="34" charset="0"/>
              <a:ea typeface="Verdana" panose="020B0604030504040204" pitchFamily="34" charset="0"/>
            </a:endParaRPr>
          </a:p>
          <a:p>
            <a:pPr algn="ctr"/>
            <a:endParaRPr lang="nl-NL" sz="2400" b="1" i="1" dirty="0" smtClean="0">
              <a:solidFill>
                <a:schemeClr val="bg1"/>
              </a:solidFill>
              <a:latin typeface="Verdana" panose="020B0604030504040204" pitchFamily="34" charset="0"/>
              <a:ea typeface="Verdana" panose="020B0604030504040204" pitchFamily="34" charset="0"/>
            </a:endParaRPr>
          </a:p>
          <a:p>
            <a:pPr algn="ctr"/>
            <a:endParaRPr lang="nl-NL" sz="2400" b="1" i="1" dirty="0">
              <a:solidFill>
                <a:schemeClr val="bg1"/>
              </a:solidFill>
              <a:latin typeface="Verdana" panose="020B0604030504040204" pitchFamily="34" charset="0"/>
              <a:ea typeface="Verdana" panose="020B0604030504040204" pitchFamily="34" charset="0"/>
            </a:endParaRPr>
          </a:p>
          <a:p>
            <a:pPr algn="ctr"/>
            <a:endParaRPr lang="nl-NL" sz="2400" b="1" i="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033070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kedosjiem-overview.jpg"/>
          <p:cNvPicPr>
            <a:picLocks noChangeAspect="1"/>
          </p:cNvPicPr>
          <p:nvPr/>
        </p:nvPicPr>
        <p:blipFill>
          <a:blip r:embed="rId2" cstate="print"/>
          <a:srcRect l="1963" r="3538"/>
          <a:stretch>
            <a:fillRect/>
          </a:stretch>
        </p:blipFill>
        <p:spPr>
          <a:xfrm>
            <a:off x="-20222" y="-27384"/>
            <a:ext cx="9164222" cy="6885384"/>
          </a:xfrm>
          <a:prstGeom prst="rect">
            <a:avLst/>
          </a:prstGeom>
        </p:spPr>
      </p:pic>
      <p:sp>
        <p:nvSpPr>
          <p:cNvPr id="7" name="Ovaal 6"/>
          <p:cNvSpPr/>
          <p:nvPr/>
        </p:nvSpPr>
        <p:spPr>
          <a:xfrm>
            <a:off x="6084168" y="2564904"/>
            <a:ext cx="1008112"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p:cNvSpPr/>
          <p:nvPr/>
        </p:nvSpPr>
        <p:spPr>
          <a:xfrm>
            <a:off x="4657071" y="2584660"/>
            <a:ext cx="792088"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15416"/>
            <a:ext cx="91821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ndertitel 1"/>
          <p:cNvSpPr>
            <a:spLocks noGrp="1"/>
          </p:cNvSpPr>
          <p:nvPr>
            <p:ph type="subTitle" idx="1"/>
          </p:nvPr>
        </p:nvSpPr>
        <p:spPr/>
        <p:txBody>
          <a:bodyPr/>
          <a:lstStyle/>
          <a:p>
            <a:endParaRPr lang="nl-NL"/>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0" y="4086622"/>
            <a:ext cx="9180000" cy="280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Afbeelding 9" descr="http://www.ancient-hebrew.org/files/heb_lg_19.jpg">
            <a:hlinkClick r:id="rId5"/>
          </p:cNvPr>
          <p:cNvPicPr/>
          <p:nvPr/>
        </p:nvPicPr>
        <p:blipFill>
          <a:blip r:embed="rId6" cstate="print"/>
          <a:srcRect/>
          <a:stretch>
            <a:fillRect/>
          </a:stretch>
        </p:blipFill>
        <p:spPr bwMode="auto">
          <a:xfrm>
            <a:off x="5123842" y="4985753"/>
            <a:ext cx="561975" cy="628650"/>
          </a:xfrm>
          <a:prstGeom prst="rect">
            <a:avLst/>
          </a:prstGeom>
          <a:noFill/>
          <a:ln w="9525">
            <a:noFill/>
            <a:miter lim="800000"/>
            <a:headEnd/>
            <a:tailEnd/>
          </a:ln>
        </p:spPr>
      </p:pic>
      <p:pic>
        <p:nvPicPr>
          <p:cNvPr id="11" name="Afbeelding 10" descr="http://www.ancient-hebrew.org/files/heb_lg_04.jpg">
            <a:hlinkClick r:id="rId7"/>
          </p:cNvPr>
          <p:cNvPicPr/>
          <p:nvPr/>
        </p:nvPicPr>
        <p:blipFill>
          <a:blip r:embed="rId8" cstate="print"/>
          <a:srcRect/>
          <a:stretch>
            <a:fillRect/>
          </a:stretch>
        </p:blipFill>
        <p:spPr bwMode="auto">
          <a:xfrm>
            <a:off x="4275898" y="4981878"/>
            <a:ext cx="561975" cy="628650"/>
          </a:xfrm>
          <a:prstGeom prst="rect">
            <a:avLst/>
          </a:prstGeom>
          <a:noFill/>
          <a:ln w="9525">
            <a:noFill/>
            <a:miter lim="800000"/>
            <a:headEnd/>
            <a:tailEnd/>
          </a:ln>
        </p:spPr>
      </p:pic>
      <p:pic>
        <p:nvPicPr>
          <p:cNvPr id="12" name="Afbeelding 11" descr="http://www.ancient-hebrew.org/files/heb_lg_21.jpg">
            <a:hlinkClick r:id="rId9"/>
          </p:cNvPr>
          <p:cNvPicPr/>
          <p:nvPr/>
        </p:nvPicPr>
        <p:blipFill>
          <a:blip r:embed="rId10" cstate="print"/>
          <a:srcRect/>
          <a:stretch>
            <a:fillRect/>
          </a:stretch>
        </p:blipFill>
        <p:spPr bwMode="auto">
          <a:xfrm>
            <a:off x="3347864" y="4941168"/>
            <a:ext cx="561975" cy="628650"/>
          </a:xfrm>
          <a:prstGeom prst="rect">
            <a:avLst/>
          </a:prstGeom>
          <a:noFill/>
          <a:ln w="9525">
            <a:noFill/>
            <a:miter lim="800000"/>
            <a:headEnd/>
            <a:tailEnd/>
          </a:ln>
        </p:spPr>
      </p:pic>
      <p:sp>
        <p:nvSpPr>
          <p:cNvPr id="3" name="Tekstvak 2"/>
          <p:cNvSpPr txBox="1"/>
          <p:nvPr/>
        </p:nvSpPr>
        <p:spPr>
          <a:xfrm>
            <a:off x="0" y="5661248"/>
            <a:ext cx="9144000" cy="400110"/>
          </a:xfrm>
          <a:prstGeom prst="rect">
            <a:avLst/>
          </a:prstGeom>
          <a:noFill/>
        </p:spPr>
        <p:txBody>
          <a:bodyPr wrap="square" rtlCol="0">
            <a:spAutoFit/>
          </a:bodyPr>
          <a:lstStyle/>
          <a:p>
            <a:pPr algn="ctr"/>
            <a:r>
              <a:rPr lang="nl-NL" sz="2000" dirty="0" smtClean="0">
                <a:solidFill>
                  <a:schemeClr val="bg1"/>
                </a:solidFill>
                <a:latin typeface="Verdana" panose="020B0604030504040204" pitchFamily="34" charset="0"/>
                <a:ea typeface="Verdana" panose="020B0604030504040204" pitchFamily="34" charset="0"/>
              </a:rPr>
              <a:t>CENTRAAL: De </a:t>
            </a:r>
            <a:r>
              <a:rPr lang="nl-NL" sz="2000" dirty="0" err="1" smtClean="0">
                <a:solidFill>
                  <a:schemeClr val="bg1"/>
                </a:solidFill>
                <a:latin typeface="Verdana" panose="020B0604030504040204" pitchFamily="34" charset="0"/>
                <a:ea typeface="Verdana" panose="020B0604030504040204" pitchFamily="34" charset="0"/>
              </a:rPr>
              <a:t>dalet</a:t>
            </a:r>
            <a:r>
              <a:rPr lang="nl-NL" sz="2000" dirty="0" smtClean="0">
                <a:solidFill>
                  <a:schemeClr val="bg1"/>
                </a:solidFill>
                <a:latin typeface="Verdana" panose="020B0604030504040204" pitchFamily="34" charset="0"/>
                <a:ea typeface="Verdana" panose="020B0604030504040204" pitchFamily="34" charset="0"/>
              </a:rPr>
              <a:t> (deur) scheidt buiten van binnen</a:t>
            </a:r>
          </a:p>
        </p:txBody>
      </p:sp>
      <p:sp>
        <p:nvSpPr>
          <p:cNvPr id="13" name="Tekstvak 12"/>
          <p:cNvSpPr txBox="1"/>
          <p:nvPr/>
        </p:nvSpPr>
        <p:spPr>
          <a:xfrm>
            <a:off x="-38100" y="6021288"/>
            <a:ext cx="8930580" cy="400110"/>
          </a:xfrm>
          <a:prstGeom prst="rect">
            <a:avLst/>
          </a:prstGeom>
          <a:noFill/>
        </p:spPr>
        <p:txBody>
          <a:bodyPr wrap="square" rtlCol="0">
            <a:spAutoFit/>
          </a:bodyPr>
          <a:lstStyle/>
          <a:p>
            <a:pPr algn="ctr"/>
            <a:r>
              <a:rPr lang="nl-NL" sz="2000" dirty="0" smtClean="0">
                <a:solidFill>
                  <a:schemeClr val="bg1"/>
                </a:solidFill>
                <a:latin typeface="Verdana" panose="020B0604030504040204" pitchFamily="34" charset="0"/>
                <a:ea typeface="Verdana" panose="020B0604030504040204" pitchFamily="34" charset="0"/>
              </a:rPr>
              <a:t>De </a:t>
            </a:r>
            <a:r>
              <a:rPr lang="nl-NL" sz="2000" dirty="0" err="1" smtClean="0">
                <a:solidFill>
                  <a:schemeClr val="bg1"/>
                </a:solidFill>
                <a:latin typeface="Verdana" panose="020B0604030504040204" pitchFamily="34" charset="0"/>
                <a:ea typeface="Verdana" panose="020B0604030504040204" pitchFamily="34" charset="0"/>
              </a:rPr>
              <a:t>qof</a:t>
            </a:r>
            <a:r>
              <a:rPr lang="nl-NL" sz="2000" dirty="0" smtClean="0">
                <a:solidFill>
                  <a:schemeClr val="bg1"/>
                </a:solidFill>
                <a:latin typeface="Verdana" panose="020B0604030504040204" pitchFamily="34" charset="0"/>
                <a:ea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rPr>
              <a:t>staat voor het op en neer gaan</a:t>
            </a:r>
            <a:endParaRPr lang="nl-NL" sz="2000" dirty="0" smtClean="0">
              <a:solidFill>
                <a:schemeClr val="bg1"/>
              </a:solidFill>
              <a:latin typeface="Verdana" panose="020B0604030504040204" pitchFamily="34" charset="0"/>
              <a:ea typeface="Verdana" panose="020B0604030504040204" pitchFamily="34" charset="0"/>
            </a:endParaRPr>
          </a:p>
        </p:txBody>
      </p:sp>
      <p:sp>
        <p:nvSpPr>
          <p:cNvPr id="14" name="Tekstvak 13"/>
          <p:cNvSpPr txBox="1"/>
          <p:nvPr/>
        </p:nvSpPr>
        <p:spPr>
          <a:xfrm>
            <a:off x="107504" y="6381328"/>
            <a:ext cx="9036496" cy="400110"/>
          </a:xfrm>
          <a:prstGeom prst="rect">
            <a:avLst/>
          </a:prstGeom>
          <a:noFill/>
        </p:spPr>
        <p:txBody>
          <a:bodyPr wrap="square" rtlCol="0">
            <a:spAutoFit/>
          </a:bodyPr>
          <a:lstStyle/>
          <a:p>
            <a:pPr algn="ctr"/>
            <a:r>
              <a:rPr lang="nl-NL" sz="2000" dirty="0" smtClean="0">
                <a:solidFill>
                  <a:schemeClr val="bg1"/>
                </a:solidFill>
                <a:latin typeface="Verdana" panose="020B0604030504040204" pitchFamily="34" charset="0"/>
                <a:ea typeface="Verdana" panose="020B0604030504040204" pitchFamily="34" charset="0"/>
              </a:rPr>
              <a:t>De </a:t>
            </a:r>
            <a:r>
              <a:rPr lang="nl-NL" sz="2000" dirty="0" err="1" smtClean="0">
                <a:solidFill>
                  <a:schemeClr val="bg1"/>
                </a:solidFill>
                <a:latin typeface="Verdana" panose="020B0604030504040204" pitchFamily="34" charset="0"/>
                <a:ea typeface="Verdana" panose="020B0604030504040204" pitchFamily="34" charset="0"/>
              </a:rPr>
              <a:t>sjien</a:t>
            </a:r>
            <a:r>
              <a:rPr lang="nl-NL" sz="2000" dirty="0" smtClean="0">
                <a:solidFill>
                  <a:schemeClr val="bg1"/>
                </a:solidFill>
                <a:latin typeface="Verdana" panose="020B0604030504040204" pitchFamily="34" charset="0"/>
                <a:ea typeface="Verdana" panose="020B0604030504040204" pitchFamily="34" charset="0"/>
              </a:rPr>
              <a:t> staat voor </a:t>
            </a:r>
            <a:r>
              <a:rPr lang="nl-NL" sz="2000" dirty="0" smtClean="0">
                <a:solidFill>
                  <a:schemeClr val="bg1"/>
                </a:solidFill>
                <a:latin typeface="Verdana" panose="020B0604030504040204" pitchFamily="34" charset="0"/>
                <a:ea typeface="Verdana" panose="020B0604030504040204" pitchFamily="34" charset="0"/>
              </a:rPr>
              <a:t>de bron</a:t>
            </a:r>
            <a:endParaRPr lang="nl-NL" sz="2000" dirty="0">
              <a:solidFill>
                <a:schemeClr val="bg1"/>
              </a:solidFill>
              <a:latin typeface="Verdana" panose="020B0604030504040204" pitchFamily="34" charset="0"/>
              <a:ea typeface="Verdan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332656"/>
            <a:ext cx="7772400" cy="1470025"/>
          </a:xfrm>
        </p:spPr>
        <p:txBody>
          <a:bodyPr/>
          <a:lstStyle/>
          <a:p>
            <a:r>
              <a:rPr lang="nl-NL" i="1" dirty="0" smtClean="0">
                <a:latin typeface="Arial Black" pitchFamily="34" charset="0"/>
              </a:rPr>
              <a:t>De Heelheids Code</a:t>
            </a:r>
            <a:r>
              <a:rPr lang="nl-NL" i="1" dirty="0" smtClean="0"/>
              <a:t/>
            </a:r>
            <a:br>
              <a:rPr lang="nl-NL" i="1" dirty="0" smtClean="0"/>
            </a:br>
            <a:r>
              <a:rPr lang="nl-NL" sz="2000" i="1" dirty="0" err="1" smtClean="0"/>
              <a:t>heiligheids-code</a:t>
            </a:r>
            <a:endParaRPr lang="nl-NL" sz="2000" dirty="0"/>
          </a:p>
        </p:txBody>
      </p:sp>
      <p:sp>
        <p:nvSpPr>
          <p:cNvPr id="4" name="Ondertitel 2"/>
          <p:cNvSpPr txBox="1">
            <a:spLocks/>
          </p:cNvSpPr>
          <p:nvPr/>
        </p:nvSpPr>
        <p:spPr>
          <a:xfrm>
            <a:off x="323528" y="3645024"/>
            <a:ext cx="8568952" cy="1296144"/>
          </a:xfrm>
          <a:prstGeom prst="rect">
            <a:avLst/>
          </a:prstGeom>
          <a:solidFill>
            <a:schemeClr val="tx2">
              <a:lumMod val="50000"/>
            </a:schemeClr>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itchFamily="2" charset="2"/>
              <a:buChar char="v"/>
            </a:pPr>
            <a:r>
              <a:rPr lang="nl-NL" sz="2400" dirty="0" smtClean="0">
                <a:solidFill>
                  <a:schemeClr val="bg1"/>
                </a:solidFill>
                <a:latin typeface="Arial Black" pitchFamily="34" charset="0"/>
              </a:rPr>
              <a:t>Jesjoea is de levende Tora </a:t>
            </a:r>
          </a:p>
          <a:p>
            <a:pPr lvl="1" algn="l">
              <a:buFont typeface="Wingdings" pitchFamily="2" charset="2"/>
              <a:buChar char="v"/>
            </a:pPr>
            <a:r>
              <a:rPr lang="nl-NL" sz="2400" i="1" dirty="0" smtClean="0">
                <a:solidFill>
                  <a:schemeClr val="bg1"/>
                </a:solidFill>
                <a:latin typeface="Verdana" panose="020B0604030504040204" pitchFamily="34" charset="0"/>
                <a:ea typeface="Verdana" panose="020B0604030504040204" pitchFamily="34" charset="0"/>
              </a:rPr>
              <a:t>Johannes 1:14 “Het Woord is vlees geworden”</a:t>
            </a:r>
          </a:p>
        </p:txBody>
      </p:sp>
      <p:sp>
        <p:nvSpPr>
          <p:cNvPr id="5" name="Ondertitel 2"/>
          <p:cNvSpPr txBox="1">
            <a:spLocks/>
          </p:cNvSpPr>
          <p:nvPr/>
        </p:nvSpPr>
        <p:spPr>
          <a:xfrm>
            <a:off x="323528" y="5013176"/>
            <a:ext cx="8568952" cy="1656184"/>
          </a:xfrm>
          <a:prstGeom prst="rect">
            <a:avLst/>
          </a:prstGeom>
          <a:solidFill>
            <a:schemeClr val="tx2">
              <a:lumMod val="50000"/>
            </a:schemeClr>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itchFamily="2" charset="2"/>
              <a:buChar char="v"/>
            </a:pPr>
            <a:r>
              <a:rPr lang="nl-NL" sz="2400" dirty="0" smtClean="0">
                <a:solidFill>
                  <a:schemeClr val="bg1"/>
                </a:solidFill>
                <a:latin typeface="Arial Black" pitchFamily="34" charset="0"/>
              </a:rPr>
              <a:t>De </a:t>
            </a:r>
            <a:r>
              <a:rPr lang="nl-NL" sz="2400" dirty="0" err="1" smtClean="0">
                <a:solidFill>
                  <a:schemeClr val="bg1"/>
                </a:solidFill>
                <a:latin typeface="Arial Black" pitchFamily="34" charset="0"/>
              </a:rPr>
              <a:t>Roeach</a:t>
            </a:r>
            <a:r>
              <a:rPr lang="nl-NL" sz="2400" dirty="0" smtClean="0">
                <a:solidFill>
                  <a:schemeClr val="bg1"/>
                </a:solidFill>
                <a:latin typeface="Arial Black" pitchFamily="34" charset="0"/>
              </a:rPr>
              <a:t> </a:t>
            </a:r>
            <a:r>
              <a:rPr lang="nl-NL" sz="2400" dirty="0" err="1" smtClean="0">
                <a:solidFill>
                  <a:schemeClr val="bg1"/>
                </a:solidFill>
                <a:latin typeface="Arial Black" pitchFamily="34" charset="0"/>
              </a:rPr>
              <a:t>haKodesj</a:t>
            </a:r>
            <a:r>
              <a:rPr lang="nl-NL" sz="2400" dirty="0" smtClean="0">
                <a:solidFill>
                  <a:schemeClr val="bg1"/>
                </a:solidFill>
                <a:latin typeface="Arial Black" pitchFamily="34" charset="0"/>
              </a:rPr>
              <a:t> bewaart het goede in ons. </a:t>
            </a:r>
          </a:p>
          <a:p>
            <a:pPr lvl="1" algn="l">
              <a:buFont typeface="Wingdings" pitchFamily="2" charset="2"/>
              <a:buChar char="v"/>
            </a:pPr>
            <a:r>
              <a:rPr lang="nl-NL" sz="2400" i="1" dirty="0" smtClean="0">
                <a:solidFill>
                  <a:schemeClr val="bg1"/>
                </a:solidFill>
                <a:latin typeface="Verdana" panose="020B0604030504040204" pitchFamily="34" charset="0"/>
                <a:ea typeface="Verdana" panose="020B0604030504040204" pitchFamily="34" charset="0"/>
              </a:rPr>
              <a:t>2 Tim.1:14 ”Bewaar door de heilige Geest, die in ons woont, </a:t>
            </a:r>
            <a:r>
              <a:rPr lang="nl-NL" sz="2400" i="1" u="sng" dirty="0" smtClean="0">
                <a:solidFill>
                  <a:schemeClr val="bg1"/>
                </a:solidFill>
                <a:latin typeface="Verdana" panose="020B0604030504040204" pitchFamily="34" charset="0"/>
                <a:ea typeface="Verdana" panose="020B0604030504040204" pitchFamily="34" charset="0"/>
              </a:rPr>
              <a:t>het goede </a:t>
            </a:r>
            <a:r>
              <a:rPr lang="nl-NL" sz="2400" i="1" dirty="0" smtClean="0">
                <a:solidFill>
                  <a:schemeClr val="bg1"/>
                </a:solidFill>
                <a:latin typeface="Verdana" panose="020B0604030504040204" pitchFamily="34" charset="0"/>
                <a:ea typeface="Verdana" panose="020B0604030504040204" pitchFamily="34" charset="0"/>
              </a:rPr>
              <a:t>dat je is toevertrouwd.” </a:t>
            </a:r>
          </a:p>
        </p:txBody>
      </p:sp>
      <p:sp>
        <p:nvSpPr>
          <p:cNvPr id="3" name="Ondertitel 2"/>
          <p:cNvSpPr>
            <a:spLocks noGrp="1"/>
          </p:cNvSpPr>
          <p:nvPr>
            <p:ph type="subTitle" idx="1"/>
          </p:nvPr>
        </p:nvSpPr>
        <p:spPr>
          <a:xfrm>
            <a:off x="323528" y="1772816"/>
            <a:ext cx="8568952" cy="1800200"/>
          </a:xfrm>
          <a:solidFill>
            <a:schemeClr val="tx2">
              <a:lumMod val="50000"/>
            </a:schemeClr>
          </a:solidFill>
        </p:spPr>
        <p:txBody>
          <a:bodyPr>
            <a:noAutofit/>
          </a:bodyPr>
          <a:lstStyle/>
          <a:p>
            <a:pPr algn="l">
              <a:buFont typeface="Wingdings" pitchFamily="2" charset="2"/>
              <a:buChar char="v"/>
            </a:pPr>
            <a:r>
              <a:rPr lang="nl-NL" sz="2400" dirty="0" smtClean="0">
                <a:solidFill>
                  <a:schemeClr val="bg1"/>
                </a:solidFill>
                <a:latin typeface="Arial Black" pitchFamily="34" charset="0"/>
              </a:rPr>
              <a:t>Tora (Gods onderwijs) </a:t>
            </a:r>
            <a:r>
              <a:rPr lang="nl-NL" sz="2400" dirty="0" smtClean="0">
                <a:solidFill>
                  <a:schemeClr val="bg1"/>
                </a:solidFill>
                <a:latin typeface="Arial Black" pitchFamily="34" charset="0"/>
              </a:rPr>
              <a:t>roept het goede </a:t>
            </a:r>
            <a:r>
              <a:rPr lang="nl-NL" sz="2400" dirty="0" smtClean="0">
                <a:solidFill>
                  <a:schemeClr val="bg1"/>
                </a:solidFill>
                <a:latin typeface="Arial Black" pitchFamily="34" charset="0"/>
              </a:rPr>
              <a:t>                   in </a:t>
            </a:r>
            <a:r>
              <a:rPr lang="nl-NL" sz="2400" dirty="0" smtClean="0">
                <a:solidFill>
                  <a:schemeClr val="bg1"/>
                </a:solidFill>
                <a:latin typeface="Arial Black" pitchFamily="34" charset="0"/>
              </a:rPr>
              <a:t>ons tot leven</a:t>
            </a:r>
          </a:p>
          <a:p>
            <a:pPr lvl="1" algn="l">
              <a:buFont typeface="Wingdings" pitchFamily="2" charset="2"/>
              <a:buChar char="v"/>
            </a:pPr>
            <a:r>
              <a:rPr lang="nl-NL" sz="2400" i="1" dirty="0" smtClean="0">
                <a:solidFill>
                  <a:schemeClr val="bg1"/>
                </a:solidFill>
                <a:latin typeface="Verdana" panose="020B0604030504040204" pitchFamily="34" charset="0"/>
                <a:ea typeface="Verdana" panose="020B0604030504040204" pitchFamily="34" charset="0"/>
              </a:rPr>
              <a:t>Johannes 1:4 “In het Woord was leven en het leven was het licht der mensen;” </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827584" y="2060848"/>
            <a:ext cx="7776864" cy="3600400"/>
          </a:xfrm>
        </p:spPr>
        <p:txBody>
          <a:bodyPr>
            <a:normAutofit/>
          </a:bodyPr>
          <a:lstStyle/>
          <a:p>
            <a:pPr lvl="1" algn="l"/>
            <a:r>
              <a:rPr lang="nl-NL" dirty="0" err="1" smtClean="0">
                <a:solidFill>
                  <a:schemeClr val="tx1"/>
                </a:solidFill>
              </a:rPr>
              <a:t>Leviticus</a:t>
            </a:r>
            <a:r>
              <a:rPr lang="nl-NL" dirty="0" smtClean="0">
                <a:solidFill>
                  <a:schemeClr val="tx1"/>
                </a:solidFill>
              </a:rPr>
              <a:t> 19:3</a:t>
            </a:r>
          </a:p>
          <a:p>
            <a:pPr algn="l">
              <a:buFont typeface="Wingdings" pitchFamily="2" charset="2"/>
              <a:buChar char="v"/>
            </a:pPr>
            <a:r>
              <a:rPr lang="nl-NL" dirty="0" smtClean="0">
                <a:solidFill>
                  <a:schemeClr val="tx1"/>
                </a:solidFill>
              </a:rPr>
              <a:t>Toon ontzag voor </a:t>
            </a:r>
            <a:r>
              <a:rPr lang="nl-NL" b="1" dirty="0" smtClean="0">
                <a:solidFill>
                  <a:schemeClr val="tx1"/>
                </a:solidFill>
              </a:rPr>
              <a:t>je moeder en je vader</a:t>
            </a:r>
            <a:r>
              <a:rPr lang="nl-NL" dirty="0" smtClean="0">
                <a:solidFill>
                  <a:schemeClr val="tx1"/>
                </a:solidFill>
              </a:rPr>
              <a:t>,</a:t>
            </a:r>
          </a:p>
          <a:p>
            <a:pPr algn="l">
              <a:buFont typeface="Wingdings" pitchFamily="2" charset="2"/>
              <a:buChar char="v"/>
            </a:pPr>
            <a:r>
              <a:rPr lang="nl-NL" dirty="0" smtClean="0">
                <a:solidFill>
                  <a:schemeClr val="tx1"/>
                </a:solidFill>
              </a:rPr>
              <a:t> en neem steeds mijn sabbat in acht. </a:t>
            </a:r>
          </a:p>
          <a:p>
            <a:pPr lvl="1" algn="l"/>
            <a:r>
              <a:rPr lang="nl-NL" b="1" dirty="0" smtClean="0">
                <a:solidFill>
                  <a:schemeClr val="tx1"/>
                </a:solidFill>
              </a:rPr>
              <a:t>Ik ben JHWH, jullie God. </a:t>
            </a:r>
          </a:p>
          <a:p>
            <a:pPr algn="l"/>
            <a:endParaRPr lang="nl-NL" dirty="0" smtClean="0">
              <a:solidFill>
                <a:schemeClr val="tx1"/>
              </a:solidFill>
              <a:latin typeface="Viner Hand ITC" pitchFamily="66" charset="0"/>
            </a:endParaRPr>
          </a:p>
        </p:txBody>
      </p:sp>
      <p:sp>
        <p:nvSpPr>
          <p:cNvPr id="5" name="Rechthoekige toelichting 4"/>
          <p:cNvSpPr/>
          <p:nvPr/>
        </p:nvSpPr>
        <p:spPr>
          <a:xfrm>
            <a:off x="3779912" y="5085184"/>
            <a:ext cx="5256584" cy="1728192"/>
          </a:xfrm>
          <a:prstGeom prst="wedgeRectCallout">
            <a:avLst>
              <a:gd name="adj1" fmla="val 27665"/>
              <a:gd name="adj2" fmla="val -167377"/>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nl-NL" sz="2000" dirty="0" smtClean="0">
                <a:solidFill>
                  <a:schemeClr val="bg1"/>
                </a:solidFill>
                <a:latin typeface="Verdana" pitchFamily="34" charset="0"/>
              </a:rPr>
              <a:t>Ex.20:12</a:t>
            </a:r>
            <a:r>
              <a:rPr lang="nl-NL" sz="2000" dirty="0" smtClean="0">
                <a:solidFill>
                  <a:schemeClr val="bg1"/>
                </a:solidFill>
                <a:latin typeface="Verdana" pitchFamily="34" charset="0"/>
              </a:rPr>
              <a:t> Toon eerbied voor uw </a:t>
            </a:r>
            <a:r>
              <a:rPr lang="nl-NL" sz="2000" b="1" dirty="0" smtClean="0">
                <a:solidFill>
                  <a:schemeClr val="bg1"/>
                </a:solidFill>
                <a:latin typeface="Verdana" pitchFamily="34" charset="0"/>
              </a:rPr>
              <a:t>vader en uw moeder</a:t>
            </a:r>
            <a:r>
              <a:rPr lang="nl-NL" sz="2000" dirty="0" smtClean="0">
                <a:solidFill>
                  <a:schemeClr val="bg1"/>
                </a:solidFill>
                <a:latin typeface="Verdana" pitchFamily="34" charset="0"/>
              </a:rPr>
              <a:t>. Dan wordt u gezegend met een lang leven in het land dat de HEER, uw God, u geven zal. </a:t>
            </a:r>
            <a:endParaRPr lang="nl-NL" sz="2000" b="1" dirty="0" smtClean="0">
              <a:solidFill>
                <a:schemeClr val="bg1"/>
              </a:solidFill>
              <a:latin typeface="Verdana"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6632"/>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0" y="16246"/>
            <a:ext cx="2176463"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450566"/>
            <a:ext cx="2058242" cy="123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1+#ppt_w/2"/>
                                          </p:val>
                                        </p:tav>
                                        <p:tav tm="100000">
                                          <p:val>
                                            <p:strVal val="#ppt_x"/>
                                          </p:val>
                                        </p:tav>
                                      </p:tavLst>
                                    </p:anim>
                                    <p:anim calcmode="lin" valueType="num">
                                      <p:cBhvr additive="base">
                                        <p:cTn id="20"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979712" y="1988840"/>
            <a:ext cx="6552728" cy="3240360"/>
          </a:xfrm>
        </p:spPr>
        <p:txBody>
          <a:bodyPr>
            <a:normAutofit/>
          </a:bodyPr>
          <a:lstStyle/>
          <a:p>
            <a:pPr lvl="1" algn="l"/>
            <a:r>
              <a:rPr lang="nl-NL" dirty="0" err="1" smtClean="0">
                <a:solidFill>
                  <a:schemeClr val="tx1"/>
                </a:solidFill>
              </a:rPr>
              <a:t>Leviticus</a:t>
            </a:r>
            <a:r>
              <a:rPr lang="nl-NL" dirty="0" smtClean="0">
                <a:solidFill>
                  <a:schemeClr val="tx1"/>
                </a:solidFill>
              </a:rPr>
              <a:t> 19:4</a:t>
            </a:r>
          </a:p>
          <a:p>
            <a:pPr algn="l">
              <a:buFont typeface="Wingdings" pitchFamily="2" charset="2"/>
              <a:buChar char="v"/>
            </a:pPr>
            <a:r>
              <a:rPr lang="nl-NL" b="1" dirty="0" smtClean="0">
                <a:solidFill>
                  <a:schemeClr val="tx1"/>
                </a:solidFill>
              </a:rPr>
              <a:t>Laat je niet in </a:t>
            </a:r>
            <a:r>
              <a:rPr lang="nl-NL" dirty="0" smtClean="0">
                <a:solidFill>
                  <a:schemeClr val="tx1"/>
                </a:solidFill>
              </a:rPr>
              <a:t>met afgoden </a:t>
            </a:r>
          </a:p>
          <a:p>
            <a:pPr algn="l">
              <a:buFont typeface="Wingdings" pitchFamily="2" charset="2"/>
              <a:buChar char="v"/>
            </a:pPr>
            <a:r>
              <a:rPr lang="nl-NL" dirty="0" smtClean="0">
                <a:solidFill>
                  <a:schemeClr val="tx1"/>
                </a:solidFill>
              </a:rPr>
              <a:t>en maak </a:t>
            </a:r>
            <a:r>
              <a:rPr lang="nl-NL" b="1" i="1" dirty="0" smtClean="0">
                <a:solidFill>
                  <a:schemeClr val="tx1"/>
                </a:solidFill>
              </a:rPr>
              <a:t>geen</a:t>
            </a:r>
            <a:r>
              <a:rPr lang="nl-NL" dirty="0" smtClean="0">
                <a:solidFill>
                  <a:schemeClr val="tx1"/>
                </a:solidFill>
              </a:rPr>
              <a:t> godenbeelden. </a:t>
            </a:r>
          </a:p>
          <a:p>
            <a:pPr lvl="1" algn="l"/>
            <a:r>
              <a:rPr lang="nl-NL" b="1" dirty="0" smtClean="0">
                <a:solidFill>
                  <a:schemeClr val="tx1"/>
                </a:solidFill>
              </a:rPr>
              <a:t>Ik ben JHWH, jullie God.</a:t>
            </a:r>
          </a:p>
          <a:p>
            <a:pPr algn="l"/>
            <a:endParaRPr lang="nl-NL" dirty="0" smtClean="0">
              <a:solidFill>
                <a:schemeClr val="tx1"/>
              </a:solidFill>
              <a:latin typeface="Viner Hand ITC" pitchFamily="66"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6632"/>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627" b="7324"/>
          <a:stretch/>
        </p:blipFill>
        <p:spPr bwMode="auto">
          <a:xfrm>
            <a:off x="179512" y="692696"/>
            <a:ext cx="1822450" cy="206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7634"/>
          <a:stretch/>
        </p:blipFill>
        <p:spPr bwMode="auto">
          <a:xfrm>
            <a:off x="6876256" y="1628800"/>
            <a:ext cx="2212975" cy="168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825" y="3645024"/>
            <a:ext cx="2365375"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2800474"/>
            <a:ext cx="16097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238133" y="5974769"/>
            <a:ext cx="5841305" cy="523220"/>
          </a:xfrm>
          <a:prstGeom prst="rect">
            <a:avLst/>
          </a:prstGeom>
          <a:noFill/>
        </p:spPr>
        <p:txBody>
          <a:bodyPr wrap="square" rtlCol="0">
            <a:spAutoFit/>
          </a:bodyPr>
          <a:lstStyle/>
          <a:p>
            <a:r>
              <a:rPr lang="nl-NL" sz="2800" b="1" i="1" dirty="0" smtClean="0">
                <a:latin typeface="Verdana" panose="020B0604030504040204" pitchFamily="34" charset="0"/>
                <a:ea typeface="Verdana" panose="020B0604030504040204" pitchFamily="34" charset="0"/>
              </a:rPr>
              <a:t>Vergelijk je niet met stof!</a:t>
            </a:r>
            <a:endParaRPr lang="nl-NL" sz="2800" b="1" i="1" dirty="0">
              <a:latin typeface="Verdana" panose="020B0604030504040204" pitchFamily="34" charset="0"/>
              <a:ea typeface="Verdan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anim calcmode="lin" valueType="num">
                                      <p:cBhvr additive="base">
                                        <p:cTn id="25" dur="500" fill="hold"/>
                                        <p:tgtEl>
                                          <p:spTgt spid="3077"/>
                                        </p:tgtEl>
                                        <p:attrNameLst>
                                          <p:attrName>ppt_x</p:attrName>
                                        </p:attrNameLst>
                                      </p:cBhvr>
                                      <p:tavLst>
                                        <p:tav tm="0">
                                          <p:val>
                                            <p:strVal val="#ppt_x"/>
                                          </p:val>
                                        </p:tav>
                                        <p:tav tm="100000">
                                          <p:val>
                                            <p:strVal val="#ppt_x"/>
                                          </p:val>
                                        </p:tav>
                                      </p:tavLst>
                                    </p:anim>
                                    <p:anim calcmode="lin" valueType="num">
                                      <p:cBhvr additive="base">
                                        <p:cTn id="26"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6632"/>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02646"/>
            <a:ext cx="15113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0"/>
            <a:ext cx="1652587"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hoek 5"/>
          <p:cNvSpPr/>
          <p:nvPr/>
        </p:nvSpPr>
        <p:spPr>
          <a:xfrm>
            <a:off x="-36512" y="4854059"/>
            <a:ext cx="9180000" cy="2031325"/>
          </a:xfrm>
          <a:prstGeom prst="rect">
            <a:avLst/>
          </a:prstGeom>
          <a:solidFill>
            <a:schemeClr val="tx2">
              <a:lumMod val="50000"/>
            </a:schemeClr>
          </a:solidFill>
        </p:spPr>
        <p:txBody>
          <a:bodyPr wrap="square">
            <a:spAutoFit/>
          </a:bodyPr>
          <a:lstStyle/>
          <a:p>
            <a:r>
              <a:rPr lang="nl-NL" i="1" dirty="0" smtClean="0">
                <a:solidFill>
                  <a:schemeClr val="bg1"/>
                </a:solidFill>
                <a:latin typeface="Verdana" panose="020B0604030504040204" pitchFamily="34" charset="0"/>
                <a:ea typeface="Verdana" panose="020B0604030504040204" pitchFamily="34" charset="0"/>
              </a:rPr>
              <a:t>Joh.6:47-51 “Ik </a:t>
            </a:r>
            <a:r>
              <a:rPr lang="nl-NL" i="1" dirty="0">
                <a:solidFill>
                  <a:schemeClr val="bg1"/>
                </a:solidFill>
                <a:latin typeface="Verdana" panose="020B0604030504040204" pitchFamily="34" charset="0"/>
                <a:ea typeface="Verdana" panose="020B0604030504040204" pitchFamily="34" charset="0"/>
              </a:rPr>
              <a:t>verzeker u: wie gelooft, heeft eeuwig </a:t>
            </a:r>
            <a:r>
              <a:rPr lang="nl-NL" i="1" dirty="0" smtClean="0">
                <a:solidFill>
                  <a:schemeClr val="bg1"/>
                </a:solidFill>
                <a:latin typeface="Verdana" panose="020B0604030504040204" pitchFamily="34" charset="0"/>
                <a:ea typeface="Verdana" panose="020B0604030504040204" pitchFamily="34" charset="0"/>
              </a:rPr>
              <a:t>leven. Ik </a:t>
            </a:r>
            <a:r>
              <a:rPr lang="nl-NL" i="1" dirty="0">
                <a:solidFill>
                  <a:schemeClr val="bg1"/>
                </a:solidFill>
                <a:latin typeface="Verdana" panose="020B0604030504040204" pitchFamily="34" charset="0"/>
                <a:ea typeface="Verdana" panose="020B0604030504040204" pitchFamily="34" charset="0"/>
              </a:rPr>
              <a:t>ben het brood dat leven geeft. </a:t>
            </a:r>
            <a:r>
              <a:rPr lang="nl-NL" i="1" dirty="0" smtClean="0">
                <a:solidFill>
                  <a:schemeClr val="bg1"/>
                </a:solidFill>
                <a:latin typeface="Verdana" panose="020B0604030504040204" pitchFamily="34" charset="0"/>
                <a:ea typeface="Verdana" panose="020B0604030504040204" pitchFamily="34" charset="0"/>
              </a:rPr>
              <a:t>Uw </a:t>
            </a:r>
            <a:r>
              <a:rPr lang="nl-NL" i="1" dirty="0">
                <a:solidFill>
                  <a:schemeClr val="bg1"/>
                </a:solidFill>
                <a:latin typeface="Verdana" panose="020B0604030504040204" pitchFamily="34" charset="0"/>
                <a:ea typeface="Verdana" panose="020B0604030504040204" pitchFamily="34" charset="0"/>
              </a:rPr>
              <a:t>voorouders hebben in de woestijn het manna gegeten en zijn toch gestorven. </a:t>
            </a:r>
            <a:r>
              <a:rPr lang="nl-NL" i="1" dirty="0" smtClean="0">
                <a:solidFill>
                  <a:schemeClr val="bg1"/>
                </a:solidFill>
                <a:latin typeface="Verdana" panose="020B0604030504040204" pitchFamily="34" charset="0"/>
                <a:ea typeface="Verdana" panose="020B0604030504040204" pitchFamily="34" charset="0"/>
              </a:rPr>
              <a:t>Maar </a:t>
            </a:r>
            <a:r>
              <a:rPr lang="nl-NL" i="1" dirty="0">
                <a:solidFill>
                  <a:schemeClr val="bg1"/>
                </a:solidFill>
                <a:latin typeface="Verdana" panose="020B0604030504040204" pitchFamily="34" charset="0"/>
                <a:ea typeface="Verdana" panose="020B0604030504040204" pitchFamily="34" charset="0"/>
              </a:rPr>
              <a:t>wie dit brood eet dat uit de hemel neerdaalt, zal niet </a:t>
            </a:r>
            <a:r>
              <a:rPr lang="nl-NL" i="1" dirty="0" smtClean="0">
                <a:solidFill>
                  <a:schemeClr val="bg1"/>
                </a:solidFill>
                <a:latin typeface="Verdana" panose="020B0604030504040204" pitchFamily="34" charset="0"/>
                <a:ea typeface="Verdana" panose="020B0604030504040204" pitchFamily="34" charset="0"/>
              </a:rPr>
              <a:t>sterven. Ik </a:t>
            </a:r>
            <a:r>
              <a:rPr lang="nl-NL" i="1" dirty="0">
                <a:solidFill>
                  <a:schemeClr val="bg1"/>
                </a:solidFill>
                <a:latin typeface="Verdana" panose="020B0604030504040204" pitchFamily="34" charset="0"/>
                <a:ea typeface="Verdana" panose="020B0604030504040204" pitchFamily="34" charset="0"/>
              </a:rPr>
              <a:t>ben het levende brood dat uit de hemel is neergedaald. Als iemand van dit brood eet, zal hij </a:t>
            </a:r>
            <a:r>
              <a:rPr lang="nl-NL" b="1" i="1" dirty="0">
                <a:solidFill>
                  <a:schemeClr val="bg1"/>
                </a:solidFill>
                <a:latin typeface="Verdana" panose="020B0604030504040204" pitchFamily="34" charset="0"/>
                <a:ea typeface="Verdana" panose="020B0604030504040204" pitchFamily="34" charset="0"/>
              </a:rPr>
              <a:t>eeuwig leven</a:t>
            </a:r>
            <a:r>
              <a:rPr lang="nl-NL" i="1" dirty="0">
                <a:solidFill>
                  <a:schemeClr val="bg1"/>
                </a:solidFill>
                <a:latin typeface="Verdana" panose="020B0604030504040204" pitchFamily="34" charset="0"/>
                <a:ea typeface="Verdana" panose="020B0604030504040204" pitchFamily="34" charset="0"/>
              </a:rPr>
              <a:t>. </a:t>
            </a:r>
            <a:r>
              <a:rPr lang="nl-NL" b="1" i="1" dirty="0">
                <a:solidFill>
                  <a:schemeClr val="bg1"/>
                </a:solidFill>
                <a:latin typeface="Verdana" panose="020B0604030504040204" pitchFamily="34" charset="0"/>
                <a:ea typeface="Verdana" panose="020B0604030504040204" pitchFamily="34" charset="0"/>
              </a:rPr>
              <a:t>En het brood dat ik zal geven, is mijn vlees dat ik zal geven voor het leven van de wereld</a:t>
            </a:r>
            <a:r>
              <a:rPr lang="nl-NL" b="1" i="1" dirty="0" smtClean="0">
                <a:solidFill>
                  <a:schemeClr val="bg1"/>
                </a:solidFill>
                <a:latin typeface="Verdana" panose="020B0604030504040204" pitchFamily="34" charset="0"/>
                <a:ea typeface="Verdana" panose="020B0604030504040204" pitchFamily="34" charset="0"/>
              </a:rPr>
              <a:t>.’”</a:t>
            </a:r>
            <a:endParaRPr lang="nl-NL" b="1" i="1" dirty="0">
              <a:solidFill>
                <a:schemeClr val="bg1"/>
              </a:solidFill>
              <a:latin typeface="Verdana" panose="020B0604030504040204" pitchFamily="34" charset="0"/>
              <a:ea typeface="Verdana" panose="020B0604030504040204" pitchFamily="34" charset="0"/>
            </a:endParaRPr>
          </a:p>
        </p:txBody>
      </p:sp>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3" y="2031999"/>
            <a:ext cx="9288000" cy="280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additive="base">
                                        <p:cTn id="13" dur="500" fill="hold"/>
                                        <p:tgtEl>
                                          <p:spTgt spid="9219"/>
                                        </p:tgtEl>
                                        <p:attrNameLst>
                                          <p:attrName>ppt_x</p:attrName>
                                        </p:attrNameLst>
                                      </p:cBhvr>
                                      <p:tavLst>
                                        <p:tav tm="0">
                                          <p:val>
                                            <p:strVal val="#ppt_x"/>
                                          </p:val>
                                        </p:tav>
                                        <p:tav tm="100000">
                                          <p:val>
                                            <p:strVal val="#ppt_x"/>
                                          </p:val>
                                        </p:tav>
                                      </p:tavLst>
                                    </p:anim>
                                    <p:anim calcmode="lin" valueType="num">
                                      <p:cBhvr additive="base">
                                        <p:cTn id="14"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 calcmode="lin" valueType="num">
                                      <p:cBhvr additive="base">
                                        <p:cTn id="19" dur="500" fill="hold"/>
                                        <p:tgtEl>
                                          <p:spTgt spid="9218"/>
                                        </p:tgtEl>
                                        <p:attrNameLst>
                                          <p:attrName>ppt_x</p:attrName>
                                        </p:attrNameLst>
                                      </p:cBhvr>
                                      <p:tavLst>
                                        <p:tav tm="0">
                                          <p:val>
                                            <p:strVal val="#ppt_x"/>
                                          </p:val>
                                        </p:tav>
                                        <p:tav tm="100000">
                                          <p:val>
                                            <p:strVal val="#ppt_x"/>
                                          </p:val>
                                        </p:tav>
                                      </p:tavLst>
                                    </p:anim>
                                    <p:anim calcmode="lin" valueType="num">
                                      <p:cBhvr additive="base">
                                        <p:cTn id="20"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1988840"/>
            <a:ext cx="8496944" cy="4248472"/>
          </a:xfrm>
          <a:solidFill>
            <a:schemeClr val="accent1">
              <a:lumMod val="50000"/>
            </a:schemeClr>
          </a:solidFill>
        </p:spPr>
        <p:txBody>
          <a:bodyPr>
            <a:normAutofit lnSpcReduction="10000"/>
          </a:bodyPr>
          <a:lstStyle/>
          <a:p>
            <a:pPr algn="l"/>
            <a:r>
              <a:rPr lang="nl-NL" dirty="0" err="1" smtClean="0">
                <a:solidFill>
                  <a:schemeClr val="bg1"/>
                </a:solidFill>
              </a:rPr>
              <a:t>Leviticus</a:t>
            </a:r>
            <a:r>
              <a:rPr lang="nl-NL" dirty="0" smtClean="0">
                <a:solidFill>
                  <a:schemeClr val="bg1"/>
                </a:solidFill>
              </a:rPr>
              <a:t> 19:5-10</a:t>
            </a:r>
          </a:p>
          <a:p>
            <a:pPr algn="l">
              <a:buFont typeface="Wingdings" pitchFamily="2" charset="2"/>
              <a:buChar char="v"/>
            </a:pPr>
            <a:r>
              <a:rPr lang="nl-NL" dirty="0" smtClean="0">
                <a:solidFill>
                  <a:schemeClr val="bg1"/>
                </a:solidFill>
              </a:rPr>
              <a:t>Wanneer </a:t>
            </a:r>
            <a:r>
              <a:rPr lang="nl-NL" dirty="0" smtClean="0">
                <a:solidFill>
                  <a:schemeClr val="bg1"/>
                </a:solidFill>
              </a:rPr>
              <a:t>je de graanoogst binnenhaalt, oogst dan niet tot aan de rand van de akker en raap wat blijft liggen niet bijeen. En wanneer je bij de wijnoogst druiven plukt, loop dan niet alles nog eens na en raap niet bijeen wat op de grond is gevallen, </a:t>
            </a:r>
            <a:r>
              <a:rPr lang="nl-NL" b="1" dirty="0" smtClean="0">
                <a:solidFill>
                  <a:schemeClr val="bg1"/>
                </a:solidFill>
              </a:rPr>
              <a:t>maar laat het liggen voor de armen en de vreemdelingen. </a:t>
            </a:r>
          </a:p>
          <a:p>
            <a:pPr lvl="1" algn="l"/>
            <a:r>
              <a:rPr lang="nl-NL" sz="3200" b="1" dirty="0" smtClean="0">
                <a:solidFill>
                  <a:schemeClr val="bg1"/>
                </a:solidFill>
              </a:rPr>
              <a:t>Ik ben JHWH, jullie God. </a:t>
            </a:r>
          </a:p>
          <a:p>
            <a:pPr algn="l"/>
            <a:endParaRPr lang="nl-NL" dirty="0" smtClean="0">
              <a:solidFill>
                <a:schemeClr val="bg1"/>
              </a:solidFill>
              <a:latin typeface="Viner Hand ITC" pitchFamily="66" charset="0"/>
            </a:endParaRPr>
          </a:p>
        </p:txBody>
      </p:sp>
      <p:sp>
        <p:nvSpPr>
          <p:cNvPr id="4" name="Rechthoekige toelichting 3"/>
          <p:cNvSpPr/>
          <p:nvPr/>
        </p:nvSpPr>
        <p:spPr>
          <a:xfrm>
            <a:off x="7452320" y="188640"/>
            <a:ext cx="1440160" cy="1296144"/>
          </a:xfrm>
          <a:prstGeom prst="wedgeRectCallout">
            <a:avLst>
              <a:gd name="adj1" fmla="val 19247"/>
              <a:gd name="adj2" fmla="val 185176"/>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nl-NL" sz="2000" b="1" dirty="0" smtClean="0">
                <a:solidFill>
                  <a:schemeClr val="tx2">
                    <a:lumMod val="50000"/>
                  </a:schemeClr>
                </a:solidFill>
                <a:latin typeface="Arial Black" pitchFamily="34" charset="0"/>
              </a:rPr>
              <a:t>v.b.</a:t>
            </a:r>
          </a:p>
          <a:p>
            <a:pPr lvl="0" algn="ctr">
              <a:spcBef>
                <a:spcPct val="20000"/>
              </a:spcBef>
            </a:pPr>
            <a:r>
              <a:rPr lang="nl-NL" sz="2000" b="1" dirty="0" smtClean="0">
                <a:solidFill>
                  <a:schemeClr val="tx2">
                    <a:lumMod val="50000"/>
                  </a:schemeClr>
                </a:solidFill>
                <a:latin typeface="Arial Black" pitchFamily="34" charset="0"/>
              </a:rPr>
              <a:t>Ruth</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6632"/>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5211763"/>
            <a:ext cx="2693987"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0296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1844824"/>
            <a:ext cx="8496944" cy="4248472"/>
          </a:xfrm>
        </p:spPr>
        <p:txBody>
          <a:bodyPr>
            <a:normAutofit/>
          </a:bodyPr>
          <a:lstStyle/>
          <a:p>
            <a:pPr lvl="1" algn="l"/>
            <a:r>
              <a:rPr lang="nl-NL" sz="2400" dirty="0" err="1" smtClean="0">
                <a:solidFill>
                  <a:schemeClr val="tx1"/>
                </a:solidFill>
                <a:latin typeface="Verdana" pitchFamily="34" charset="0"/>
              </a:rPr>
              <a:t>Leviticus</a:t>
            </a:r>
            <a:r>
              <a:rPr lang="nl-NL" sz="2400" dirty="0" smtClean="0">
                <a:solidFill>
                  <a:schemeClr val="tx1"/>
                </a:solidFill>
                <a:latin typeface="Verdana" pitchFamily="34" charset="0"/>
              </a:rPr>
              <a:t> 19:11</a:t>
            </a:r>
          </a:p>
          <a:p>
            <a:pPr algn="l">
              <a:buFont typeface="Wingdings" pitchFamily="2" charset="2"/>
              <a:buChar char="v"/>
            </a:pPr>
            <a:r>
              <a:rPr lang="nl-NL" sz="2400" dirty="0" smtClean="0">
                <a:solidFill>
                  <a:schemeClr val="tx1"/>
                </a:solidFill>
                <a:latin typeface="Verdana" pitchFamily="34" charset="0"/>
              </a:rPr>
              <a:t>11 Steel niet, lieg niet en bedrieg je naaste niet. </a:t>
            </a:r>
          </a:p>
          <a:p>
            <a:pPr algn="l">
              <a:buFont typeface="Wingdings" pitchFamily="2" charset="2"/>
              <a:buChar char="v"/>
            </a:pPr>
            <a:r>
              <a:rPr lang="nl-NL" sz="2400" dirty="0" smtClean="0">
                <a:solidFill>
                  <a:schemeClr val="tx1"/>
                </a:solidFill>
                <a:latin typeface="Verdana" pitchFamily="34" charset="0"/>
              </a:rPr>
              <a:t>Leg geen valse eed af als je bij mijn naam zweert, want daarmee ontwijd je de naam van je God. </a:t>
            </a:r>
          </a:p>
          <a:p>
            <a:pPr lvl="1" algn="l"/>
            <a:r>
              <a:rPr lang="nl-NL" sz="2400" b="1" dirty="0" smtClean="0">
                <a:solidFill>
                  <a:schemeClr val="tx1"/>
                </a:solidFill>
                <a:latin typeface="Verdana" pitchFamily="34" charset="0"/>
              </a:rPr>
              <a:t>Ik ben JHWH</a:t>
            </a:r>
            <a:r>
              <a:rPr lang="nl-NL" sz="2400" dirty="0" smtClean="0">
                <a:solidFill>
                  <a:schemeClr val="tx1"/>
                </a:solidFill>
                <a:latin typeface="Verdana" pitchFamily="34" charset="0"/>
              </a:rPr>
              <a: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624"/>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077072"/>
            <a:ext cx="336238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1844824"/>
            <a:ext cx="8496944" cy="4248472"/>
          </a:xfrm>
        </p:spPr>
        <p:txBody>
          <a:bodyPr>
            <a:normAutofit/>
          </a:bodyPr>
          <a:lstStyle/>
          <a:p>
            <a:pPr lvl="1" algn="l"/>
            <a:r>
              <a:rPr lang="nl-NL" sz="2400" dirty="0" err="1" smtClean="0">
                <a:solidFill>
                  <a:schemeClr val="tx1"/>
                </a:solidFill>
                <a:latin typeface="Verdana" pitchFamily="34" charset="0"/>
              </a:rPr>
              <a:t>Leviticus</a:t>
            </a:r>
            <a:r>
              <a:rPr lang="nl-NL" sz="2400" dirty="0" smtClean="0">
                <a:solidFill>
                  <a:schemeClr val="tx1"/>
                </a:solidFill>
                <a:latin typeface="Verdana" pitchFamily="34" charset="0"/>
              </a:rPr>
              <a:t> 19:13-14</a:t>
            </a:r>
          </a:p>
          <a:p>
            <a:pPr algn="l">
              <a:buFont typeface="Wingdings" pitchFamily="2" charset="2"/>
              <a:buChar char="v"/>
            </a:pPr>
            <a:r>
              <a:rPr lang="nl-NL" sz="2400" dirty="0" smtClean="0">
                <a:solidFill>
                  <a:schemeClr val="tx1"/>
                </a:solidFill>
                <a:latin typeface="Verdana" pitchFamily="34" charset="0"/>
              </a:rPr>
              <a:t>Beroof niemand en pers een ander niet af. Betaal een dagloner zijn loon nog op dezelfde dag uit.</a:t>
            </a:r>
          </a:p>
          <a:p>
            <a:pPr algn="l">
              <a:buFont typeface="Wingdings" pitchFamily="2" charset="2"/>
              <a:buChar char="v"/>
            </a:pPr>
            <a:r>
              <a:rPr lang="nl-NL" sz="2400" dirty="0" smtClean="0">
                <a:solidFill>
                  <a:schemeClr val="tx1"/>
                </a:solidFill>
                <a:latin typeface="Verdana" pitchFamily="34" charset="0"/>
              </a:rPr>
              <a:t>Spreek geen vloek uit over een dove en plaats geen obstakel voor de voeten van een blinde. Toon ontzag voor je God. </a:t>
            </a:r>
          </a:p>
          <a:p>
            <a:pPr algn="l"/>
            <a:r>
              <a:rPr lang="nl-NL" sz="2400" b="1" dirty="0" smtClean="0">
                <a:solidFill>
                  <a:schemeClr val="tx1"/>
                </a:solidFill>
                <a:latin typeface="Verdana" pitchFamily="34" charset="0"/>
              </a:rPr>
              <a:t>Ik ben JHWH</a:t>
            </a:r>
            <a:r>
              <a:rPr lang="nl-NL" sz="2400" dirty="0" smtClean="0">
                <a:solidFill>
                  <a:schemeClr val="tx1"/>
                </a:solidFill>
                <a:latin typeface="Verdana" pitchFamily="34" charset="0"/>
              </a:rPr>
              <a: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624"/>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1844824"/>
            <a:ext cx="8496944" cy="4248472"/>
          </a:xfrm>
        </p:spPr>
        <p:txBody>
          <a:bodyPr>
            <a:normAutofit/>
          </a:bodyPr>
          <a:lstStyle/>
          <a:p>
            <a:pPr lvl="1" algn="l"/>
            <a:r>
              <a:rPr lang="nl-NL" sz="2400" dirty="0" err="1" smtClean="0">
                <a:solidFill>
                  <a:schemeClr val="tx1"/>
                </a:solidFill>
                <a:latin typeface="Verdana" pitchFamily="34" charset="0"/>
              </a:rPr>
              <a:t>Leviticus</a:t>
            </a:r>
            <a:r>
              <a:rPr lang="nl-NL" sz="2400" dirty="0" smtClean="0">
                <a:solidFill>
                  <a:schemeClr val="tx1"/>
                </a:solidFill>
                <a:latin typeface="Verdana" pitchFamily="34" charset="0"/>
              </a:rPr>
              <a:t> 19:15-16</a:t>
            </a:r>
          </a:p>
          <a:p>
            <a:pPr algn="l">
              <a:buFont typeface="Wingdings" pitchFamily="2" charset="2"/>
              <a:buChar char="v"/>
            </a:pPr>
            <a:r>
              <a:rPr lang="nl-NL" sz="2400" dirty="0" smtClean="0">
                <a:solidFill>
                  <a:schemeClr val="tx1"/>
                </a:solidFill>
                <a:latin typeface="Verdana" pitchFamily="34" charset="0"/>
              </a:rPr>
              <a:t>Wees niet partijdig wanneer je rechtspreekt. Trek </a:t>
            </a:r>
            <a:r>
              <a:rPr lang="nl-NL" sz="2400" dirty="0" err="1" smtClean="0">
                <a:solidFill>
                  <a:schemeClr val="tx1"/>
                </a:solidFill>
                <a:latin typeface="Verdana" pitchFamily="34" charset="0"/>
              </a:rPr>
              <a:t>onaanzienlijken</a:t>
            </a:r>
            <a:r>
              <a:rPr lang="nl-NL" sz="2400" dirty="0" smtClean="0">
                <a:solidFill>
                  <a:schemeClr val="tx1"/>
                </a:solidFill>
                <a:latin typeface="Verdana" pitchFamily="34" charset="0"/>
              </a:rPr>
              <a:t> niet voor en zie machthebbers niet naar de ogen. Spreek </a:t>
            </a:r>
            <a:r>
              <a:rPr lang="nl-NL" sz="2400" b="1" dirty="0" smtClean="0">
                <a:solidFill>
                  <a:schemeClr val="tx1"/>
                </a:solidFill>
                <a:latin typeface="Verdana" pitchFamily="34" charset="0"/>
              </a:rPr>
              <a:t>rechtvaardig</a:t>
            </a:r>
            <a:r>
              <a:rPr lang="nl-NL" sz="2400" dirty="0" smtClean="0">
                <a:solidFill>
                  <a:schemeClr val="tx1"/>
                </a:solidFill>
                <a:latin typeface="Verdana" pitchFamily="34" charset="0"/>
              </a:rPr>
              <a:t> recht over je naasten. </a:t>
            </a:r>
          </a:p>
          <a:p>
            <a:pPr algn="l">
              <a:buFont typeface="Wingdings" pitchFamily="2" charset="2"/>
              <a:buChar char="v"/>
            </a:pPr>
            <a:r>
              <a:rPr lang="nl-NL" sz="2400" dirty="0" smtClean="0">
                <a:solidFill>
                  <a:schemeClr val="tx1"/>
                </a:solidFill>
                <a:latin typeface="Verdana" pitchFamily="34" charset="0"/>
              </a:rPr>
              <a:t>Breng het leven van een ander niet in gevaar door lasterpraat over hem rond te strooien. </a:t>
            </a:r>
          </a:p>
          <a:p>
            <a:pPr algn="l"/>
            <a:r>
              <a:rPr lang="nl-NL" sz="2400" b="1" dirty="0" smtClean="0">
                <a:solidFill>
                  <a:schemeClr val="tx1"/>
                </a:solidFill>
                <a:latin typeface="Verdana" pitchFamily="34" charset="0"/>
              </a:rPr>
              <a:t>Ik ben JHWH</a:t>
            </a:r>
            <a:r>
              <a:rPr lang="nl-NL" sz="2400" dirty="0" smtClean="0">
                <a:solidFill>
                  <a:schemeClr val="tx1"/>
                </a:solidFill>
                <a:latin typeface="Verdana" pitchFamily="34" charset="0"/>
              </a:rPr>
              <a: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624"/>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432175"/>
            <a:ext cx="3657600"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2"/>
          <p:cNvSpPr txBox="1">
            <a:spLocks/>
          </p:cNvSpPr>
          <p:nvPr/>
        </p:nvSpPr>
        <p:spPr>
          <a:xfrm>
            <a:off x="323528" y="1844824"/>
            <a:ext cx="8496944" cy="2016224"/>
          </a:xfrm>
          <a:prstGeom prst="rect">
            <a:avLst/>
          </a:prstGeom>
        </p:spPr>
        <p:txBody>
          <a:bodyPr vert="horz" lIns="91440" tIns="45720" rIns="91440" bIns="45720" rtlCol="0">
            <a:noAutofit/>
          </a:bodyPr>
          <a:lstStyle/>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Verdana" pitchFamily="34" charset="0"/>
              </a:rPr>
              <a:t>Jesaja 53:11</a:t>
            </a:r>
          </a:p>
          <a:p>
            <a:r>
              <a:rPr lang="nl-NL" sz="2400" dirty="0" smtClean="0">
                <a:latin typeface="Verdana" pitchFamily="34" charset="0"/>
              </a:rPr>
              <a:t>Na het lijden dat hij moest doorstaan, zag hij het licht en werd met kennis verzadigd. Mijn </a:t>
            </a:r>
            <a:r>
              <a:rPr lang="nl-NL" sz="2400" b="1" dirty="0" smtClean="0">
                <a:latin typeface="Verdana" pitchFamily="34" charset="0"/>
              </a:rPr>
              <a:t>rechtvaardige dienaar </a:t>
            </a:r>
            <a:r>
              <a:rPr lang="nl-NL" sz="2400" dirty="0" smtClean="0">
                <a:latin typeface="Verdana" pitchFamily="34" charset="0"/>
              </a:rPr>
              <a:t>verschaft velen recht, </a:t>
            </a:r>
          </a:p>
          <a:p>
            <a:r>
              <a:rPr lang="nl-NL" sz="2400" dirty="0" smtClean="0">
                <a:latin typeface="Verdana" pitchFamily="34" charset="0"/>
              </a:rPr>
              <a:t>hij neemt hun wandaden op zich.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cap="none" spc="0" normalizeH="0" baseline="0" noProof="0" dirty="0" smtClean="0">
              <a:ln>
                <a:noFill/>
              </a:ln>
              <a:solidFill>
                <a:schemeClr val="tx1"/>
              </a:solidFill>
              <a:effectLst/>
              <a:uLnTx/>
              <a:uFillTx/>
              <a:latin typeface="Verdana"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624"/>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14" y="3717032"/>
            <a:ext cx="85899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5085184"/>
            <a:ext cx="5900737"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1844824"/>
            <a:ext cx="8496944" cy="4248472"/>
          </a:xfrm>
        </p:spPr>
        <p:txBody>
          <a:bodyPr>
            <a:normAutofit/>
          </a:bodyPr>
          <a:lstStyle/>
          <a:p>
            <a:pPr lvl="1" algn="l"/>
            <a:r>
              <a:rPr lang="nl-NL" sz="2400" dirty="0" err="1" smtClean="0">
                <a:solidFill>
                  <a:schemeClr val="tx1"/>
                </a:solidFill>
                <a:latin typeface="Verdana" pitchFamily="34" charset="0"/>
              </a:rPr>
              <a:t>Leviticus</a:t>
            </a:r>
            <a:r>
              <a:rPr lang="nl-NL" sz="2400" dirty="0" smtClean="0">
                <a:solidFill>
                  <a:schemeClr val="tx1"/>
                </a:solidFill>
                <a:latin typeface="Verdana" pitchFamily="34" charset="0"/>
              </a:rPr>
              <a:t> 19:17-18</a:t>
            </a:r>
          </a:p>
          <a:p>
            <a:pPr algn="l">
              <a:buFont typeface="Wingdings" pitchFamily="2" charset="2"/>
              <a:buChar char="v"/>
            </a:pPr>
            <a:r>
              <a:rPr lang="nl-NL" sz="2400" dirty="0" smtClean="0">
                <a:solidFill>
                  <a:schemeClr val="tx1"/>
                </a:solidFill>
                <a:latin typeface="Verdana" pitchFamily="34" charset="0"/>
              </a:rPr>
              <a:t>Wees niet haatdragend. Als je iemand iets te verwijten hebt, roep hem dan ter verantwoording en laad niet omwille van een ander schuld op je door je te wreken of wrok te blijven koesteren. </a:t>
            </a:r>
          </a:p>
          <a:p>
            <a:pPr algn="l">
              <a:buFont typeface="Wingdings" pitchFamily="2" charset="2"/>
              <a:buChar char="v"/>
            </a:pPr>
            <a:r>
              <a:rPr lang="nl-NL" sz="2400" b="1" dirty="0" smtClean="0">
                <a:solidFill>
                  <a:schemeClr val="tx1"/>
                </a:solidFill>
                <a:latin typeface="Verdana" pitchFamily="34" charset="0"/>
              </a:rPr>
              <a:t>Heb je naaste lief als jezelf. </a:t>
            </a:r>
          </a:p>
          <a:p>
            <a:pPr lvl="1" algn="l"/>
            <a:r>
              <a:rPr lang="nl-NL" sz="2400" b="1" dirty="0" smtClean="0">
                <a:solidFill>
                  <a:schemeClr val="tx1"/>
                </a:solidFill>
                <a:latin typeface="Verdana" pitchFamily="34" charset="0"/>
              </a:rPr>
              <a:t>Ik ben JHWH.</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624"/>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kedosjiem-overview.jpg"/>
          <p:cNvPicPr>
            <a:picLocks noChangeAspect="1"/>
          </p:cNvPicPr>
          <p:nvPr/>
        </p:nvPicPr>
        <p:blipFill>
          <a:blip r:embed="rId2" cstate="print"/>
          <a:srcRect l="1963" r="3538"/>
          <a:stretch>
            <a:fillRect/>
          </a:stretch>
        </p:blipFill>
        <p:spPr>
          <a:xfrm>
            <a:off x="-20222" y="-27384"/>
            <a:ext cx="9164222" cy="6885384"/>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15416"/>
            <a:ext cx="91821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1115616" y="3105835"/>
            <a:ext cx="6624736" cy="1200329"/>
          </a:xfrm>
          <a:prstGeom prst="rect">
            <a:avLst/>
          </a:prstGeom>
          <a:solidFill>
            <a:schemeClr val="tx1"/>
          </a:solidFill>
        </p:spPr>
        <p:txBody>
          <a:bodyPr wrap="square">
            <a:spAutoFit/>
          </a:bodyPr>
          <a:lstStyle/>
          <a:p>
            <a:pPr algn="ctr"/>
            <a:r>
              <a:rPr lang="nl-NL" sz="2400" i="1" dirty="0">
                <a:solidFill>
                  <a:schemeClr val="bg1"/>
                </a:solidFill>
                <a:latin typeface="Verdana" panose="020B0604030504040204" pitchFamily="34" charset="0"/>
                <a:ea typeface="Verdana" panose="020B0604030504040204" pitchFamily="34" charset="0"/>
              </a:rPr>
              <a:t> </a:t>
            </a:r>
            <a:r>
              <a:rPr lang="nl-NL" sz="2400" i="1" dirty="0" smtClean="0">
                <a:solidFill>
                  <a:schemeClr val="bg1"/>
                </a:solidFill>
                <a:latin typeface="Verdana" panose="020B0604030504040204" pitchFamily="34" charset="0"/>
                <a:ea typeface="Verdana" panose="020B0604030504040204" pitchFamily="34" charset="0"/>
              </a:rPr>
              <a:t>Gen.2:3</a:t>
            </a:r>
          </a:p>
          <a:p>
            <a:pPr algn="ctr"/>
            <a:r>
              <a:rPr lang="nl-NL" sz="2400" i="1" dirty="0" smtClean="0">
                <a:solidFill>
                  <a:schemeClr val="bg1"/>
                </a:solidFill>
                <a:latin typeface="Verdana" panose="020B0604030504040204" pitchFamily="34" charset="0"/>
                <a:ea typeface="Verdana" panose="020B0604030504040204" pitchFamily="34" charset="0"/>
              </a:rPr>
              <a:t>”En </a:t>
            </a:r>
            <a:r>
              <a:rPr lang="nl-NL" sz="2400" i="1" dirty="0">
                <a:solidFill>
                  <a:schemeClr val="bg1"/>
                </a:solidFill>
                <a:latin typeface="Verdana" panose="020B0604030504040204" pitchFamily="34" charset="0"/>
                <a:ea typeface="Verdana" panose="020B0604030504040204" pitchFamily="34" charset="0"/>
              </a:rPr>
              <a:t>God zegende de zevende dag </a:t>
            </a:r>
            <a:endParaRPr lang="nl-NL" sz="2400" i="1" dirty="0" smtClean="0">
              <a:solidFill>
                <a:schemeClr val="bg1"/>
              </a:solidFill>
              <a:latin typeface="Verdana" panose="020B0604030504040204" pitchFamily="34" charset="0"/>
              <a:ea typeface="Verdana" panose="020B0604030504040204" pitchFamily="34" charset="0"/>
            </a:endParaRPr>
          </a:p>
          <a:p>
            <a:pPr algn="ctr"/>
            <a:r>
              <a:rPr lang="nl-NL" sz="2400" i="1" dirty="0" smtClean="0">
                <a:solidFill>
                  <a:schemeClr val="bg1"/>
                </a:solidFill>
                <a:latin typeface="Verdana" panose="020B0604030504040204" pitchFamily="34" charset="0"/>
                <a:ea typeface="Verdana" panose="020B0604030504040204" pitchFamily="34" charset="0"/>
              </a:rPr>
              <a:t>en </a:t>
            </a:r>
            <a:r>
              <a:rPr lang="nl-NL" sz="2400" i="1" dirty="0">
                <a:solidFill>
                  <a:schemeClr val="bg1"/>
                </a:solidFill>
                <a:latin typeface="Verdana" panose="020B0604030504040204" pitchFamily="34" charset="0"/>
                <a:ea typeface="Verdana" panose="020B0604030504040204" pitchFamily="34" charset="0"/>
              </a:rPr>
              <a:t>heiligde </a:t>
            </a:r>
            <a:r>
              <a:rPr lang="nl-NL" sz="2400" i="1" dirty="0" smtClean="0">
                <a:solidFill>
                  <a:schemeClr val="bg1"/>
                </a:solidFill>
                <a:latin typeface="Verdana" panose="020B0604030504040204" pitchFamily="34" charset="0"/>
                <a:ea typeface="Verdana" panose="020B0604030504040204" pitchFamily="34" charset="0"/>
              </a:rPr>
              <a:t>die”</a:t>
            </a:r>
            <a:endParaRPr lang="nl-NL" sz="2400" i="1" dirty="0">
              <a:solidFill>
                <a:schemeClr val="bg1"/>
              </a:solidFill>
              <a:latin typeface="Verdana" panose="020B0604030504040204" pitchFamily="34" charset="0"/>
              <a:ea typeface="Verdana" panose="020B060403050404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3575276137"/>
              </p:ext>
            </p:extLst>
          </p:nvPr>
        </p:nvGraphicFramePr>
        <p:xfrm>
          <a:off x="35496" y="4498320"/>
          <a:ext cx="6096000" cy="79200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792000">
                <a:tc>
                  <a:txBody>
                    <a:bodyPr/>
                    <a:lstStyle/>
                    <a:p>
                      <a:pPr algn="ctr"/>
                      <a:r>
                        <a:rPr lang="nl-NL" dirty="0" smtClean="0">
                          <a:latin typeface="Verdana" panose="020B0604030504040204" pitchFamily="34" charset="0"/>
                          <a:ea typeface="Verdana" panose="020B0604030504040204" pitchFamily="34" charset="0"/>
                        </a:rPr>
                        <a:t>Dag 1</a:t>
                      </a:r>
                      <a:endParaRPr lang="nl-NL" dirty="0">
                        <a:latin typeface="Verdana" panose="020B0604030504040204" pitchFamily="34" charset="0"/>
                        <a:ea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C00000"/>
                    </a:solidFill>
                  </a:tcPr>
                </a:tc>
                <a:tc>
                  <a:txBody>
                    <a:bodyPr/>
                    <a:lstStyle/>
                    <a:p>
                      <a:pPr algn="ctr"/>
                      <a:r>
                        <a:rPr lang="nl-NL" dirty="0" smtClean="0">
                          <a:latin typeface="Verdana" panose="020B0604030504040204" pitchFamily="34" charset="0"/>
                          <a:ea typeface="Verdana" panose="020B0604030504040204" pitchFamily="34" charset="0"/>
                        </a:rPr>
                        <a:t>Dag 2</a:t>
                      </a:r>
                      <a:endParaRPr lang="nl-NL" dirty="0">
                        <a:latin typeface="Verdana" panose="020B0604030504040204" pitchFamily="34" charset="0"/>
                        <a:ea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C00000"/>
                    </a:solidFill>
                  </a:tcPr>
                </a:tc>
                <a:tc>
                  <a:txBody>
                    <a:bodyPr/>
                    <a:lstStyle/>
                    <a:p>
                      <a:pPr algn="ctr"/>
                      <a:r>
                        <a:rPr lang="nl-NL" dirty="0" smtClean="0">
                          <a:latin typeface="Verdana" panose="020B0604030504040204" pitchFamily="34" charset="0"/>
                          <a:ea typeface="Verdana" panose="020B0604030504040204" pitchFamily="34" charset="0"/>
                        </a:rPr>
                        <a:t>Dag 3</a:t>
                      </a:r>
                      <a:endParaRPr lang="nl-NL" dirty="0">
                        <a:latin typeface="Verdana" panose="020B0604030504040204" pitchFamily="34" charset="0"/>
                        <a:ea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C00000"/>
                    </a:solidFill>
                  </a:tcPr>
                </a:tc>
                <a:tc>
                  <a:txBody>
                    <a:bodyPr/>
                    <a:lstStyle/>
                    <a:p>
                      <a:pPr algn="ctr"/>
                      <a:r>
                        <a:rPr lang="nl-NL" dirty="0" smtClean="0">
                          <a:latin typeface="Verdana" panose="020B0604030504040204" pitchFamily="34" charset="0"/>
                          <a:ea typeface="Verdana" panose="020B0604030504040204" pitchFamily="34" charset="0"/>
                        </a:rPr>
                        <a:t>Dag 4</a:t>
                      </a:r>
                      <a:endParaRPr lang="nl-NL" dirty="0">
                        <a:latin typeface="Verdana" panose="020B0604030504040204" pitchFamily="34" charset="0"/>
                        <a:ea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C00000"/>
                    </a:solidFill>
                  </a:tcPr>
                </a:tc>
                <a:tc>
                  <a:txBody>
                    <a:bodyPr/>
                    <a:lstStyle/>
                    <a:p>
                      <a:pPr algn="ctr"/>
                      <a:r>
                        <a:rPr lang="nl-NL" dirty="0" smtClean="0">
                          <a:latin typeface="Verdana" panose="020B0604030504040204" pitchFamily="34" charset="0"/>
                          <a:ea typeface="Verdana" panose="020B0604030504040204" pitchFamily="34" charset="0"/>
                        </a:rPr>
                        <a:t>Dag 5</a:t>
                      </a:r>
                      <a:endParaRPr lang="nl-NL" dirty="0">
                        <a:latin typeface="Verdana" panose="020B0604030504040204" pitchFamily="34" charset="0"/>
                        <a:ea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C00000"/>
                    </a:solidFill>
                  </a:tcPr>
                </a:tc>
                <a:tc>
                  <a:txBody>
                    <a:bodyPr/>
                    <a:lstStyle/>
                    <a:p>
                      <a:pPr algn="ctr"/>
                      <a:r>
                        <a:rPr lang="nl-NL" dirty="0" smtClean="0">
                          <a:latin typeface="Verdana" panose="020B0604030504040204" pitchFamily="34" charset="0"/>
                          <a:ea typeface="Verdana" panose="020B0604030504040204" pitchFamily="34" charset="0"/>
                        </a:rPr>
                        <a:t>Dag 6</a:t>
                      </a:r>
                      <a:endParaRPr lang="nl-NL" dirty="0">
                        <a:latin typeface="Verdana" panose="020B0604030504040204" pitchFamily="34" charset="0"/>
                        <a:ea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C00000"/>
                    </a:solidFill>
                  </a:tcPr>
                </a:tc>
              </a:tr>
            </a:tbl>
          </a:graphicData>
        </a:graphic>
      </p:graphicFrame>
      <p:sp>
        <p:nvSpPr>
          <p:cNvPr id="15" name="Tekstvak 14"/>
          <p:cNvSpPr txBox="1"/>
          <p:nvPr/>
        </p:nvSpPr>
        <p:spPr>
          <a:xfrm>
            <a:off x="7812360" y="4509120"/>
            <a:ext cx="1296144" cy="792000"/>
          </a:xfrm>
          <a:prstGeom prst="rect">
            <a:avLst/>
          </a:prstGeom>
          <a:solidFill>
            <a:srgbClr val="C00000"/>
          </a:solidFill>
          <a:scene3d>
            <a:camera prst="orthographicFront"/>
            <a:lightRig rig="threePt" dir="t"/>
          </a:scene3d>
          <a:sp3d>
            <a:bevelT/>
          </a:sp3d>
        </p:spPr>
        <p:txBody>
          <a:bodyPr wrap="square" rtlCol="0" anchor="ctr">
            <a:spAutoFit/>
          </a:bodyPr>
          <a:lstStyle/>
          <a:p>
            <a:pPr algn="ctr"/>
            <a:r>
              <a:rPr lang="nl-NL" b="1" dirty="0" smtClean="0">
                <a:solidFill>
                  <a:schemeClr val="bg1"/>
                </a:solidFill>
                <a:latin typeface="Verdana" panose="020B0604030504040204" pitchFamily="34" charset="0"/>
                <a:ea typeface="Verdana" panose="020B0604030504040204" pitchFamily="34" charset="0"/>
              </a:rPr>
              <a:t>Sjabbat</a:t>
            </a:r>
            <a:endParaRPr lang="nl-NL" b="1" dirty="0">
              <a:solidFill>
                <a:schemeClr val="bg1"/>
              </a:solidFill>
              <a:latin typeface="Verdana" panose="020B0604030504040204" pitchFamily="34" charset="0"/>
              <a:ea typeface="Verdana" panose="020B0604030504040204" pitchFamily="34" charset="0"/>
            </a:endParaRPr>
          </a:p>
        </p:txBody>
      </p:sp>
      <p:sp>
        <p:nvSpPr>
          <p:cNvPr id="17" name="Vijfhoek 16"/>
          <p:cNvSpPr/>
          <p:nvPr/>
        </p:nvSpPr>
        <p:spPr>
          <a:xfrm rot="16200000">
            <a:off x="5456042" y="4673081"/>
            <a:ext cx="3056453" cy="1656184"/>
          </a:xfrm>
          <a:prstGeom prst="homePlate">
            <a:avLst>
              <a:gd name="adj" fmla="val 49610"/>
            </a:avLst>
          </a:prstGeom>
          <a:solidFill>
            <a:schemeClr val="tx1"/>
          </a:solidFill>
          <a:ln w="38100">
            <a:solidFill>
              <a:schemeClr val="bg1"/>
            </a:solidFill>
          </a:ln>
          <a:scene3d>
            <a:camera prst="orthographicFront"/>
            <a:lightRig rig="threePt" dir="t"/>
          </a:scene3d>
          <a:sp3d>
            <a:bevelT/>
          </a:sp3d>
        </p:spPr>
        <p:txBody>
          <a:bodyPr vert="vert" wrap="square">
            <a:spAutoFit/>
          </a:bodyPr>
          <a:lstStyle/>
          <a:p>
            <a:pPr algn="ctr"/>
            <a:r>
              <a:rPr lang="nl-NL" sz="2000" b="1" i="1" dirty="0" smtClean="0">
                <a:solidFill>
                  <a:schemeClr val="bg1"/>
                </a:solidFill>
                <a:latin typeface="Verdana" panose="020B0604030504040204" pitchFamily="34" charset="0"/>
                <a:ea typeface="Verdana" panose="020B0604030504040204" pitchFamily="34" charset="0"/>
              </a:rPr>
              <a:t>Hij </a:t>
            </a:r>
          </a:p>
          <a:p>
            <a:pPr algn="ctr"/>
            <a:r>
              <a:rPr lang="nl-NL" sz="2000" b="1" i="1" dirty="0" smtClean="0">
                <a:solidFill>
                  <a:schemeClr val="bg1"/>
                </a:solidFill>
                <a:latin typeface="Verdana" panose="020B0604030504040204" pitchFamily="34" charset="0"/>
                <a:ea typeface="Verdana" panose="020B0604030504040204" pitchFamily="34" charset="0"/>
              </a:rPr>
              <a:t>zet apart !</a:t>
            </a:r>
          </a:p>
          <a:p>
            <a:pPr algn="ctr"/>
            <a:endParaRPr lang="nl-NL" sz="2000" b="1" i="1" dirty="0">
              <a:solidFill>
                <a:schemeClr val="bg1"/>
              </a:solidFill>
              <a:latin typeface="Verdana" panose="020B0604030504040204" pitchFamily="34" charset="0"/>
              <a:ea typeface="Verdana" panose="020B0604030504040204" pitchFamily="34" charset="0"/>
            </a:endParaRPr>
          </a:p>
          <a:p>
            <a:pPr algn="ctr"/>
            <a:endParaRPr lang="nl-NL" sz="2000" b="1" i="1" dirty="0" smtClean="0">
              <a:solidFill>
                <a:schemeClr val="bg1"/>
              </a:solidFill>
              <a:latin typeface="Verdana" panose="020B0604030504040204" pitchFamily="34" charset="0"/>
              <a:ea typeface="Verdana" panose="020B0604030504040204" pitchFamily="34" charset="0"/>
            </a:endParaRPr>
          </a:p>
          <a:p>
            <a:pPr algn="ctr"/>
            <a:endParaRPr lang="nl-NL" sz="2000" b="1" i="1" dirty="0">
              <a:solidFill>
                <a:schemeClr val="bg1"/>
              </a:solidFill>
              <a:latin typeface="Verdana" panose="020B0604030504040204" pitchFamily="34" charset="0"/>
              <a:ea typeface="Verdana" panose="020B0604030504040204" pitchFamily="34" charset="0"/>
            </a:endParaRPr>
          </a:p>
          <a:p>
            <a:pPr algn="ctr"/>
            <a:endParaRPr lang="nl-NL" sz="2000" b="1" i="1" dirty="0" smtClean="0">
              <a:solidFill>
                <a:schemeClr val="bg1"/>
              </a:solidFill>
              <a:latin typeface="Verdana" panose="020B0604030504040204" pitchFamily="34" charset="0"/>
              <a:ea typeface="Verdana" panose="020B0604030504040204" pitchFamily="34" charset="0"/>
            </a:endParaRPr>
          </a:p>
          <a:p>
            <a:pPr algn="ctr"/>
            <a:endParaRPr lang="nl-NL" sz="2000" b="1" i="1" dirty="0">
              <a:solidFill>
                <a:schemeClr val="bg1"/>
              </a:solidFill>
              <a:latin typeface="Verdana" panose="020B0604030504040204" pitchFamily="34" charset="0"/>
              <a:ea typeface="Verdana" panose="020B0604030504040204" pitchFamily="34" charset="0"/>
            </a:endParaRPr>
          </a:p>
          <a:p>
            <a:pPr algn="ctr"/>
            <a:endParaRPr lang="nl-NL" sz="2000" b="1" i="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899989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1556792"/>
            <a:ext cx="8496944" cy="4248472"/>
          </a:xfrm>
        </p:spPr>
        <p:txBody>
          <a:bodyPr>
            <a:normAutofit/>
          </a:bodyPr>
          <a:lstStyle/>
          <a:p>
            <a:pPr lvl="1" algn="l"/>
            <a:r>
              <a:rPr lang="nl-NL" sz="2400" dirty="0" smtClean="0">
                <a:solidFill>
                  <a:schemeClr val="tx1"/>
                </a:solidFill>
                <a:latin typeface="Verdana" pitchFamily="34" charset="0"/>
              </a:rPr>
              <a:t>Psalm 15:1-3</a:t>
            </a:r>
          </a:p>
          <a:p>
            <a:pPr algn="l"/>
            <a:r>
              <a:rPr lang="nl-NL" sz="2400" dirty="0" smtClean="0">
                <a:solidFill>
                  <a:schemeClr val="tx1"/>
                </a:solidFill>
                <a:latin typeface="Verdana" pitchFamily="34" charset="0"/>
              </a:rPr>
              <a:t>HEER, wie mag gast zijn in uw tent, wie mag wonen op uw heilige berg? Wie de volmaakte weg gaat en doet wat goed is, wie oprecht de waarheid spreekt. Hij doet aan lasterpraat niet mee, hij benadeelt een ander niet en </a:t>
            </a:r>
            <a:r>
              <a:rPr lang="nl-NL" sz="2400" b="1" dirty="0" smtClean="0">
                <a:solidFill>
                  <a:schemeClr val="tx1"/>
                </a:solidFill>
                <a:latin typeface="Verdana" pitchFamily="34" charset="0"/>
              </a:rPr>
              <a:t>drijft niet de spot met zijn naaste</a:t>
            </a:r>
            <a:r>
              <a:rPr lang="nl-NL" sz="2400" dirty="0" smtClean="0">
                <a:solidFill>
                  <a:schemeClr val="tx1"/>
                </a:solidFill>
                <a:latin typeface="Verdana" pitchFamily="34" charset="0"/>
              </a:rPr>
              <a:t>. </a:t>
            </a:r>
            <a:endParaRPr lang="nl-NL" sz="2400" dirty="0">
              <a:solidFill>
                <a:schemeClr val="tx1"/>
              </a:solidFill>
              <a:latin typeface="Verdana" pitchFamily="34" charset="0"/>
            </a:endParaRPr>
          </a:p>
        </p:txBody>
      </p:sp>
      <p:sp>
        <p:nvSpPr>
          <p:cNvPr id="6" name="Rechthoek 5"/>
          <p:cNvSpPr/>
          <p:nvPr/>
        </p:nvSpPr>
        <p:spPr>
          <a:xfrm>
            <a:off x="251520" y="4005064"/>
            <a:ext cx="8568952" cy="2677656"/>
          </a:xfrm>
          <a:prstGeom prst="rect">
            <a:avLst/>
          </a:prstGeom>
          <a:solidFill>
            <a:srgbClr val="FFFFFF">
              <a:alpha val="80000"/>
            </a:srgbClr>
          </a:solidFill>
        </p:spPr>
        <p:txBody>
          <a:bodyPr wrap="square">
            <a:spAutoFit/>
          </a:bodyPr>
          <a:lstStyle/>
          <a:p>
            <a:r>
              <a:rPr lang="nl-NL" sz="2400" dirty="0" smtClean="0">
                <a:latin typeface="Verdana" pitchFamily="34" charset="0"/>
              </a:rPr>
              <a:t>Matth.22:36-40 ‘Meester, wat is het grootste gebod in de wet?’ Hij antwoordde: ‘Heb de Heer, uw God, lief met heel uw hart en met heel uw ziel en met heel uw verstand. Dat is het grootste en eerste gebod. Het tweede is daaraan gelijk: </a:t>
            </a:r>
            <a:r>
              <a:rPr lang="nl-NL" sz="2400" b="1" dirty="0" smtClean="0">
                <a:latin typeface="Verdana" pitchFamily="34" charset="0"/>
              </a:rPr>
              <a:t>heb uw naaste lief als uzelf</a:t>
            </a:r>
            <a:r>
              <a:rPr lang="nl-NL" sz="2400" dirty="0" smtClean="0">
                <a:latin typeface="Verdana" pitchFamily="34" charset="0"/>
              </a:rPr>
              <a:t>. Deze twee geboden zijn de grondslag van alles wat er in de Wet en de Profeten staat.’ </a:t>
            </a:r>
            <a:endParaRPr lang="nl-NL" sz="2400" dirty="0">
              <a:latin typeface="Verdana"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1400"/>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79512" y="980728"/>
            <a:ext cx="8748464" cy="5256584"/>
          </a:xfrm>
          <a:solidFill>
            <a:schemeClr val="tx2">
              <a:lumMod val="50000"/>
            </a:schemeClr>
          </a:solidFill>
        </p:spPr>
        <p:txBody>
          <a:bodyPr>
            <a:normAutofit fontScale="62500" lnSpcReduction="20000"/>
          </a:bodyPr>
          <a:lstStyle/>
          <a:p>
            <a:pPr lvl="1" algn="l"/>
            <a:r>
              <a:rPr lang="nl-NL" dirty="0" smtClean="0">
                <a:solidFill>
                  <a:schemeClr val="bg1"/>
                </a:solidFill>
                <a:latin typeface="Verdana" pitchFamily="34" charset="0"/>
                <a:ea typeface="Verdana" panose="020B0604030504040204" pitchFamily="34" charset="0"/>
              </a:rPr>
              <a:t>Leviticus 19:19-25 Leef mijn bepalingen [</a:t>
            </a:r>
            <a:r>
              <a:rPr lang="nl-NL" dirty="0" err="1" smtClean="0">
                <a:solidFill>
                  <a:schemeClr val="bg1"/>
                </a:solidFill>
                <a:latin typeface="Verdana" pitchFamily="34" charset="0"/>
                <a:ea typeface="Verdana" panose="020B0604030504040204" pitchFamily="34" charset="0"/>
              </a:rPr>
              <a:t>choekiem</a:t>
            </a:r>
            <a:r>
              <a:rPr lang="nl-NL" dirty="0" smtClean="0">
                <a:solidFill>
                  <a:schemeClr val="bg1"/>
                </a:solidFill>
                <a:latin typeface="Verdana" pitchFamily="34" charset="0"/>
                <a:ea typeface="Verdana" panose="020B0604030504040204" pitchFamily="34" charset="0"/>
              </a:rPr>
              <a:t> - </a:t>
            </a:r>
            <a:r>
              <a:rPr lang="he-IL" sz="3400" b="1" dirty="0">
                <a:solidFill>
                  <a:schemeClr val="bg1"/>
                </a:solidFill>
                <a:latin typeface="Verdana" panose="020B0604030504040204" pitchFamily="34" charset="0"/>
                <a:ea typeface="Verdana" panose="020B0604030504040204" pitchFamily="34" charset="0"/>
                <a:cs typeface="+mj-cs"/>
              </a:rPr>
              <a:t>חֻקִּים</a:t>
            </a:r>
            <a:r>
              <a:rPr lang="nl-NL" dirty="0" smtClean="0">
                <a:solidFill>
                  <a:schemeClr val="bg1"/>
                </a:solidFill>
                <a:latin typeface="Verdana" pitchFamily="34" charset="0"/>
                <a:ea typeface="Verdana" panose="020B0604030504040204" pitchFamily="34" charset="0"/>
              </a:rPr>
              <a:t>] na. </a:t>
            </a:r>
          </a:p>
          <a:p>
            <a:pPr algn="l">
              <a:buFont typeface="Wingdings" pitchFamily="2" charset="2"/>
              <a:buChar char="v"/>
            </a:pPr>
            <a:r>
              <a:rPr lang="nl-NL" dirty="0" smtClean="0">
                <a:solidFill>
                  <a:schemeClr val="bg1"/>
                </a:solidFill>
                <a:latin typeface="Verdana" pitchFamily="34" charset="0"/>
                <a:ea typeface="Verdana" panose="020B0604030504040204" pitchFamily="34" charset="0"/>
              </a:rPr>
              <a:t>Laat je vee </a:t>
            </a:r>
            <a:r>
              <a:rPr lang="nl-NL" b="1" dirty="0" smtClean="0">
                <a:solidFill>
                  <a:schemeClr val="bg1"/>
                </a:solidFill>
                <a:latin typeface="Verdana" pitchFamily="34" charset="0"/>
                <a:ea typeface="Verdana" panose="020B0604030504040204" pitchFamily="34" charset="0"/>
              </a:rPr>
              <a:t>niet paren </a:t>
            </a:r>
            <a:r>
              <a:rPr lang="nl-NL" dirty="0" smtClean="0">
                <a:solidFill>
                  <a:schemeClr val="bg1"/>
                </a:solidFill>
                <a:latin typeface="Verdana" pitchFamily="34" charset="0"/>
                <a:ea typeface="Verdana" panose="020B0604030504040204" pitchFamily="34" charset="0"/>
              </a:rPr>
              <a:t>met dieren van een andere soort. Zaai je akker niet in met </a:t>
            </a:r>
            <a:r>
              <a:rPr lang="nl-NL" b="1" dirty="0" smtClean="0">
                <a:solidFill>
                  <a:schemeClr val="bg1"/>
                </a:solidFill>
                <a:latin typeface="Verdana" pitchFamily="34" charset="0"/>
                <a:ea typeface="Verdana" panose="020B0604030504040204" pitchFamily="34" charset="0"/>
              </a:rPr>
              <a:t>verschillende soorten gewassen</a:t>
            </a:r>
            <a:r>
              <a:rPr lang="nl-NL" dirty="0" smtClean="0">
                <a:solidFill>
                  <a:schemeClr val="bg1"/>
                </a:solidFill>
                <a:latin typeface="Verdana" pitchFamily="34" charset="0"/>
                <a:ea typeface="Verdana" panose="020B0604030504040204" pitchFamily="34" charset="0"/>
              </a:rPr>
              <a:t>. Draag geen kleren die zijn geweven uit </a:t>
            </a:r>
            <a:r>
              <a:rPr lang="nl-NL" b="1" dirty="0" smtClean="0">
                <a:solidFill>
                  <a:schemeClr val="bg1"/>
                </a:solidFill>
                <a:latin typeface="Verdana" pitchFamily="34" charset="0"/>
                <a:ea typeface="Verdana" panose="020B0604030504040204" pitchFamily="34" charset="0"/>
              </a:rPr>
              <a:t>twee soorten garen</a:t>
            </a:r>
            <a:r>
              <a:rPr lang="nl-NL" dirty="0" smtClean="0">
                <a:solidFill>
                  <a:schemeClr val="bg1"/>
                </a:solidFill>
                <a:latin typeface="Verdana" pitchFamily="34" charset="0"/>
                <a:ea typeface="Verdana" panose="020B0604030504040204" pitchFamily="34" charset="0"/>
              </a:rPr>
              <a:t>. </a:t>
            </a:r>
          </a:p>
          <a:p>
            <a:pPr algn="l">
              <a:buFont typeface="Wingdings" pitchFamily="2" charset="2"/>
              <a:buChar char="v"/>
            </a:pPr>
            <a:r>
              <a:rPr lang="nl-NL" dirty="0" smtClean="0">
                <a:solidFill>
                  <a:schemeClr val="bg1"/>
                </a:solidFill>
                <a:latin typeface="Verdana" pitchFamily="34" charset="0"/>
                <a:ea typeface="Verdana" panose="020B0604030504040204" pitchFamily="34" charset="0"/>
              </a:rPr>
              <a:t>Als een man seksuele omgang heeft met een slavin die voor een andere man bestemd was, en ze was nog niet vrijgekocht of vrijgelaten, moet hij een schadeloosstelling betalen. Ze hoeven niet ter dood gebracht te worden, want de vrouw was nog niet vrij. De man moet als hersteloffer voor JHWH een ram naar de ingang van de ontmoetingstent brengen. 22 Door de ram ten overstaan van JHWH te offeren, voltrekt de priester voor de man in kwestie de verzoeningsrite voor datgene waaraan hij zich schuldig heeft gemaakt, en krijgt hij vergeving voor zijn zonde. </a:t>
            </a:r>
          </a:p>
          <a:p>
            <a:pPr algn="l">
              <a:buFont typeface="Wingdings" pitchFamily="2" charset="2"/>
              <a:buChar char="v"/>
            </a:pPr>
            <a:r>
              <a:rPr lang="nl-NL" dirty="0" smtClean="0">
                <a:solidFill>
                  <a:schemeClr val="bg1"/>
                </a:solidFill>
                <a:latin typeface="Verdana" pitchFamily="34" charset="0"/>
                <a:ea typeface="Verdana" panose="020B0604030504040204" pitchFamily="34" charset="0"/>
              </a:rPr>
              <a:t>Wanneer jullie eenmaal in het land zijn dat ik je zal geven en je daar vruchtbomen plant, moet je de eerste vruchten laten hangen. De eerste drie jaar moet je de vruchten laten hangen en mag je er niet van eten. In het vierde jaar moeten jullie alle vruchten tijdens een dankfeest aan JHWH afstaan. 25 In het vijfde jaar mag je de vruchten eten. De opbrengst zal des te groter zijn.  </a:t>
            </a:r>
          </a:p>
          <a:p>
            <a:pPr lvl="1" algn="l"/>
            <a:r>
              <a:rPr lang="nl-NL" b="1" dirty="0" smtClean="0">
                <a:solidFill>
                  <a:schemeClr val="bg1"/>
                </a:solidFill>
                <a:latin typeface="Verdana" pitchFamily="34" charset="0"/>
                <a:ea typeface="Verdana" panose="020B0604030504040204" pitchFamily="34" charset="0"/>
              </a:rPr>
              <a:t>Ik ben JHWH jullie God.</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3" y="559594"/>
            <a:ext cx="8755063"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624"/>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2210965"/>
            <a:ext cx="85772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3333328"/>
            <a:ext cx="858996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65" y="4344565"/>
            <a:ext cx="8589963"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hoek 7"/>
          <p:cNvSpPr/>
          <p:nvPr/>
        </p:nvSpPr>
        <p:spPr>
          <a:xfrm>
            <a:off x="395536" y="476671"/>
            <a:ext cx="8464302" cy="1518989"/>
          </a:xfrm>
          <a:prstGeom prst="rect">
            <a:avLst/>
          </a:prstGeom>
          <a:noFill/>
          <a:ln w="28575">
            <a:solidFill>
              <a:srgbClr val="FFFF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gtEl>
                                        <p:attrNameLst>
                                          <p:attrName>style.visibility</p:attrName>
                                        </p:attrNameLst>
                                      </p:cBhvr>
                                      <p:to>
                                        <p:strVal val="visible"/>
                                      </p:to>
                                    </p:set>
                                    <p:anim calcmode="lin" valueType="num">
                                      <p:cBhvr additive="base">
                                        <p:cTn id="13" dur="500" fill="hold"/>
                                        <p:tgtEl>
                                          <p:spTgt spid="13315"/>
                                        </p:tgtEl>
                                        <p:attrNameLst>
                                          <p:attrName>ppt_x</p:attrName>
                                        </p:attrNameLst>
                                      </p:cBhvr>
                                      <p:tavLst>
                                        <p:tav tm="0">
                                          <p:val>
                                            <p:strVal val="#ppt_x"/>
                                          </p:val>
                                        </p:tav>
                                        <p:tav tm="100000">
                                          <p:val>
                                            <p:strVal val="#ppt_x"/>
                                          </p:val>
                                        </p:tav>
                                      </p:tavLst>
                                    </p:anim>
                                    <p:anim calcmode="lin" valueType="num">
                                      <p:cBhvr additive="base">
                                        <p:cTn id="14"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6"/>
                                        </p:tgtEl>
                                        <p:attrNameLst>
                                          <p:attrName>style.visibility</p:attrName>
                                        </p:attrNameLst>
                                      </p:cBhvr>
                                      <p:to>
                                        <p:strVal val="visible"/>
                                      </p:to>
                                    </p:set>
                                    <p:anim calcmode="lin" valueType="num">
                                      <p:cBhvr additive="base">
                                        <p:cTn id="19" dur="500" fill="hold"/>
                                        <p:tgtEl>
                                          <p:spTgt spid="13316"/>
                                        </p:tgtEl>
                                        <p:attrNameLst>
                                          <p:attrName>ppt_x</p:attrName>
                                        </p:attrNameLst>
                                      </p:cBhvr>
                                      <p:tavLst>
                                        <p:tav tm="0">
                                          <p:val>
                                            <p:strVal val="#ppt_x"/>
                                          </p:val>
                                        </p:tav>
                                        <p:tav tm="100000">
                                          <p:val>
                                            <p:strVal val="#ppt_x"/>
                                          </p:val>
                                        </p:tav>
                                      </p:tavLst>
                                    </p:anim>
                                    <p:anim calcmode="lin" valueType="num">
                                      <p:cBhvr additive="base">
                                        <p:cTn id="20"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772816"/>
            <a:ext cx="933450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4624"/>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hthoek 18"/>
          <p:cNvSpPr/>
          <p:nvPr/>
        </p:nvSpPr>
        <p:spPr>
          <a:xfrm>
            <a:off x="57363" y="6248345"/>
            <a:ext cx="9036000" cy="584775"/>
          </a:xfrm>
          <a:prstGeom prst="rect">
            <a:avLst/>
          </a:prstGeom>
          <a:solidFill>
            <a:schemeClr val="tx2">
              <a:lumMod val="50000"/>
            </a:schemeClr>
          </a:solidFill>
          <a:ln>
            <a:solidFill>
              <a:schemeClr val="bg1"/>
            </a:solidFill>
          </a:ln>
        </p:spPr>
        <p:txBody>
          <a:bodyPr wrap="square">
            <a:spAutoFit/>
          </a:bodyPr>
          <a:lstStyle/>
          <a:p>
            <a:pPr algn="ctr"/>
            <a:r>
              <a:rPr lang="nl-NL" sz="1600" b="1" dirty="0" smtClean="0">
                <a:solidFill>
                  <a:schemeClr val="bg1"/>
                </a:solidFill>
                <a:latin typeface="Verdana" panose="020B0604030504040204" pitchFamily="34" charset="0"/>
                <a:ea typeface="Verdana" panose="020B0604030504040204" pitchFamily="34" charset="0"/>
                <a:cs typeface="+mj-cs"/>
              </a:rPr>
              <a:t>Een verminking voor de ziel geven jullie niet in  je vlees, </a:t>
            </a:r>
          </a:p>
          <a:p>
            <a:pPr algn="ctr"/>
            <a:r>
              <a:rPr lang="nl-NL" sz="1600" b="1" dirty="0" smtClean="0">
                <a:solidFill>
                  <a:schemeClr val="bg1"/>
                </a:solidFill>
                <a:latin typeface="Verdana" panose="020B0604030504040204" pitchFamily="34" charset="0"/>
                <a:ea typeface="Verdana" panose="020B0604030504040204" pitchFamily="34" charset="0"/>
                <a:cs typeface="+mj-cs"/>
              </a:rPr>
              <a:t>tatoeagegeschrift geven jullie niet op je. (B&amp;S)</a:t>
            </a:r>
            <a:endParaRPr lang="nl-NL" sz="1600" b="1" dirty="0">
              <a:solidFill>
                <a:schemeClr val="bg1"/>
              </a:solidFill>
              <a:cs typeface="+mj-cs"/>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63" y="2867244"/>
            <a:ext cx="1414463"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845061"/>
            <a:ext cx="1219200"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177" y="2851522"/>
            <a:ext cx="1182687"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7872" y="2852936"/>
            <a:ext cx="1487487"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6513" y="2833340"/>
            <a:ext cx="1450975"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0072" y="2793851"/>
            <a:ext cx="1335087"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1977" y="4917828"/>
            <a:ext cx="133508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2200" y="2828180"/>
            <a:ext cx="1481137"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9287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cBhvr additive="base">
                                        <p:cTn id="18" dur="500" fill="hold"/>
                                        <p:tgtEl>
                                          <p:spTgt spid="1028"/>
                                        </p:tgtEl>
                                        <p:attrNameLst>
                                          <p:attrName>ppt_x</p:attrName>
                                        </p:attrNameLst>
                                      </p:cBhvr>
                                      <p:tavLst>
                                        <p:tav tm="0">
                                          <p:val>
                                            <p:strVal val="#ppt_x"/>
                                          </p:val>
                                        </p:tav>
                                        <p:tav tm="100000">
                                          <p:val>
                                            <p:strVal val="#ppt_x"/>
                                          </p:val>
                                        </p:tav>
                                      </p:tavLst>
                                    </p:anim>
                                    <p:anim calcmode="lin" valueType="num">
                                      <p:cBhvr additive="base">
                                        <p:cTn id="19" dur="500" fill="hold"/>
                                        <p:tgtEl>
                                          <p:spTgt spid="1028"/>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029"/>
                                        </p:tgtEl>
                                        <p:attrNameLst>
                                          <p:attrName>style.visibility</p:attrName>
                                        </p:attrNameLst>
                                      </p:cBhvr>
                                      <p:to>
                                        <p:strVal val="visible"/>
                                      </p:to>
                                    </p:set>
                                    <p:anim calcmode="lin" valueType="num">
                                      <p:cBhvr additive="base">
                                        <p:cTn id="23" dur="500" fill="hold"/>
                                        <p:tgtEl>
                                          <p:spTgt spid="1029"/>
                                        </p:tgtEl>
                                        <p:attrNameLst>
                                          <p:attrName>ppt_x</p:attrName>
                                        </p:attrNameLst>
                                      </p:cBhvr>
                                      <p:tavLst>
                                        <p:tav tm="0">
                                          <p:val>
                                            <p:strVal val="#ppt_x"/>
                                          </p:val>
                                        </p:tav>
                                        <p:tav tm="100000">
                                          <p:val>
                                            <p:strVal val="#ppt_x"/>
                                          </p:val>
                                        </p:tav>
                                      </p:tavLst>
                                    </p:anim>
                                    <p:anim calcmode="lin" valueType="num">
                                      <p:cBhvr additive="base">
                                        <p:cTn id="24" dur="500" fill="hold"/>
                                        <p:tgtEl>
                                          <p:spTgt spid="1029"/>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030"/>
                                        </p:tgtEl>
                                        <p:attrNameLst>
                                          <p:attrName>style.visibility</p:attrName>
                                        </p:attrNameLst>
                                      </p:cBhvr>
                                      <p:to>
                                        <p:strVal val="visible"/>
                                      </p:to>
                                    </p:set>
                                    <p:anim calcmode="lin" valueType="num">
                                      <p:cBhvr additive="base">
                                        <p:cTn id="28" dur="500" fill="hold"/>
                                        <p:tgtEl>
                                          <p:spTgt spid="1030"/>
                                        </p:tgtEl>
                                        <p:attrNameLst>
                                          <p:attrName>ppt_x</p:attrName>
                                        </p:attrNameLst>
                                      </p:cBhvr>
                                      <p:tavLst>
                                        <p:tav tm="0">
                                          <p:val>
                                            <p:strVal val="#ppt_x"/>
                                          </p:val>
                                        </p:tav>
                                        <p:tav tm="100000">
                                          <p:val>
                                            <p:strVal val="#ppt_x"/>
                                          </p:val>
                                        </p:tav>
                                      </p:tavLst>
                                    </p:anim>
                                    <p:anim calcmode="lin" valueType="num">
                                      <p:cBhvr additive="base">
                                        <p:cTn id="29" dur="500" fill="hold"/>
                                        <p:tgtEl>
                                          <p:spTgt spid="1030"/>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1031"/>
                                        </p:tgtEl>
                                        <p:attrNameLst>
                                          <p:attrName>style.visibility</p:attrName>
                                        </p:attrNameLst>
                                      </p:cBhvr>
                                      <p:to>
                                        <p:strVal val="visible"/>
                                      </p:to>
                                    </p:set>
                                    <p:anim calcmode="lin" valueType="num">
                                      <p:cBhvr additive="base">
                                        <p:cTn id="33" dur="500" fill="hold"/>
                                        <p:tgtEl>
                                          <p:spTgt spid="1031"/>
                                        </p:tgtEl>
                                        <p:attrNameLst>
                                          <p:attrName>ppt_x</p:attrName>
                                        </p:attrNameLst>
                                      </p:cBhvr>
                                      <p:tavLst>
                                        <p:tav tm="0">
                                          <p:val>
                                            <p:strVal val="#ppt_x"/>
                                          </p:val>
                                        </p:tav>
                                        <p:tav tm="100000">
                                          <p:val>
                                            <p:strVal val="#ppt_x"/>
                                          </p:val>
                                        </p:tav>
                                      </p:tavLst>
                                    </p:anim>
                                    <p:anim calcmode="lin" valueType="num">
                                      <p:cBhvr additive="base">
                                        <p:cTn id="34" dur="500" fill="hold"/>
                                        <p:tgtEl>
                                          <p:spTgt spid="1031"/>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nodeType="afterEffect">
                                  <p:stCondLst>
                                    <p:cond delay="0"/>
                                  </p:stCondLst>
                                  <p:childTnLst>
                                    <p:set>
                                      <p:cBhvr>
                                        <p:cTn id="37" dur="1" fill="hold">
                                          <p:stCondLst>
                                            <p:cond delay="0"/>
                                          </p:stCondLst>
                                        </p:cTn>
                                        <p:tgtEl>
                                          <p:spTgt spid="1032"/>
                                        </p:tgtEl>
                                        <p:attrNameLst>
                                          <p:attrName>style.visibility</p:attrName>
                                        </p:attrNameLst>
                                      </p:cBhvr>
                                      <p:to>
                                        <p:strVal val="visible"/>
                                      </p:to>
                                    </p:set>
                                    <p:anim calcmode="lin" valueType="num">
                                      <p:cBhvr additive="base">
                                        <p:cTn id="38" dur="500" fill="hold"/>
                                        <p:tgtEl>
                                          <p:spTgt spid="1032"/>
                                        </p:tgtEl>
                                        <p:attrNameLst>
                                          <p:attrName>ppt_x</p:attrName>
                                        </p:attrNameLst>
                                      </p:cBhvr>
                                      <p:tavLst>
                                        <p:tav tm="0">
                                          <p:val>
                                            <p:strVal val="#ppt_x"/>
                                          </p:val>
                                        </p:tav>
                                        <p:tav tm="100000">
                                          <p:val>
                                            <p:strVal val="#ppt_x"/>
                                          </p:val>
                                        </p:tav>
                                      </p:tavLst>
                                    </p:anim>
                                    <p:anim calcmode="lin" valueType="num">
                                      <p:cBhvr additive="base">
                                        <p:cTn id="39" dur="500" fill="hold"/>
                                        <p:tgtEl>
                                          <p:spTgt spid="1032"/>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fill="hold" nodeType="afterEffect">
                                  <p:stCondLst>
                                    <p:cond delay="0"/>
                                  </p:stCondLst>
                                  <p:childTnLst>
                                    <p:set>
                                      <p:cBhvr>
                                        <p:cTn id="42" dur="1" fill="hold">
                                          <p:stCondLst>
                                            <p:cond delay="0"/>
                                          </p:stCondLst>
                                        </p:cTn>
                                        <p:tgtEl>
                                          <p:spTgt spid="1033"/>
                                        </p:tgtEl>
                                        <p:attrNameLst>
                                          <p:attrName>style.visibility</p:attrName>
                                        </p:attrNameLst>
                                      </p:cBhvr>
                                      <p:to>
                                        <p:strVal val="visible"/>
                                      </p:to>
                                    </p:set>
                                    <p:anim calcmode="lin" valueType="num">
                                      <p:cBhvr additive="base">
                                        <p:cTn id="43" dur="500" fill="hold"/>
                                        <p:tgtEl>
                                          <p:spTgt spid="1033"/>
                                        </p:tgtEl>
                                        <p:attrNameLst>
                                          <p:attrName>ppt_x</p:attrName>
                                        </p:attrNameLst>
                                      </p:cBhvr>
                                      <p:tavLst>
                                        <p:tav tm="0">
                                          <p:val>
                                            <p:strVal val="#ppt_x"/>
                                          </p:val>
                                        </p:tav>
                                        <p:tav tm="100000">
                                          <p:val>
                                            <p:strVal val="#ppt_x"/>
                                          </p:val>
                                        </p:tav>
                                      </p:tavLst>
                                    </p:anim>
                                    <p:anim calcmode="lin" valueType="num">
                                      <p:cBhvr additive="base">
                                        <p:cTn id="44" dur="500" fill="hold"/>
                                        <p:tgtEl>
                                          <p:spTgt spid="1033"/>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4" fill="hold" nodeType="afterEffect">
                                  <p:stCondLst>
                                    <p:cond delay="0"/>
                                  </p:stCondLst>
                                  <p:childTnLst>
                                    <p:set>
                                      <p:cBhvr>
                                        <p:cTn id="47" dur="1" fill="hold">
                                          <p:stCondLst>
                                            <p:cond delay="0"/>
                                          </p:stCondLst>
                                        </p:cTn>
                                        <p:tgtEl>
                                          <p:spTgt spid="1034"/>
                                        </p:tgtEl>
                                        <p:attrNameLst>
                                          <p:attrName>style.visibility</p:attrName>
                                        </p:attrNameLst>
                                      </p:cBhvr>
                                      <p:to>
                                        <p:strVal val="visible"/>
                                      </p:to>
                                    </p:set>
                                    <p:anim calcmode="lin" valueType="num">
                                      <p:cBhvr additive="base">
                                        <p:cTn id="48" dur="500" fill="hold"/>
                                        <p:tgtEl>
                                          <p:spTgt spid="1034"/>
                                        </p:tgtEl>
                                        <p:attrNameLst>
                                          <p:attrName>ppt_x</p:attrName>
                                        </p:attrNameLst>
                                      </p:cBhvr>
                                      <p:tavLst>
                                        <p:tav tm="0">
                                          <p:val>
                                            <p:strVal val="#ppt_x"/>
                                          </p:val>
                                        </p:tav>
                                        <p:tav tm="100000">
                                          <p:val>
                                            <p:strVal val="#ppt_x"/>
                                          </p:val>
                                        </p:tav>
                                      </p:tavLst>
                                    </p:anim>
                                    <p:anim calcmode="lin" valueType="num">
                                      <p:cBhvr additive="base">
                                        <p:cTn id="49"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1988840"/>
            <a:ext cx="8496944" cy="1944216"/>
          </a:xfrm>
          <a:solidFill>
            <a:schemeClr val="tx2">
              <a:lumMod val="50000"/>
            </a:schemeClr>
          </a:solidFill>
        </p:spPr>
        <p:txBody>
          <a:bodyPr>
            <a:normAutofit fontScale="92500" lnSpcReduction="10000"/>
          </a:bodyPr>
          <a:lstStyle/>
          <a:p>
            <a:pPr lvl="1"/>
            <a:r>
              <a:rPr lang="nl-NL" sz="2400" i="1" dirty="0" smtClean="0">
                <a:solidFill>
                  <a:schemeClr val="bg1"/>
                </a:solidFill>
                <a:latin typeface="Verdana" panose="020B0604030504040204" pitchFamily="34" charset="0"/>
                <a:ea typeface="Verdana" panose="020B0604030504040204" pitchFamily="34" charset="0"/>
              </a:rPr>
              <a:t>Psalm 139:14</a:t>
            </a:r>
            <a:endParaRPr lang="nl-NL" sz="2400" i="1" dirty="0" smtClean="0">
              <a:solidFill>
                <a:schemeClr val="bg1"/>
              </a:solidFill>
              <a:latin typeface="Verdana" pitchFamily="34" charset="0"/>
              <a:ea typeface="Verdana" panose="020B0604030504040204" pitchFamily="34" charset="0"/>
            </a:endParaRPr>
          </a:p>
          <a:p>
            <a:r>
              <a:rPr lang="nl-NL" sz="2400" i="1" dirty="0">
                <a:solidFill>
                  <a:schemeClr val="bg1"/>
                </a:solidFill>
                <a:latin typeface="Verdana" panose="020B0604030504040204" pitchFamily="34" charset="0"/>
                <a:ea typeface="Verdana" panose="020B0604030504040204" pitchFamily="34" charset="0"/>
              </a:rPr>
              <a:t> </a:t>
            </a:r>
            <a:r>
              <a:rPr lang="nl-NL" sz="2400" i="1" dirty="0" smtClean="0">
                <a:solidFill>
                  <a:schemeClr val="bg1"/>
                </a:solidFill>
                <a:latin typeface="Verdana" panose="020B0604030504040204" pitchFamily="34" charset="0"/>
                <a:ea typeface="Verdana" panose="020B0604030504040204" pitchFamily="34" charset="0"/>
              </a:rPr>
              <a:t>”</a:t>
            </a:r>
            <a:r>
              <a:rPr lang="nl-NL" sz="2400" i="1" dirty="0">
                <a:solidFill>
                  <a:schemeClr val="bg1"/>
                </a:solidFill>
                <a:latin typeface="Verdana" panose="020B0604030504040204" pitchFamily="34" charset="0"/>
                <a:ea typeface="Verdana" panose="020B0604030504040204" pitchFamily="34" charset="0"/>
              </a:rPr>
              <a:t> Ik loof U omdat ik </a:t>
            </a:r>
            <a:endParaRPr lang="nl-NL" sz="2400" i="1" dirty="0" smtClean="0">
              <a:solidFill>
                <a:schemeClr val="bg1"/>
              </a:solidFill>
              <a:latin typeface="Verdana" panose="020B0604030504040204" pitchFamily="34" charset="0"/>
              <a:ea typeface="Verdana" panose="020B0604030504040204" pitchFamily="34" charset="0"/>
            </a:endParaRPr>
          </a:p>
          <a:p>
            <a:r>
              <a:rPr lang="nl-NL" sz="2400" i="1" dirty="0" smtClean="0">
                <a:solidFill>
                  <a:schemeClr val="bg1"/>
                </a:solidFill>
                <a:latin typeface="Verdana" panose="020B0604030504040204" pitchFamily="34" charset="0"/>
                <a:ea typeface="Verdana" panose="020B0604030504040204" pitchFamily="34" charset="0"/>
              </a:rPr>
              <a:t>ontzagwekkend </a:t>
            </a:r>
            <a:r>
              <a:rPr lang="nl-NL" sz="2400" i="1" dirty="0">
                <a:solidFill>
                  <a:schemeClr val="bg1"/>
                </a:solidFill>
                <a:latin typeface="Verdana" panose="020B0604030504040204" pitchFamily="34" charset="0"/>
                <a:ea typeface="Verdana" panose="020B0604030504040204" pitchFamily="34" charset="0"/>
              </a:rPr>
              <a:t>wonderlijk gemaakt ben;</a:t>
            </a:r>
          </a:p>
          <a:p>
            <a:r>
              <a:rPr lang="nl-NL" sz="2400" i="1" dirty="0">
                <a:solidFill>
                  <a:schemeClr val="bg1"/>
                </a:solidFill>
                <a:latin typeface="Verdana" panose="020B0604030504040204" pitchFamily="34" charset="0"/>
                <a:ea typeface="Verdana" panose="020B0604030504040204" pitchFamily="34" charset="0"/>
              </a:rPr>
              <a:t>wonderlijk zijn Uw werken,</a:t>
            </a:r>
          </a:p>
          <a:p>
            <a:r>
              <a:rPr lang="nl-NL" sz="2400" i="1" dirty="0">
                <a:solidFill>
                  <a:schemeClr val="bg1"/>
                </a:solidFill>
                <a:latin typeface="Verdana" panose="020B0604030504040204" pitchFamily="34" charset="0"/>
                <a:ea typeface="Verdana" panose="020B0604030504040204" pitchFamily="34" charset="0"/>
              </a:rPr>
              <a:t>mijn ziel weet dat zeer </a:t>
            </a:r>
            <a:r>
              <a:rPr lang="nl-NL" sz="2400" i="1" dirty="0" smtClean="0">
                <a:solidFill>
                  <a:schemeClr val="bg1"/>
                </a:solidFill>
                <a:latin typeface="Verdana" panose="020B0604030504040204" pitchFamily="34" charset="0"/>
                <a:ea typeface="Verdana" panose="020B0604030504040204" pitchFamily="34" charset="0"/>
              </a:rPr>
              <a:t>goed” (HSV)</a:t>
            </a:r>
            <a:endParaRPr lang="nl-NL" sz="2400" i="1" dirty="0">
              <a:solidFill>
                <a:schemeClr val="bg1"/>
              </a:solidFill>
              <a:latin typeface="Verdana" panose="020B0604030504040204" pitchFamily="34" charset="0"/>
              <a:ea typeface="Verdana" panose="020B060403050404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624"/>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1988840"/>
            <a:ext cx="8496944" cy="1944216"/>
          </a:xfrm>
          <a:solidFill>
            <a:schemeClr val="tx2">
              <a:lumMod val="50000"/>
            </a:schemeClr>
          </a:solidFill>
        </p:spPr>
        <p:txBody>
          <a:bodyPr>
            <a:normAutofit lnSpcReduction="10000"/>
          </a:bodyPr>
          <a:lstStyle/>
          <a:p>
            <a:pPr lvl="1" algn="l"/>
            <a:r>
              <a:rPr lang="nl-NL" sz="2400" dirty="0" err="1" smtClean="0">
                <a:solidFill>
                  <a:schemeClr val="bg1"/>
                </a:solidFill>
                <a:latin typeface="Verdana" pitchFamily="34" charset="0"/>
              </a:rPr>
              <a:t>Leviticus</a:t>
            </a:r>
            <a:r>
              <a:rPr lang="nl-NL" sz="2400" dirty="0" smtClean="0">
                <a:solidFill>
                  <a:schemeClr val="bg1"/>
                </a:solidFill>
                <a:latin typeface="Verdana" pitchFamily="34" charset="0"/>
              </a:rPr>
              <a:t> 19:29-30 </a:t>
            </a:r>
          </a:p>
          <a:p>
            <a:pPr algn="l">
              <a:buFont typeface="Wingdings" pitchFamily="2" charset="2"/>
              <a:buChar char="v"/>
            </a:pPr>
            <a:r>
              <a:rPr lang="nl-NL" sz="2400" dirty="0" smtClean="0">
                <a:solidFill>
                  <a:schemeClr val="bg1"/>
                </a:solidFill>
                <a:latin typeface="Verdana" pitchFamily="34" charset="0"/>
              </a:rPr>
              <a:t>29 Ontwijd </a:t>
            </a:r>
            <a:r>
              <a:rPr lang="nl-NL" sz="2400" dirty="0" smtClean="0">
                <a:solidFill>
                  <a:schemeClr val="bg1"/>
                </a:solidFill>
                <a:latin typeface="Verdana" pitchFamily="34" charset="0"/>
              </a:rPr>
              <a:t>je dochters niet door hoeren van hen te maken, want dan verspreidt de ontucht zich onder het volk en zal er in het hele land zedeloosheid heersen.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624"/>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ndertitel 2"/>
          <p:cNvSpPr txBox="1">
            <a:spLocks/>
          </p:cNvSpPr>
          <p:nvPr/>
        </p:nvSpPr>
        <p:spPr>
          <a:xfrm>
            <a:off x="323528" y="4005064"/>
            <a:ext cx="8496944" cy="1296144"/>
          </a:xfrm>
          <a:prstGeom prst="rect">
            <a:avLst/>
          </a:prstGeom>
          <a:solidFill>
            <a:schemeClr val="tx2">
              <a:lumMod val="50000"/>
            </a:schemeClr>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itchFamily="2" charset="2"/>
              <a:buChar char="v"/>
            </a:pPr>
            <a:r>
              <a:rPr lang="nl-NL" sz="2400" dirty="0" smtClean="0">
                <a:solidFill>
                  <a:schemeClr val="bg1"/>
                </a:solidFill>
                <a:latin typeface="Verdana" pitchFamily="34" charset="0"/>
              </a:rPr>
              <a:t>30 Neem steeds </a:t>
            </a:r>
            <a:r>
              <a:rPr lang="nl-NL" sz="2400" b="1" dirty="0" smtClean="0">
                <a:solidFill>
                  <a:schemeClr val="bg1"/>
                </a:solidFill>
                <a:latin typeface="Verdana" pitchFamily="34" charset="0"/>
              </a:rPr>
              <a:t>mijn sabbat </a:t>
            </a:r>
            <a:r>
              <a:rPr lang="nl-NL" sz="2400" dirty="0" smtClean="0">
                <a:solidFill>
                  <a:schemeClr val="bg1"/>
                </a:solidFill>
                <a:latin typeface="Verdana" pitchFamily="34" charset="0"/>
              </a:rPr>
              <a:t>in acht en heb eerbied voor mijn heiligdom.  </a:t>
            </a:r>
          </a:p>
          <a:p>
            <a:pPr lvl="1" algn="l"/>
            <a:r>
              <a:rPr lang="nl-NL" sz="2400" b="1" dirty="0" smtClean="0">
                <a:solidFill>
                  <a:schemeClr val="bg1"/>
                </a:solidFill>
                <a:latin typeface="Verdana" pitchFamily="34" charset="0"/>
              </a:rPr>
              <a:t>Ik ben JHWH .</a:t>
            </a:r>
            <a:endParaRPr lang="nl-NL" sz="2400" b="1" dirty="0" smtClean="0">
              <a:solidFill>
                <a:schemeClr val="bg1"/>
              </a:solidFill>
              <a:latin typeface="Verdana" pitchFamily="34" charset="0"/>
            </a:endParaRPr>
          </a:p>
        </p:txBody>
      </p:sp>
    </p:spTree>
    <p:extLst>
      <p:ext uri="{BB962C8B-B14F-4D97-AF65-F5344CB8AC3E}">
        <p14:creationId xmlns:p14="http://schemas.microsoft.com/office/powerpoint/2010/main" val="42184639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1844824"/>
            <a:ext cx="8496944" cy="1944216"/>
          </a:xfrm>
          <a:solidFill>
            <a:schemeClr val="tx2">
              <a:lumMod val="50000"/>
            </a:schemeClr>
          </a:solidFill>
        </p:spPr>
        <p:txBody>
          <a:bodyPr>
            <a:normAutofit lnSpcReduction="10000"/>
          </a:bodyPr>
          <a:lstStyle/>
          <a:p>
            <a:pPr lvl="1" algn="l"/>
            <a:r>
              <a:rPr lang="nl-NL" sz="2400" dirty="0" err="1" smtClean="0">
                <a:solidFill>
                  <a:schemeClr val="bg1"/>
                </a:solidFill>
                <a:latin typeface="Verdana" pitchFamily="34" charset="0"/>
              </a:rPr>
              <a:t>Leviticus</a:t>
            </a:r>
            <a:r>
              <a:rPr lang="nl-NL" sz="2400" dirty="0" smtClean="0">
                <a:solidFill>
                  <a:schemeClr val="bg1"/>
                </a:solidFill>
                <a:latin typeface="Verdana" pitchFamily="34" charset="0"/>
              </a:rPr>
              <a:t> 19:31 </a:t>
            </a:r>
          </a:p>
          <a:p>
            <a:pPr algn="l">
              <a:buFont typeface="Wingdings" pitchFamily="2" charset="2"/>
              <a:buChar char="v"/>
            </a:pPr>
            <a:r>
              <a:rPr lang="nl-NL" sz="2400" dirty="0" smtClean="0">
                <a:solidFill>
                  <a:schemeClr val="bg1"/>
                </a:solidFill>
                <a:latin typeface="Verdana" pitchFamily="34" charset="0"/>
              </a:rPr>
              <a:t>31 Raadpleeg geen geesten en schimmen van doden. Wie zich tot hen wendt, </a:t>
            </a:r>
            <a:r>
              <a:rPr lang="nl-NL" sz="2400" b="1" dirty="0" smtClean="0">
                <a:solidFill>
                  <a:schemeClr val="bg1"/>
                </a:solidFill>
                <a:latin typeface="Verdana" pitchFamily="34" charset="0"/>
              </a:rPr>
              <a:t>verontreinigt</a:t>
            </a:r>
            <a:r>
              <a:rPr lang="nl-NL" sz="2400" dirty="0" smtClean="0">
                <a:solidFill>
                  <a:schemeClr val="bg1"/>
                </a:solidFill>
                <a:latin typeface="Verdana" pitchFamily="34" charset="0"/>
              </a:rPr>
              <a:t> zichzelf. </a:t>
            </a:r>
          </a:p>
          <a:p>
            <a:pPr lvl="1" algn="l"/>
            <a:r>
              <a:rPr lang="nl-NL" sz="2400" b="1" dirty="0" smtClean="0">
                <a:solidFill>
                  <a:schemeClr val="bg1"/>
                </a:solidFill>
                <a:latin typeface="Verdana" pitchFamily="34" charset="0"/>
              </a:rPr>
              <a:t>Ik ben JHWH, jullie God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624"/>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ige toelichting 1"/>
          <p:cNvSpPr/>
          <p:nvPr/>
        </p:nvSpPr>
        <p:spPr>
          <a:xfrm>
            <a:off x="6012160" y="4149080"/>
            <a:ext cx="1407758" cy="1754326"/>
          </a:xfrm>
          <a:prstGeom prst="wedgeRectCallout">
            <a:avLst>
              <a:gd name="adj1" fmla="val -19989"/>
              <a:gd name="adj2" fmla="val -131279"/>
            </a:avLst>
          </a:prstGeom>
          <a:solidFill>
            <a:schemeClr val="tx2">
              <a:lumMod val="50000"/>
            </a:schemeClr>
          </a:solidFill>
          <a:ln>
            <a:solidFill>
              <a:schemeClr val="bg1"/>
            </a:solidFill>
          </a:ln>
        </p:spPr>
        <p:txBody>
          <a:bodyPr wrap="none">
            <a:spAutoFit/>
          </a:bodyPr>
          <a:lstStyle/>
          <a:p>
            <a:pPr algn="ctr"/>
            <a:r>
              <a:rPr lang="he-IL" sz="6000" b="1" dirty="0" smtClean="0">
                <a:solidFill>
                  <a:schemeClr val="bg1"/>
                </a:solidFill>
                <a:cs typeface="+mj-cs"/>
              </a:rPr>
              <a:t>טָמֵא</a:t>
            </a:r>
            <a:endParaRPr lang="nl-NL" sz="6000" b="1" dirty="0" smtClean="0">
              <a:solidFill>
                <a:schemeClr val="bg1"/>
              </a:solidFill>
              <a:cs typeface="+mj-cs"/>
            </a:endParaRPr>
          </a:p>
          <a:p>
            <a:pPr algn="ctr"/>
            <a:r>
              <a:rPr lang="nl-NL" sz="2400" b="1" dirty="0" err="1">
                <a:solidFill>
                  <a:schemeClr val="bg1"/>
                </a:solidFill>
                <a:latin typeface="Verdana" panose="020B0604030504040204" pitchFamily="34" charset="0"/>
                <a:ea typeface="Verdana" panose="020B0604030504040204" pitchFamily="34" charset="0"/>
                <a:cs typeface="+mj-cs"/>
              </a:rPr>
              <a:t>t</a:t>
            </a:r>
            <a:r>
              <a:rPr lang="nl-NL" sz="2400" b="1" dirty="0" err="1" smtClean="0">
                <a:solidFill>
                  <a:schemeClr val="bg1"/>
                </a:solidFill>
                <a:latin typeface="Verdana" panose="020B0604030504040204" pitchFamily="34" charset="0"/>
                <a:ea typeface="Verdana" panose="020B0604030504040204" pitchFamily="34" charset="0"/>
                <a:cs typeface="+mj-cs"/>
              </a:rPr>
              <a:t>amé</a:t>
            </a:r>
            <a:endParaRPr lang="nl-NL" sz="2400" b="1" dirty="0" smtClean="0">
              <a:solidFill>
                <a:schemeClr val="bg1"/>
              </a:solidFill>
              <a:latin typeface="Verdana" panose="020B0604030504040204" pitchFamily="34" charset="0"/>
              <a:ea typeface="Verdana" panose="020B0604030504040204" pitchFamily="34" charset="0"/>
              <a:cs typeface="+mj-cs"/>
            </a:endParaRPr>
          </a:p>
          <a:p>
            <a:pPr algn="ctr"/>
            <a:r>
              <a:rPr lang="nl-NL" sz="2400" b="1" dirty="0" smtClean="0">
                <a:solidFill>
                  <a:schemeClr val="bg1"/>
                </a:solidFill>
                <a:latin typeface="Verdana" panose="020B0604030504040204" pitchFamily="34" charset="0"/>
                <a:ea typeface="Verdana" panose="020B0604030504040204" pitchFamily="34" charset="0"/>
                <a:cs typeface="+mj-cs"/>
              </a:rPr>
              <a:t>onrein</a:t>
            </a:r>
            <a:endParaRPr lang="nl-NL" sz="2400" b="1" dirty="0">
              <a:solidFill>
                <a:schemeClr val="bg1"/>
              </a:solidFill>
              <a:latin typeface="Verdana" panose="020B0604030504040204" pitchFamily="34" charset="0"/>
              <a:ea typeface="Verdana" panose="020B0604030504040204" pitchFamily="34" charset="0"/>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1844824"/>
            <a:ext cx="8496944" cy="2376264"/>
          </a:xfrm>
          <a:solidFill>
            <a:schemeClr val="tx2">
              <a:lumMod val="50000"/>
            </a:schemeClr>
          </a:solidFill>
        </p:spPr>
        <p:txBody>
          <a:bodyPr>
            <a:normAutofit/>
          </a:bodyPr>
          <a:lstStyle/>
          <a:p>
            <a:pPr lvl="1" algn="l"/>
            <a:r>
              <a:rPr lang="nl-NL" sz="2400" dirty="0" err="1" smtClean="0">
                <a:solidFill>
                  <a:schemeClr val="bg1"/>
                </a:solidFill>
                <a:latin typeface="Verdana" pitchFamily="34" charset="0"/>
              </a:rPr>
              <a:t>Leviticus</a:t>
            </a:r>
            <a:r>
              <a:rPr lang="nl-NL" sz="2400" dirty="0" smtClean="0">
                <a:solidFill>
                  <a:schemeClr val="bg1"/>
                </a:solidFill>
                <a:latin typeface="Verdana" pitchFamily="34" charset="0"/>
              </a:rPr>
              <a:t> 19:32</a:t>
            </a:r>
          </a:p>
          <a:p>
            <a:pPr algn="l">
              <a:buFont typeface="Wingdings" pitchFamily="2" charset="2"/>
              <a:buChar char="v"/>
            </a:pPr>
            <a:r>
              <a:rPr lang="nl-NL" sz="2400" dirty="0" smtClean="0">
                <a:solidFill>
                  <a:schemeClr val="bg1"/>
                </a:solidFill>
                <a:latin typeface="Verdana" pitchFamily="34" charset="0"/>
              </a:rPr>
              <a:t>32 Sta </a:t>
            </a:r>
            <a:r>
              <a:rPr lang="nl-NL" sz="2400" dirty="0" smtClean="0">
                <a:solidFill>
                  <a:schemeClr val="bg1"/>
                </a:solidFill>
                <a:latin typeface="Verdana" pitchFamily="34" charset="0"/>
              </a:rPr>
              <a:t>op voor oude mensen en betoon hun respect. Toon ontzag voor je God. </a:t>
            </a:r>
          </a:p>
          <a:p>
            <a:pPr algn="l"/>
            <a:r>
              <a:rPr lang="nl-NL" sz="2400" b="1" dirty="0" smtClean="0">
                <a:solidFill>
                  <a:schemeClr val="bg1"/>
                </a:solidFill>
                <a:latin typeface="Verdana" pitchFamily="34" charset="0"/>
              </a:rPr>
              <a:t>Ik ben JHWH.</a:t>
            </a:r>
          </a:p>
        </p:txBody>
      </p:sp>
      <p:pic>
        <p:nvPicPr>
          <p:cNvPr id="17409" name="Picture 1"/>
          <p:cNvPicPr>
            <a:picLocks noChangeAspect="1" noChangeArrowheads="1"/>
          </p:cNvPicPr>
          <p:nvPr/>
        </p:nvPicPr>
        <p:blipFill>
          <a:blip r:embed="rId2" cstate="print"/>
          <a:srcRect/>
          <a:stretch>
            <a:fillRect/>
          </a:stretch>
        </p:blipFill>
        <p:spPr bwMode="auto">
          <a:xfrm>
            <a:off x="2699792" y="3717032"/>
            <a:ext cx="3810000" cy="2600325"/>
          </a:xfrm>
          <a:prstGeom prst="rect">
            <a:avLst/>
          </a:prstGeom>
          <a:ln w="38100">
            <a:solidFill>
              <a:schemeClr val="bg1">
                <a:lumMod val="50000"/>
              </a:schemeClr>
            </a:solid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4624"/>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1844824"/>
            <a:ext cx="8496944" cy="2952328"/>
          </a:xfrm>
          <a:solidFill>
            <a:schemeClr val="tx2">
              <a:lumMod val="50000"/>
            </a:schemeClr>
          </a:solidFill>
        </p:spPr>
        <p:txBody>
          <a:bodyPr>
            <a:normAutofit/>
          </a:bodyPr>
          <a:lstStyle/>
          <a:p>
            <a:pPr lvl="1" algn="l"/>
            <a:r>
              <a:rPr lang="nl-NL" sz="2400" dirty="0" err="1" smtClean="0">
                <a:solidFill>
                  <a:schemeClr val="bg1"/>
                </a:solidFill>
                <a:latin typeface="Verdana" pitchFamily="34" charset="0"/>
              </a:rPr>
              <a:t>Leviticus</a:t>
            </a:r>
            <a:r>
              <a:rPr lang="nl-NL" sz="2400" dirty="0" smtClean="0">
                <a:solidFill>
                  <a:schemeClr val="bg1"/>
                </a:solidFill>
                <a:latin typeface="Verdana" pitchFamily="34" charset="0"/>
              </a:rPr>
              <a:t> 19:33</a:t>
            </a:r>
          </a:p>
          <a:p>
            <a:pPr algn="l">
              <a:buFont typeface="Wingdings" pitchFamily="2" charset="2"/>
              <a:buChar char="v"/>
            </a:pPr>
            <a:r>
              <a:rPr lang="nl-NL" sz="2400" dirty="0" smtClean="0">
                <a:solidFill>
                  <a:schemeClr val="bg1"/>
                </a:solidFill>
                <a:latin typeface="Verdana" pitchFamily="34" charset="0"/>
              </a:rPr>
              <a:t>33 Iemand </a:t>
            </a:r>
            <a:r>
              <a:rPr lang="nl-NL" sz="2400" dirty="0" smtClean="0">
                <a:solidFill>
                  <a:schemeClr val="bg1"/>
                </a:solidFill>
                <a:latin typeface="Verdana" pitchFamily="34" charset="0"/>
              </a:rPr>
              <a:t>die als vreemdeling in jullie land verblijft, mag je niet onderdrukken. Behandel vreemdelingen die bij jullie wonen als geboren Israëlieten. </a:t>
            </a:r>
            <a:r>
              <a:rPr lang="nl-NL" sz="2400" b="1" dirty="0" smtClean="0">
                <a:solidFill>
                  <a:schemeClr val="bg1"/>
                </a:solidFill>
                <a:latin typeface="Verdana" pitchFamily="34" charset="0"/>
              </a:rPr>
              <a:t>Heb hen lief als jezelf</a:t>
            </a:r>
            <a:r>
              <a:rPr lang="nl-NL" sz="2400" dirty="0" smtClean="0">
                <a:solidFill>
                  <a:schemeClr val="bg1"/>
                </a:solidFill>
                <a:latin typeface="Verdana" pitchFamily="34" charset="0"/>
              </a:rPr>
              <a:t>, want jullie zijn zelf vreemdelingen geweest in Egypte. </a:t>
            </a:r>
          </a:p>
          <a:p>
            <a:pPr lvl="1" algn="l"/>
            <a:r>
              <a:rPr lang="nl-NL" sz="2400" b="1" dirty="0" smtClean="0">
                <a:solidFill>
                  <a:schemeClr val="bg1"/>
                </a:solidFill>
                <a:latin typeface="Verdana" pitchFamily="34" charset="0"/>
              </a:rPr>
              <a:t>Ik ben </a:t>
            </a:r>
            <a:r>
              <a:rPr lang="nl-NL" sz="2400" b="1" dirty="0" smtClean="0">
                <a:solidFill>
                  <a:schemeClr val="bg1"/>
                </a:solidFill>
                <a:latin typeface="Verdana" pitchFamily="34" charset="0"/>
              </a:rPr>
              <a:t>JHWH jullie </a:t>
            </a:r>
            <a:r>
              <a:rPr lang="nl-NL" sz="2400" b="1" dirty="0" smtClean="0">
                <a:solidFill>
                  <a:schemeClr val="bg1"/>
                </a:solidFill>
                <a:latin typeface="Verdana" pitchFamily="34" charset="0"/>
              </a:rPr>
              <a:t>God.</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624"/>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kedosjiem-overview.jpg"/>
          <p:cNvPicPr>
            <a:picLocks noChangeAspect="1"/>
          </p:cNvPicPr>
          <p:nvPr/>
        </p:nvPicPr>
        <p:blipFill>
          <a:blip r:embed="rId2" cstate="print"/>
          <a:srcRect l="1963" r="3538"/>
          <a:stretch>
            <a:fillRect/>
          </a:stretch>
        </p:blipFill>
        <p:spPr>
          <a:xfrm>
            <a:off x="0" y="-27384"/>
            <a:ext cx="9164222" cy="6885384"/>
          </a:xfrm>
          <a:prstGeom prst="rect">
            <a:avLst/>
          </a:prstGeom>
        </p:spPr>
      </p:pic>
      <p:sp>
        <p:nvSpPr>
          <p:cNvPr id="3" name="Ondertitel 2"/>
          <p:cNvSpPr>
            <a:spLocks noGrp="1"/>
          </p:cNvSpPr>
          <p:nvPr>
            <p:ph type="subTitle" idx="1"/>
          </p:nvPr>
        </p:nvSpPr>
        <p:spPr>
          <a:xfrm>
            <a:off x="0" y="3401616"/>
            <a:ext cx="9144000" cy="387424"/>
          </a:xfrm>
          <a:solidFill>
            <a:schemeClr val="bg2">
              <a:lumMod val="10000"/>
              <a:alpha val="80000"/>
            </a:schemeClr>
          </a:solidFill>
        </p:spPr>
        <p:txBody>
          <a:bodyPr>
            <a:normAutofit lnSpcReduction="10000"/>
          </a:bodyPr>
          <a:lstStyle/>
          <a:p>
            <a:r>
              <a:rPr lang="nl-NL" sz="2000" i="1" dirty="0" smtClean="0">
                <a:solidFill>
                  <a:schemeClr val="bg1"/>
                </a:solidFill>
                <a:latin typeface="Verdana" pitchFamily="34" charset="0"/>
              </a:rPr>
              <a:t>Geen heilig individu/ geen heilig boontje</a:t>
            </a:r>
          </a:p>
        </p:txBody>
      </p:sp>
      <p:sp>
        <p:nvSpPr>
          <p:cNvPr id="4" name="Ondertitel 2"/>
          <p:cNvSpPr txBox="1">
            <a:spLocks/>
          </p:cNvSpPr>
          <p:nvPr/>
        </p:nvSpPr>
        <p:spPr>
          <a:xfrm>
            <a:off x="0" y="4149080"/>
            <a:ext cx="9144000" cy="387424"/>
          </a:xfrm>
          <a:prstGeom prst="rect">
            <a:avLst/>
          </a:prstGeom>
          <a:solidFill>
            <a:schemeClr val="bg2">
              <a:lumMod val="10000"/>
              <a:alpha val="80000"/>
            </a:schemeClr>
          </a:solidFill>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2000" i="1" dirty="0" smtClean="0">
                <a:solidFill>
                  <a:schemeClr val="bg1"/>
                </a:solidFill>
                <a:latin typeface="Verdana" pitchFamily="34" charset="0"/>
              </a:rPr>
              <a:t>Geen select gezelschap</a:t>
            </a:r>
          </a:p>
        </p:txBody>
      </p:sp>
      <p:sp>
        <p:nvSpPr>
          <p:cNvPr id="6" name="Ondertitel 2"/>
          <p:cNvSpPr txBox="1">
            <a:spLocks/>
          </p:cNvSpPr>
          <p:nvPr/>
        </p:nvSpPr>
        <p:spPr>
          <a:xfrm>
            <a:off x="0" y="3789040"/>
            <a:ext cx="9144000" cy="387424"/>
          </a:xfrm>
          <a:prstGeom prst="rect">
            <a:avLst/>
          </a:prstGeom>
          <a:solidFill>
            <a:schemeClr val="bg2">
              <a:lumMod val="10000"/>
              <a:alpha val="80000"/>
            </a:schemeClr>
          </a:solidFill>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2000" i="1" dirty="0" smtClean="0">
                <a:solidFill>
                  <a:schemeClr val="bg1"/>
                </a:solidFill>
                <a:latin typeface="Verdana" pitchFamily="34" charset="0"/>
              </a:rPr>
              <a:t>Geen pilaarheilige</a:t>
            </a:r>
          </a:p>
        </p:txBody>
      </p:sp>
      <p:sp>
        <p:nvSpPr>
          <p:cNvPr id="7" name="Ondertitel 2"/>
          <p:cNvSpPr txBox="1">
            <a:spLocks/>
          </p:cNvSpPr>
          <p:nvPr/>
        </p:nvSpPr>
        <p:spPr>
          <a:xfrm>
            <a:off x="0" y="4509120"/>
            <a:ext cx="9144000" cy="387424"/>
          </a:xfrm>
          <a:prstGeom prst="rect">
            <a:avLst/>
          </a:prstGeom>
          <a:solidFill>
            <a:schemeClr val="bg2">
              <a:lumMod val="10000"/>
              <a:alpha val="80000"/>
            </a:schemeClr>
          </a:solidFill>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2000" i="1" dirty="0" smtClean="0">
                <a:solidFill>
                  <a:schemeClr val="bg1"/>
                </a:solidFill>
                <a:latin typeface="Verdana" pitchFamily="34" charset="0"/>
              </a:rPr>
              <a:t>Geen clerus en leken</a:t>
            </a:r>
          </a:p>
        </p:txBody>
      </p:sp>
      <p:sp>
        <p:nvSpPr>
          <p:cNvPr id="8" name="Ondertitel 2"/>
          <p:cNvSpPr txBox="1">
            <a:spLocks/>
          </p:cNvSpPr>
          <p:nvPr/>
        </p:nvSpPr>
        <p:spPr>
          <a:xfrm>
            <a:off x="0" y="4869160"/>
            <a:ext cx="9144000" cy="387424"/>
          </a:xfrm>
          <a:prstGeom prst="rect">
            <a:avLst/>
          </a:prstGeom>
          <a:solidFill>
            <a:schemeClr val="bg2">
              <a:lumMod val="10000"/>
              <a:alpha val="80000"/>
            </a:schemeClr>
          </a:solidFill>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2000" i="1" dirty="0" smtClean="0">
                <a:solidFill>
                  <a:schemeClr val="bg1"/>
                </a:solidFill>
                <a:latin typeface="Verdana" pitchFamily="34" charset="0"/>
              </a:rPr>
              <a:t>Geen </a:t>
            </a:r>
            <a:r>
              <a:rPr lang="nl-NL" sz="2000" i="1" dirty="0" err="1" smtClean="0">
                <a:solidFill>
                  <a:schemeClr val="bg1"/>
                </a:solidFill>
                <a:latin typeface="Verdana" pitchFamily="34" charset="0"/>
              </a:rPr>
              <a:t>charismatici</a:t>
            </a:r>
            <a:r>
              <a:rPr lang="nl-NL" sz="2000" i="1" dirty="0" smtClean="0">
                <a:solidFill>
                  <a:schemeClr val="bg1"/>
                </a:solidFill>
                <a:latin typeface="Verdana" pitchFamily="34" charset="0"/>
              </a:rPr>
              <a:t> en </a:t>
            </a:r>
            <a:r>
              <a:rPr lang="nl-NL" sz="2000" i="1" dirty="0" err="1" smtClean="0">
                <a:solidFill>
                  <a:schemeClr val="bg1"/>
                </a:solidFill>
                <a:latin typeface="Verdana" pitchFamily="34" charset="0"/>
              </a:rPr>
              <a:t>ongeestelijken</a:t>
            </a:r>
            <a:endParaRPr lang="nl-NL" sz="2000" i="1" dirty="0" smtClean="0">
              <a:solidFill>
                <a:schemeClr val="bg1"/>
              </a:solidFill>
              <a:latin typeface="Verdana" pitchFamily="34" charset="0"/>
            </a:endParaRPr>
          </a:p>
        </p:txBody>
      </p:sp>
      <p:sp>
        <p:nvSpPr>
          <p:cNvPr id="9" name="Ondertitel 2"/>
          <p:cNvSpPr txBox="1">
            <a:spLocks/>
          </p:cNvSpPr>
          <p:nvPr/>
        </p:nvSpPr>
        <p:spPr>
          <a:xfrm>
            <a:off x="12762" y="5249982"/>
            <a:ext cx="9144000" cy="1661256"/>
          </a:xfrm>
          <a:prstGeom prst="rect">
            <a:avLst/>
          </a:prstGeom>
          <a:solidFill>
            <a:schemeClr val="bg2">
              <a:lumMod val="10000"/>
              <a:alpha val="80000"/>
            </a:schemeClr>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2000" b="1" dirty="0" smtClean="0">
                <a:solidFill>
                  <a:schemeClr val="bg1"/>
                </a:solidFill>
                <a:latin typeface="Verdana" pitchFamily="34" charset="0"/>
              </a:rPr>
              <a:t>Spreek tegen</a:t>
            </a:r>
          </a:p>
          <a:p>
            <a:r>
              <a:rPr lang="nl-NL" sz="2000" b="1" dirty="0" smtClean="0">
                <a:solidFill>
                  <a:schemeClr val="bg1"/>
                </a:solidFill>
                <a:latin typeface="Verdana" pitchFamily="34" charset="0"/>
              </a:rPr>
              <a:t> </a:t>
            </a:r>
            <a:r>
              <a:rPr lang="nl-NL" sz="2000" b="1" dirty="0" smtClean="0">
                <a:solidFill>
                  <a:srgbClr val="FFFF00"/>
                </a:solidFill>
                <a:latin typeface="Verdana" pitchFamily="34" charset="0"/>
              </a:rPr>
              <a:t>DE HELE VERGADERING</a:t>
            </a:r>
          </a:p>
          <a:p>
            <a:r>
              <a:rPr lang="nl-NL" sz="2000" b="1" dirty="0" smtClean="0">
                <a:solidFill>
                  <a:schemeClr val="bg1"/>
                </a:solidFill>
                <a:latin typeface="Verdana" pitchFamily="34" charset="0"/>
              </a:rPr>
              <a:t>van de kinderen van Israël </a:t>
            </a:r>
          </a:p>
          <a:p>
            <a:r>
              <a:rPr lang="nl-NL" sz="2000" b="1" dirty="0" smtClean="0">
                <a:solidFill>
                  <a:srgbClr val="FFFF00"/>
                </a:solidFill>
                <a:latin typeface="Verdana" pitchFamily="34" charset="0"/>
              </a:rPr>
              <a:t>kol adat </a:t>
            </a:r>
            <a:r>
              <a:rPr lang="nl-NL" sz="2000" dirty="0" err="1" smtClean="0">
                <a:solidFill>
                  <a:schemeClr val="bg1"/>
                </a:solidFill>
                <a:latin typeface="Verdana" pitchFamily="34" charset="0"/>
              </a:rPr>
              <a:t>benei</a:t>
            </a:r>
            <a:r>
              <a:rPr lang="nl-NL" sz="2000" dirty="0" smtClean="0">
                <a:solidFill>
                  <a:schemeClr val="bg1"/>
                </a:solidFill>
                <a:latin typeface="Verdana" pitchFamily="34" charset="0"/>
              </a:rPr>
              <a:t> </a:t>
            </a:r>
            <a:r>
              <a:rPr lang="nl-NL" sz="2000" dirty="0" err="1" smtClean="0">
                <a:solidFill>
                  <a:schemeClr val="bg1"/>
                </a:solidFill>
                <a:latin typeface="Verdana" pitchFamily="34" charset="0"/>
              </a:rPr>
              <a:t>jisrael</a:t>
            </a:r>
            <a:endParaRPr lang="nl-NL" sz="2000" b="1" dirty="0" smtClean="0">
              <a:solidFill>
                <a:schemeClr val="bg1"/>
              </a:solidFill>
              <a:latin typeface="Verdana"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15416"/>
            <a:ext cx="91821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6"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1844824"/>
            <a:ext cx="8496944" cy="2736304"/>
          </a:xfrm>
          <a:solidFill>
            <a:schemeClr val="tx2">
              <a:lumMod val="50000"/>
            </a:schemeClr>
          </a:solidFill>
        </p:spPr>
        <p:txBody>
          <a:bodyPr>
            <a:normAutofit lnSpcReduction="10000"/>
          </a:bodyPr>
          <a:lstStyle/>
          <a:p>
            <a:pPr lvl="1" algn="l"/>
            <a:r>
              <a:rPr lang="nl-NL" sz="2400" dirty="0" err="1" smtClean="0">
                <a:solidFill>
                  <a:schemeClr val="bg1"/>
                </a:solidFill>
                <a:latin typeface="Verdana" pitchFamily="34" charset="0"/>
              </a:rPr>
              <a:t>Leviticus</a:t>
            </a:r>
            <a:r>
              <a:rPr lang="nl-NL" sz="2400" dirty="0" smtClean="0">
                <a:solidFill>
                  <a:schemeClr val="bg1"/>
                </a:solidFill>
                <a:latin typeface="Verdana" pitchFamily="34" charset="0"/>
              </a:rPr>
              <a:t> 19:35</a:t>
            </a:r>
          </a:p>
          <a:p>
            <a:pPr algn="l">
              <a:buFont typeface="Wingdings" pitchFamily="2" charset="2"/>
              <a:buChar char="v"/>
            </a:pPr>
            <a:r>
              <a:rPr lang="nl-NL" sz="2400" dirty="0" smtClean="0">
                <a:solidFill>
                  <a:schemeClr val="bg1"/>
                </a:solidFill>
                <a:latin typeface="Verdana" pitchFamily="34" charset="0"/>
              </a:rPr>
              <a:t>35 Knoei niet met lengtematen, gewichten en inhoudsmaten. Gebruik een zuivere weegschaal met zuivere gewichten, een zuivere </a:t>
            </a:r>
            <a:r>
              <a:rPr lang="nl-NL" sz="2400" dirty="0" err="1" smtClean="0">
                <a:solidFill>
                  <a:schemeClr val="bg1"/>
                </a:solidFill>
                <a:latin typeface="Verdana" pitchFamily="34" charset="0"/>
              </a:rPr>
              <a:t>efa</a:t>
            </a:r>
            <a:r>
              <a:rPr lang="nl-NL" sz="2400" dirty="0" smtClean="0">
                <a:solidFill>
                  <a:schemeClr val="bg1"/>
                </a:solidFill>
                <a:latin typeface="Verdana" pitchFamily="34" charset="0"/>
              </a:rPr>
              <a:t> en een zuivere </a:t>
            </a:r>
            <a:r>
              <a:rPr lang="nl-NL" sz="2400" dirty="0" err="1" smtClean="0">
                <a:solidFill>
                  <a:schemeClr val="bg1"/>
                </a:solidFill>
                <a:latin typeface="Verdana" pitchFamily="34" charset="0"/>
              </a:rPr>
              <a:t>hin</a:t>
            </a:r>
            <a:r>
              <a:rPr lang="nl-NL" sz="2400" dirty="0" smtClean="0">
                <a:solidFill>
                  <a:schemeClr val="bg1"/>
                </a:solidFill>
                <a:latin typeface="Verdana" pitchFamily="34" charset="0"/>
              </a:rPr>
              <a:t>. </a:t>
            </a:r>
          </a:p>
          <a:p>
            <a:pPr lvl="1" algn="l"/>
            <a:r>
              <a:rPr lang="nl-NL" sz="2400" b="1" dirty="0" smtClean="0">
                <a:solidFill>
                  <a:schemeClr val="bg1"/>
                </a:solidFill>
                <a:latin typeface="Verdana" pitchFamily="34" charset="0"/>
              </a:rPr>
              <a:t>Ik ben de HEER, jullie God, die jullie uit Egypte heeft geleid</a:t>
            </a:r>
            <a:r>
              <a:rPr lang="nl-NL" sz="2400" dirty="0" smtClean="0">
                <a:solidFill>
                  <a:schemeClr val="bg1"/>
                </a:solidFill>
                <a:latin typeface="Verdana" pitchFamily="34" charset="0"/>
              </a:rPr>
              <a:t>. </a:t>
            </a:r>
            <a:endParaRPr lang="nl-NL" sz="2400" b="1" dirty="0" smtClean="0">
              <a:solidFill>
                <a:schemeClr val="bg1"/>
              </a:solidFill>
              <a:latin typeface="Verdana"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624"/>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1916832"/>
            <a:ext cx="8496944" cy="1728192"/>
          </a:xfrm>
          <a:solidFill>
            <a:schemeClr val="tx2">
              <a:lumMod val="50000"/>
            </a:schemeClr>
          </a:solidFill>
        </p:spPr>
        <p:txBody>
          <a:bodyPr>
            <a:normAutofit/>
          </a:bodyPr>
          <a:lstStyle/>
          <a:p>
            <a:pPr lvl="1" algn="l"/>
            <a:r>
              <a:rPr lang="nl-NL" sz="2400" dirty="0" err="1" smtClean="0">
                <a:solidFill>
                  <a:schemeClr val="bg1"/>
                </a:solidFill>
                <a:latin typeface="Verdana" pitchFamily="34" charset="0"/>
              </a:rPr>
              <a:t>Leviticus</a:t>
            </a:r>
            <a:r>
              <a:rPr lang="nl-NL" sz="2400" dirty="0" smtClean="0">
                <a:solidFill>
                  <a:schemeClr val="bg1"/>
                </a:solidFill>
                <a:latin typeface="Verdana" pitchFamily="34" charset="0"/>
              </a:rPr>
              <a:t> 19:37</a:t>
            </a:r>
          </a:p>
          <a:p>
            <a:pPr algn="l">
              <a:buFont typeface="Wingdings" pitchFamily="2" charset="2"/>
              <a:buChar char="v"/>
            </a:pPr>
            <a:r>
              <a:rPr lang="nl-NL" sz="2400" dirty="0" smtClean="0">
                <a:solidFill>
                  <a:schemeClr val="bg1"/>
                </a:solidFill>
                <a:latin typeface="Verdana" pitchFamily="34" charset="0"/>
              </a:rPr>
              <a:t>37 Houd je aan al mijn bepalingen en regels en leef ze na.</a:t>
            </a:r>
          </a:p>
          <a:p>
            <a:pPr algn="l">
              <a:buFont typeface="Wingdings" pitchFamily="2" charset="2"/>
              <a:buChar char="v"/>
            </a:pPr>
            <a:r>
              <a:rPr lang="nl-NL" sz="2400" dirty="0" smtClean="0">
                <a:solidFill>
                  <a:schemeClr val="bg1"/>
                </a:solidFill>
                <a:latin typeface="Verdana" pitchFamily="34" charset="0"/>
              </a:rPr>
              <a:t> </a:t>
            </a:r>
            <a:r>
              <a:rPr lang="nl-NL" sz="2400" b="1" dirty="0" smtClean="0">
                <a:solidFill>
                  <a:schemeClr val="bg1"/>
                </a:solidFill>
                <a:latin typeface="Verdana" pitchFamily="34" charset="0"/>
              </a:rPr>
              <a:t>Ik ben JHWH.</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624"/>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1043608" y="4509120"/>
            <a:ext cx="7272808" cy="1323439"/>
          </a:xfrm>
          <a:prstGeom prst="rect">
            <a:avLst/>
          </a:prstGeom>
          <a:solidFill>
            <a:schemeClr val="tx2">
              <a:lumMod val="50000"/>
            </a:schemeClr>
          </a:solidFill>
        </p:spPr>
        <p:txBody>
          <a:bodyPr wrap="square">
            <a:spAutoFit/>
          </a:bodyPr>
          <a:lstStyle/>
          <a:p>
            <a:pPr algn="ctr"/>
            <a:r>
              <a:rPr lang="nl-NL" sz="2000" i="1" dirty="0" smtClean="0">
                <a:solidFill>
                  <a:schemeClr val="bg1"/>
                </a:solidFill>
                <a:latin typeface="Verdana" panose="020B0604030504040204" pitchFamily="34" charset="0"/>
                <a:ea typeface="Verdana" panose="020B0604030504040204" pitchFamily="34" charset="0"/>
              </a:rPr>
              <a:t>Hebr.12:14 </a:t>
            </a:r>
          </a:p>
          <a:p>
            <a:pPr algn="ctr"/>
            <a:r>
              <a:rPr lang="nl-NL" sz="2000" i="1" dirty="0" smtClean="0">
                <a:solidFill>
                  <a:schemeClr val="bg1"/>
                </a:solidFill>
                <a:latin typeface="Verdana" panose="020B0604030504040204" pitchFamily="34" charset="0"/>
                <a:ea typeface="Verdana" panose="020B0604030504040204" pitchFamily="34" charset="0"/>
              </a:rPr>
              <a:t>“Jaagt </a:t>
            </a:r>
            <a:r>
              <a:rPr lang="nl-NL" sz="2000" i="1" dirty="0">
                <a:solidFill>
                  <a:schemeClr val="bg1"/>
                </a:solidFill>
                <a:latin typeface="Verdana" panose="020B0604030504040204" pitchFamily="34" charset="0"/>
                <a:ea typeface="Verdana" panose="020B0604030504040204" pitchFamily="34" charset="0"/>
              </a:rPr>
              <a:t>naar ​vrede​ met allen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rPr>
              <a:t>en </a:t>
            </a:r>
            <a:r>
              <a:rPr lang="nl-NL" sz="2000" i="1" dirty="0">
                <a:solidFill>
                  <a:schemeClr val="bg1"/>
                </a:solidFill>
                <a:latin typeface="Verdana" panose="020B0604030504040204" pitchFamily="34" charset="0"/>
                <a:ea typeface="Verdana" panose="020B0604030504040204" pitchFamily="34" charset="0"/>
              </a:rPr>
              <a:t>naar de ​heiliging,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rPr>
              <a:t>zonder </a:t>
            </a:r>
            <a:r>
              <a:rPr lang="nl-NL" sz="2000" i="1" dirty="0">
                <a:solidFill>
                  <a:schemeClr val="bg1"/>
                </a:solidFill>
                <a:latin typeface="Verdana" panose="020B0604030504040204" pitchFamily="34" charset="0"/>
                <a:ea typeface="Verdana" panose="020B0604030504040204" pitchFamily="34" charset="0"/>
              </a:rPr>
              <a:t>welke niemand de Here zal zien</a:t>
            </a:r>
            <a:r>
              <a:rPr lang="nl-NL" sz="2000" i="1" dirty="0" smtClean="0">
                <a:solidFill>
                  <a:schemeClr val="bg1"/>
                </a:solidFill>
                <a:latin typeface="Verdana" panose="020B0604030504040204" pitchFamily="34" charset="0"/>
                <a:ea typeface="Verdana" panose="020B0604030504040204" pitchFamily="34" charset="0"/>
              </a:rPr>
              <a:t>.”</a:t>
            </a:r>
            <a:endParaRPr lang="nl-NL" sz="2000" i="1" dirty="0">
              <a:solidFill>
                <a:schemeClr val="bg1"/>
              </a:solidFill>
              <a:latin typeface="Verdana" panose="020B0604030504040204" pitchFamily="34" charset="0"/>
              <a:ea typeface="Verdan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Kedosjeem-context.jpg"/>
          <p:cNvPicPr>
            <a:picLocks noChangeAspect="1"/>
          </p:cNvPicPr>
          <p:nvPr/>
        </p:nvPicPr>
        <p:blipFill>
          <a:blip r:embed="rId2" cstate="print">
            <a:lum bright="30000"/>
          </a:blip>
          <a:srcRect l="39080" t="38980" r="29000" b="35674"/>
          <a:stretch>
            <a:fillRect/>
          </a:stretch>
        </p:blipFill>
        <p:spPr>
          <a:xfrm rot="20642863">
            <a:off x="1736795" y="1626904"/>
            <a:ext cx="5710548" cy="3456384"/>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1628800"/>
            <a:ext cx="5883275"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600" decel="100000"/>
                                        <p:tgtEl>
                                          <p:spTgt spid="6"/>
                                        </p:tgtEl>
                                      </p:cBhvr>
                                    </p:animEffect>
                                    <p:anim calcmode="lin" valueType="num">
                                      <p:cBhvr>
                                        <p:cTn id="8" dur="1600" decel="100000" fill="hold"/>
                                        <p:tgtEl>
                                          <p:spTgt spid="6"/>
                                        </p:tgtEl>
                                        <p:attrNameLst>
                                          <p:attrName>style.rotation</p:attrName>
                                        </p:attrNameLst>
                                      </p:cBhvr>
                                      <p:tavLst>
                                        <p:tav tm="0">
                                          <p:val>
                                            <p:fltVal val="-90"/>
                                          </p:val>
                                        </p:tav>
                                        <p:tav tm="100000">
                                          <p:val>
                                            <p:fltVal val="0"/>
                                          </p:val>
                                        </p:tav>
                                      </p:tavLst>
                                    </p:anim>
                                    <p:anim calcmode="lin" valueType="num">
                                      <p:cBhvr>
                                        <p:cTn id="9" dur="1600" decel="100000" fill="hold"/>
                                        <p:tgtEl>
                                          <p:spTgt spid="6"/>
                                        </p:tgtEl>
                                        <p:attrNameLst>
                                          <p:attrName>ppt_x</p:attrName>
                                        </p:attrNameLst>
                                      </p:cBhvr>
                                      <p:tavLst>
                                        <p:tav tm="0">
                                          <p:val>
                                            <p:strVal val="#ppt_x+0.4"/>
                                          </p:val>
                                        </p:tav>
                                        <p:tav tm="100000">
                                          <p:val>
                                            <p:strVal val="#ppt_x-0.05"/>
                                          </p:val>
                                        </p:tav>
                                      </p:tavLst>
                                    </p:anim>
                                    <p:anim calcmode="lin" valueType="num">
                                      <p:cBhvr>
                                        <p:cTn id="10" dur="1600" decel="100000" fill="hold"/>
                                        <p:tgtEl>
                                          <p:spTgt spid="6"/>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2132856"/>
            <a:ext cx="8496944" cy="1728192"/>
          </a:xfrm>
          <a:solidFill>
            <a:schemeClr val="tx2">
              <a:lumMod val="50000"/>
            </a:schemeClr>
          </a:solidFill>
        </p:spPr>
        <p:txBody>
          <a:bodyPr>
            <a:normAutofit/>
          </a:bodyPr>
          <a:lstStyle/>
          <a:p>
            <a:pPr lvl="1" algn="l"/>
            <a:r>
              <a:rPr lang="nl-NL" sz="2400" dirty="0" smtClean="0">
                <a:solidFill>
                  <a:schemeClr val="bg1"/>
                </a:solidFill>
                <a:latin typeface="Arial Black" pitchFamily="34" charset="0"/>
              </a:rPr>
              <a:t>2 Korintiërs 5:21</a:t>
            </a:r>
          </a:p>
          <a:p>
            <a:pPr lvl="1" algn="l"/>
            <a:r>
              <a:rPr lang="nl-NL" sz="2400" dirty="0" smtClean="0">
                <a:solidFill>
                  <a:schemeClr val="bg1"/>
                </a:solidFill>
                <a:latin typeface="Arial Black" pitchFamily="34" charset="0"/>
              </a:rPr>
              <a:t>“God heeft hem die de zonde niet kende voor ons één gemaakt met de zonde, zodat wij door hem rechtvaardig voor God konden worden.”</a:t>
            </a:r>
            <a:endParaRPr lang="nl-NL" sz="2400" b="1" dirty="0" smtClean="0">
              <a:solidFill>
                <a:schemeClr val="bg1"/>
              </a:solidFill>
              <a:latin typeface="Arial Black"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624"/>
            <a:ext cx="777240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1871700" y="4509120"/>
            <a:ext cx="5400600" cy="1015663"/>
          </a:xfrm>
          <a:prstGeom prst="rect">
            <a:avLst/>
          </a:prstGeom>
          <a:solidFill>
            <a:schemeClr val="tx2">
              <a:lumMod val="50000"/>
            </a:schemeClr>
          </a:solidFill>
        </p:spPr>
        <p:txBody>
          <a:bodyPr wrap="square">
            <a:spAutoFit/>
          </a:bodyPr>
          <a:lstStyle/>
          <a:p>
            <a:pPr algn="ctr"/>
            <a:r>
              <a:rPr lang="nl-NL" sz="2000" i="1" dirty="0" smtClean="0">
                <a:solidFill>
                  <a:schemeClr val="bg1"/>
                </a:solidFill>
                <a:latin typeface="Verdana" panose="020B0604030504040204" pitchFamily="34" charset="0"/>
                <a:ea typeface="Verdana" panose="020B0604030504040204" pitchFamily="34" charset="0"/>
              </a:rPr>
              <a:t>Hand.14:27 </a:t>
            </a:r>
          </a:p>
          <a:p>
            <a:pPr algn="ctr"/>
            <a:r>
              <a:rPr lang="nl-NL" sz="2000" i="1" dirty="0" smtClean="0">
                <a:solidFill>
                  <a:schemeClr val="bg1"/>
                </a:solidFill>
                <a:latin typeface="Verdana" panose="020B0604030504040204" pitchFamily="34" charset="0"/>
                <a:ea typeface="Verdana" panose="020B0604030504040204" pitchFamily="34" charset="0"/>
              </a:rPr>
              <a:t>“dat </a:t>
            </a:r>
            <a:r>
              <a:rPr lang="nl-NL" sz="2000" i="1" dirty="0">
                <a:solidFill>
                  <a:schemeClr val="bg1"/>
                </a:solidFill>
                <a:latin typeface="Verdana" panose="020B0604030504040204" pitchFamily="34" charset="0"/>
                <a:ea typeface="Verdana" panose="020B0604030504040204" pitchFamily="34" charset="0"/>
              </a:rPr>
              <a:t>Hij voor de heidenen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rPr>
              <a:t>de </a:t>
            </a:r>
            <a:r>
              <a:rPr lang="nl-NL" sz="2000" i="1" dirty="0">
                <a:solidFill>
                  <a:schemeClr val="bg1"/>
                </a:solidFill>
                <a:latin typeface="Verdana" panose="020B0604030504040204" pitchFamily="34" charset="0"/>
                <a:ea typeface="Verdana" panose="020B0604030504040204" pitchFamily="34" charset="0"/>
              </a:rPr>
              <a:t>deur van het geloof geopend had</a:t>
            </a:r>
            <a:r>
              <a:rPr lang="nl-NL" sz="2000" i="1" dirty="0" smtClean="0">
                <a:solidFill>
                  <a:schemeClr val="bg1"/>
                </a:solidFill>
                <a:latin typeface="Verdana" panose="020B0604030504040204" pitchFamily="34" charset="0"/>
                <a:ea typeface="Verdana" panose="020B0604030504040204" pitchFamily="34" charset="0"/>
              </a:rPr>
              <a:t>.”</a:t>
            </a:r>
            <a:endParaRPr lang="nl-NL" sz="2000" i="1" dirty="0">
              <a:solidFill>
                <a:schemeClr val="bg1"/>
              </a:solidFill>
              <a:latin typeface="Verdana" panose="020B0604030504040204" pitchFamily="34" charset="0"/>
              <a:ea typeface="Verdan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Kedosjeem-context.jpg"/>
          <p:cNvPicPr>
            <a:picLocks noChangeAspect="1"/>
          </p:cNvPicPr>
          <p:nvPr/>
        </p:nvPicPr>
        <p:blipFill>
          <a:blip r:embed="rId2" cstate="print">
            <a:lum bright="30000"/>
          </a:blip>
          <a:srcRect l="39080" t="38980" r="29000" b="35674"/>
          <a:stretch>
            <a:fillRect/>
          </a:stretch>
        </p:blipFill>
        <p:spPr>
          <a:xfrm rot="20642863">
            <a:off x="1736795" y="1626904"/>
            <a:ext cx="5710548" cy="3456384"/>
          </a:xfrm>
          <a:prstGeom prst="rect">
            <a:avLst/>
          </a:prstGeom>
        </p:spPr>
      </p:pic>
      <p:sp>
        <p:nvSpPr>
          <p:cNvPr id="5" name="Titel 1"/>
          <p:cNvSpPr>
            <a:spLocks noGrp="1"/>
          </p:cNvSpPr>
          <p:nvPr>
            <p:ph type="ctrTitle"/>
          </p:nvPr>
        </p:nvSpPr>
        <p:spPr>
          <a:xfrm rot="20642863">
            <a:off x="1736795" y="2418992"/>
            <a:ext cx="5688632" cy="1470025"/>
          </a:xfrm>
        </p:spPr>
        <p:txBody>
          <a:bodyPr/>
          <a:lstStyle/>
          <a:p>
            <a:r>
              <a:rPr lang="nl-NL" dirty="0" smtClean="0">
                <a:latin typeface="Ain Yiddishe Font-Modern" pitchFamily="34" charset="0"/>
              </a:rPr>
              <a:t/>
            </a:r>
            <a:br>
              <a:rPr lang="nl-NL" dirty="0" smtClean="0">
                <a:latin typeface="Ain Yiddishe Font-Modern" pitchFamily="34" charset="0"/>
              </a:rPr>
            </a:br>
            <a:r>
              <a:rPr lang="nl-NL" sz="2800" dirty="0" smtClean="0">
                <a:latin typeface="Arial Black" pitchFamily="34" charset="0"/>
              </a:rPr>
              <a:t>Jesjoea</a:t>
            </a:r>
            <a:endParaRPr lang="nl-NL" sz="2800" dirty="0">
              <a:latin typeface="Ain Yiddishe Font-Modern"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20744">
            <a:off x="2984320" y="2479742"/>
            <a:ext cx="3136885" cy="1085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rot="504192">
            <a:off x="5745065" y="402634"/>
            <a:ext cx="3062057" cy="1815882"/>
          </a:xfrm>
          <a:prstGeom prst="rect">
            <a:avLst/>
          </a:prstGeom>
        </p:spPr>
        <p:txBody>
          <a:bodyPr wrap="none">
            <a:spAutoFit/>
          </a:bodyPr>
          <a:lstStyle/>
          <a:p>
            <a:pPr algn="ctr"/>
            <a:r>
              <a:rPr lang="he-IL" sz="6000" b="1" dirty="0" smtClean="0">
                <a:solidFill>
                  <a:srgbClr val="222222"/>
                </a:solidFill>
                <a:latin typeface="arial"/>
                <a:cs typeface="+mj-cs"/>
              </a:rPr>
              <a:t>יהושע</a:t>
            </a:r>
            <a:endParaRPr lang="nl-NL" sz="6000" b="1" dirty="0" smtClean="0">
              <a:solidFill>
                <a:srgbClr val="222222"/>
              </a:solidFill>
              <a:latin typeface="arial"/>
              <a:cs typeface="+mj-cs"/>
            </a:endParaRPr>
          </a:p>
          <a:p>
            <a:pPr algn="ctr"/>
            <a:r>
              <a:rPr lang="nl-NL" sz="2800" b="1" dirty="0" err="1" smtClean="0">
                <a:solidFill>
                  <a:srgbClr val="222222"/>
                </a:solidFill>
                <a:latin typeface="arial"/>
                <a:cs typeface="+mj-cs"/>
              </a:rPr>
              <a:t>Jehosjoea</a:t>
            </a:r>
            <a:endParaRPr lang="nl-NL" sz="2800" b="1" dirty="0" smtClean="0">
              <a:solidFill>
                <a:srgbClr val="222222"/>
              </a:solidFill>
              <a:latin typeface="arial"/>
              <a:cs typeface="+mj-cs"/>
            </a:endParaRPr>
          </a:p>
          <a:p>
            <a:pPr algn="ctr"/>
            <a:r>
              <a:rPr lang="nl-NL" sz="2400" b="1" i="1" dirty="0" err="1" smtClean="0">
                <a:latin typeface="Verdana" panose="020B0604030504040204" pitchFamily="34" charset="0"/>
                <a:ea typeface="Verdana" panose="020B0604030504040204" pitchFamily="34" charset="0"/>
              </a:rPr>
              <a:t>Jah</a:t>
            </a:r>
            <a:r>
              <a:rPr lang="nl-NL" sz="2400" b="1" i="1" dirty="0" smtClean="0">
                <a:latin typeface="Verdana" panose="020B0604030504040204" pitchFamily="34" charset="0"/>
                <a:ea typeface="Verdana" panose="020B0604030504040204" pitchFamily="34" charset="0"/>
              </a:rPr>
              <a:t> </a:t>
            </a:r>
            <a:r>
              <a:rPr lang="nl-NL" sz="2400" b="1" i="1" dirty="0">
                <a:latin typeface="Verdana" panose="020B0604030504040204" pitchFamily="34" charset="0"/>
                <a:ea typeface="Verdana" panose="020B0604030504040204" pitchFamily="34" charset="0"/>
              </a:rPr>
              <a:t>is verlossing</a:t>
            </a:r>
            <a:endParaRPr lang="nl-NL" sz="2400" b="1" i="1" dirty="0">
              <a:latin typeface="Verdana" panose="020B0604030504040204" pitchFamily="34" charset="0"/>
              <a:ea typeface="Verdana" panose="020B0604030504040204" pitchFamily="34" charset="0"/>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600" decel="100000"/>
                                        <p:tgtEl>
                                          <p:spTgt spid="6"/>
                                        </p:tgtEl>
                                      </p:cBhvr>
                                    </p:animEffect>
                                    <p:anim calcmode="lin" valueType="num">
                                      <p:cBhvr>
                                        <p:cTn id="8" dur="1600" decel="100000" fill="hold"/>
                                        <p:tgtEl>
                                          <p:spTgt spid="6"/>
                                        </p:tgtEl>
                                        <p:attrNameLst>
                                          <p:attrName>style.rotation</p:attrName>
                                        </p:attrNameLst>
                                      </p:cBhvr>
                                      <p:tavLst>
                                        <p:tav tm="0">
                                          <p:val>
                                            <p:fltVal val="-90"/>
                                          </p:val>
                                        </p:tav>
                                        <p:tav tm="100000">
                                          <p:val>
                                            <p:fltVal val="0"/>
                                          </p:val>
                                        </p:tav>
                                      </p:tavLst>
                                    </p:anim>
                                    <p:anim calcmode="lin" valueType="num">
                                      <p:cBhvr>
                                        <p:cTn id="9" dur="1600" decel="100000" fill="hold"/>
                                        <p:tgtEl>
                                          <p:spTgt spid="6"/>
                                        </p:tgtEl>
                                        <p:attrNameLst>
                                          <p:attrName>ppt_x</p:attrName>
                                        </p:attrNameLst>
                                      </p:cBhvr>
                                      <p:tavLst>
                                        <p:tav tm="0">
                                          <p:val>
                                            <p:strVal val="#ppt_x+0.4"/>
                                          </p:val>
                                        </p:tav>
                                        <p:tav tm="100000">
                                          <p:val>
                                            <p:strVal val="#ppt_x-0.05"/>
                                          </p:val>
                                        </p:tav>
                                      </p:tavLst>
                                    </p:anim>
                                    <p:anim calcmode="lin" valueType="num">
                                      <p:cBhvr>
                                        <p:cTn id="10" dur="1600" decel="100000" fill="hold"/>
                                        <p:tgtEl>
                                          <p:spTgt spid="6"/>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600" decel="100000"/>
                                        <p:tgtEl>
                                          <p:spTgt spid="5"/>
                                        </p:tgtEl>
                                      </p:cBhvr>
                                    </p:animEffect>
                                    <p:anim calcmode="lin" valueType="num">
                                      <p:cBhvr>
                                        <p:cTn id="16" dur="1600" decel="100000" fill="hold"/>
                                        <p:tgtEl>
                                          <p:spTgt spid="5"/>
                                        </p:tgtEl>
                                        <p:attrNameLst>
                                          <p:attrName>style.rotation</p:attrName>
                                        </p:attrNameLst>
                                      </p:cBhvr>
                                      <p:tavLst>
                                        <p:tav tm="0">
                                          <p:val>
                                            <p:fltVal val="-90"/>
                                          </p:val>
                                        </p:tav>
                                        <p:tav tm="100000">
                                          <p:val>
                                            <p:fltVal val="0"/>
                                          </p:val>
                                        </p:tav>
                                      </p:tavLst>
                                    </p:anim>
                                    <p:anim calcmode="lin" valueType="num">
                                      <p:cBhvr>
                                        <p:cTn id="17" dur="1600" decel="100000" fill="hold"/>
                                        <p:tgtEl>
                                          <p:spTgt spid="5"/>
                                        </p:tgtEl>
                                        <p:attrNameLst>
                                          <p:attrName>ppt_x</p:attrName>
                                        </p:attrNameLst>
                                      </p:cBhvr>
                                      <p:tavLst>
                                        <p:tav tm="0">
                                          <p:val>
                                            <p:strVal val="#ppt_x+0.4"/>
                                          </p:val>
                                        </p:tav>
                                        <p:tav tm="100000">
                                          <p:val>
                                            <p:strVal val="#ppt_x-0.05"/>
                                          </p:val>
                                        </p:tav>
                                      </p:tavLst>
                                    </p:anim>
                                    <p:anim calcmode="lin" valueType="num">
                                      <p:cBhvr>
                                        <p:cTn id="18" dur="1600" decel="100000" fill="hold"/>
                                        <p:tgtEl>
                                          <p:spTgt spid="5"/>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style.rotation</p:attrName>
                                        </p:attrNameLst>
                                      </p:cBhvr>
                                      <p:tavLst>
                                        <p:tav tm="0">
                                          <p:val>
                                            <p:fltVal val="720"/>
                                          </p:val>
                                        </p:tav>
                                        <p:tav tm="100000">
                                          <p:val>
                                            <p:fltVal val="0"/>
                                          </p:val>
                                        </p:tav>
                                      </p:tavLst>
                                    </p:anim>
                                    <p:anim calcmode="lin" valueType="num">
                                      <p:cBhvr>
                                        <p:cTn id="27" dur="2000" fill="hold"/>
                                        <p:tgtEl>
                                          <p:spTgt spid="2"/>
                                        </p:tgtEl>
                                        <p:attrNameLst>
                                          <p:attrName>ppt_h</p:attrName>
                                        </p:attrNameLst>
                                      </p:cBhvr>
                                      <p:tavLst>
                                        <p:tav tm="0">
                                          <p:val>
                                            <p:fltVal val="0"/>
                                          </p:val>
                                        </p:tav>
                                        <p:tav tm="100000">
                                          <p:val>
                                            <p:strVal val="#ppt_h"/>
                                          </p:val>
                                        </p:tav>
                                      </p:tavLst>
                                    </p:anim>
                                    <p:anim calcmode="lin" valueType="num">
                                      <p:cBhvr>
                                        <p:cTn id="28"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275" y="2633663"/>
            <a:ext cx="32194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5787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kedosjiem-overview.jpg"/>
          <p:cNvPicPr>
            <a:picLocks noChangeAspect="1"/>
          </p:cNvPicPr>
          <p:nvPr/>
        </p:nvPicPr>
        <p:blipFill>
          <a:blip r:embed="rId2" cstate="print"/>
          <a:srcRect l="1963" r="3538"/>
          <a:stretch>
            <a:fillRect/>
          </a:stretch>
        </p:blipFill>
        <p:spPr>
          <a:xfrm>
            <a:off x="0" y="-27384"/>
            <a:ext cx="9164222" cy="6885384"/>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15416"/>
            <a:ext cx="91821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ndertitel 2"/>
          <p:cNvSpPr>
            <a:spLocks noGrp="1"/>
          </p:cNvSpPr>
          <p:nvPr>
            <p:ph type="subTitle" idx="1"/>
          </p:nvPr>
        </p:nvSpPr>
        <p:spPr>
          <a:xfrm>
            <a:off x="0" y="2996952"/>
            <a:ext cx="9144000" cy="1539552"/>
          </a:xfrm>
          <a:solidFill>
            <a:schemeClr val="bg2">
              <a:lumMod val="10000"/>
              <a:alpha val="80000"/>
            </a:schemeClr>
          </a:solidFill>
        </p:spPr>
        <p:txBody>
          <a:bodyPr>
            <a:noAutofit/>
          </a:bodyPr>
          <a:lstStyle/>
          <a:p>
            <a:r>
              <a:rPr lang="nl-NL" sz="2000" i="1" dirty="0" smtClean="0">
                <a:solidFill>
                  <a:schemeClr val="bg1"/>
                </a:solidFill>
                <a:latin typeface="Verdana" panose="020B0604030504040204" pitchFamily="34" charset="0"/>
                <a:ea typeface="Verdana" panose="020B0604030504040204" pitchFamily="34" charset="0"/>
              </a:rPr>
              <a:t>Ex.19:6,7 </a:t>
            </a:r>
          </a:p>
          <a:p>
            <a:r>
              <a:rPr lang="nl-NL" sz="2000" i="1" dirty="0" smtClean="0">
                <a:solidFill>
                  <a:schemeClr val="bg1"/>
                </a:solidFill>
                <a:latin typeface="Verdana" panose="020B0604030504040204" pitchFamily="34" charset="0"/>
                <a:ea typeface="Verdana" panose="020B0604030504040204" pitchFamily="34" charset="0"/>
              </a:rPr>
              <a:t>“En </a:t>
            </a:r>
            <a:r>
              <a:rPr lang="nl-NL" sz="2000" i="1" dirty="0">
                <a:solidFill>
                  <a:schemeClr val="bg1"/>
                </a:solidFill>
                <a:latin typeface="Verdana" panose="020B0604030504040204" pitchFamily="34" charset="0"/>
                <a:ea typeface="Verdana" panose="020B0604030504040204" pitchFamily="34" charset="0"/>
              </a:rPr>
              <a:t>gij zult Mij een koninkrijk van ​priesters​ zijn en </a:t>
            </a:r>
            <a:r>
              <a:rPr lang="nl-NL" sz="2000" b="1" i="1" dirty="0">
                <a:solidFill>
                  <a:schemeClr val="bg1"/>
                </a:solidFill>
                <a:latin typeface="Verdana" panose="020B0604030504040204" pitchFamily="34" charset="0"/>
                <a:ea typeface="Verdana" panose="020B0604030504040204" pitchFamily="34" charset="0"/>
              </a:rPr>
              <a:t>een ​heilig​ volk</a:t>
            </a:r>
            <a:r>
              <a:rPr lang="nl-NL" sz="2000" i="1" dirty="0">
                <a:solidFill>
                  <a:schemeClr val="bg1"/>
                </a:solidFill>
                <a:latin typeface="Verdana" panose="020B0604030504040204" pitchFamily="34" charset="0"/>
                <a:ea typeface="Verdana" panose="020B0604030504040204" pitchFamily="34" charset="0"/>
              </a:rPr>
              <a:t>. </a:t>
            </a:r>
            <a:endParaRPr lang="nl-NL" sz="2000" i="1" dirty="0" smtClean="0">
              <a:solidFill>
                <a:schemeClr val="bg1"/>
              </a:solidFill>
              <a:latin typeface="Verdana" panose="020B0604030504040204" pitchFamily="34" charset="0"/>
              <a:ea typeface="Verdana" panose="020B0604030504040204" pitchFamily="34" charset="0"/>
            </a:endParaRPr>
          </a:p>
          <a:p>
            <a:r>
              <a:rPr lang="nl-NL" sz="2000" i="1" dirty="0" smtClean="0">
                <a:solidFill>
                  <a:schemeClr val="bg1"/>
                </a:solidFill>
                <a:latin typeface="Verdana" panose="020B0604030504040204" pitchFamily="34" charset="0"/>
                <a:ea typeface="Verdana" panose="020B0604030504040204" pitchFamily="34" charset="0"/>
              </a:rPr>
              <a:t>Dit </a:t>
            </a:r>
            <a:r>
              <a:rPr lang="nl-NL" sz="2000" i="1" dirty="0">
                <a:solidFill>
                  <a:schemeClr val="bg1"/>
                </a:solidFill>
                <a:latin typeface="Verdana" panose="020B0604030504040204" pitchFamily="34" charset="0"/>
                <a:ea typeface="Verdana" panose="020B0604030504040204" pitchFamily="34" charset="0"/>
              </a:rPr>
              <a:t>zijn de woorden </a:t>
            </a:r>
            <a:endParaRPr lang="nl-NL" sz="2000" i="1" dirty="0" smtClean="0">
              <a:solidFill>
                <a:schemeClr val="bg1"/>
              </a:solidFill>
              <a:latin typeface="Verdana" panose="020B0604030504040204" pitchFamily="34" charset="0"/>
              <a:ea typeface="Verdana" panose="020B0604030504040204" pitchFamily="34" charset="0"/>
            </a:endParaRPr>
          </a:p>
          <a:p>
            <a:r>
              <a:rPr lang="nl-NL" sz="2000" i="1" dirty="0" smtClean="0">
                <a:solidFill>
                  <a:schemeClr val="bg1"/>
                </a:solidFill>
                <a:latin typeface="Verdana" panose="020B0604030504040204" pitchFamily="34" charset="0"/>
                <a:ea typeface="Verdana" panose="020B0604030504040204" pitchFamily="34" charset="0"/>
              </a:rPr>
              <a:t>die </a:t>
            </a:r>
            <a:r>
              <a:rPr lang="nl-NL" sz="2000" i="1" dirty="0">
                <a:solidFill>
                  <a:schemeClr val="bg1"/>
                </a:solidFill>
                <a:latin typeface="Verdana" panose="020B0604030504040204" pitchFamily="34" charset="0"/>
                <a:ea typeface="Verdana" panose="020B0604030504040204" pitchFamily="34" charset="0"/>
              </a:rPr>
              <a:t>gij tot de Israëlieten spreken zult</a:t>
            </a:r>
            <a:r>
              <a:rPr lang="nl-NL" sz="2000" i="1" dirty="0" smtClean="0">
                <a:solidFill>
                  <a:schemeClr val="bg1"/>
                </a:solidFill>
                <a:latin typeface="Verdana" panose="020B0604030504040204" pitchFamily="34" charset="0"/>
                <a:ea typeface="Verdana" panose="020B0604030504040204" pitchFamily="34" charset="0"/>
              </a:rPr>
              <a:t>.”</a:t>
            </a:r>
          </a:p>
        </p:txBody>
      </p:sp>
      <p:sp>
        <p:nvSpPr>
          <p:cNvPr id="10" name="Ondertitel 2"/>
          <p:cNvSpPr txBox="1">
            <a:spLocks/>
          </p:cNvSpPr>
          <p:nvPr/>
        </p:nvSpPr>
        <p:spPr>
          <a:xfrm>
            <a:off x="-3842" y="4581128"/>
            <a:ext cx="9144000" cy="2276872"/>
          </a:xfrm>
          <a:prstGeom prst="rect">
            <a:avLst/>
          </a:prstGeom>
          <a:solidFill>
            <a:schemeClr val="bg2">
              <a:lumMod val="10000"/>
              <a:alpha val="80000"/>
            </a:schemeClr>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2000" dirty="0" smtClean="0">
                <a:solidFill>
                  <a:schemeClr val="bg1"/>
                </a:solidFill>
                <a:latin typeface="Verdana" panose="020B0604030504040204" pitchFamily="34" charset="0"/>
                <a:ea typeface="Verdana" panose="020B0604030504040204" pitchFamily="34" charset="0"/>
              </a:rPr>
              <a:t>1 Petrus 2:9,10</a:t>
            </a:r>
          </a:p>
          <a:p>
            <a:r>
              <a:rPr lang="nl-NL" sz="2000" i="1" dirty="0" smtClean="0">
                <a:solidFill>
                  <a:schemeClr val="bg1"/>
                </a:solidFill>
                <a:latin typeface="Verdana" panose="020B0604030504040204" pitchFamily="34" charset="0"/>
                <a:ea typeface="Verdana" panose="020B0604030504040204" pitchFamily="34" charset="0"/>
              </a:rPr>
              <a:t>“</a:t>
            </a:r>
            <a:r>
              <a:rPr lang="nl-NL" sz="2000" i="1" baseline="30000" dirty="0">
                <a:solidFill>
                  <a:schemeClr val="bg1"/>
                </a:solidFill>
                <a:latin typeface="Verdana" panose="020B0604030504040204" pitchFamily="34" charset="0"/>
                <a:ea typeface="Verdana" panose="020B0604030504040204" pitchFamily="34" charset="0"/>
              </a:rPr>
              <a:t>9</a:t>
            </a:r>
            <a:r>
              <a:rPr lang="nl-NL" sz="2000" i="1" dirty="0">
                <a:solidFill>
                  <a:schemeClr val="bg1"/>
                </a:solidFill>
                <a:latin typeface="Verdana" panose="020B0604030504040204" pitchFamily="34" charset="0"/>
                <a:ea typeface="Verdana" panose="020B0604030504040204" pitchFamily="34" charset="0"/>
              </a:rPr>
              <a:t>Gij echter zijt een ​uitverkoren​ geslacht, een koninklijk priesterschap, een ​heilige​ natie, een volk (</a:t>
            </a:r>
            <a:r>
              <a:rPr lang="nl-NL" sz="2000" i="1" dirty="0" err="1">
                <a:solidFill>
                  <a:schemeClr val="bg1"/>
                </a:solidFill>
                <a:latin typeface="Verdana" panose="020B0604030504040204" pitchFamily="34" charset="0"/>
                <a:ea typeface="Verdana" panose="020B0604030504040204" pitchFamily="34" charset="0"/>
              </a:rPr>
              <a:t>Gode</a:t>
            </a:r>
            <a:r>
              <a:rPr lang="nl-NL" sz="2000" i="1" dirty="0">
                <a:solidFill>
                  <a:schemeClr val="bg1"/>
                </a:solidFill>
                <a:latin typeface="Verdana" panose="020B0604030504040204" pitchFamily="34" charset="0"/>
                <a:ea typeface="Verdana" panose="020B0604030504040204" pitchFamily="34" charset="0"/>
              </a:rPr>
              <a:t>) ten eigendom, om de grote daden te verkondigen van Hem, die u uit de duisternis geroepen heeft tot zijn wonderbaar licht: </a:t>
            </a:r>
            <a:r>
              <a:rPr lang="nl-NL" sz="2000" i="1" baseline="30000" dirty="0">
                <a:solidFill>
                  <a:schemeClr val="bg1"/>
                </a:solidFill>
                <a:latin typeface="Verdana" panose="020B0604030504040204" pitchFamily="34" charset="0"/>
                <a:ea typeface="Verdana" panose="020B0604030504040204" pitchFamily="34" charset="0"/>
              </a:rPr>
              <a:t>10</a:t>
            </a:r>
            <a:r>
              <a:rPr lang="nl-NL" sz="2000" i="1" dirty="0">
                <a:solidFill>
                  <a:schemeClr val="bg1"/>
                </a:solidFill>
                <a:latin typeface="Verdana" panose="020B0604030504040204" pitchFamily="34" charset="0"/>
                <a:ea typeface="Verdana" panose="020B0604030504040204" pitchFamily="34" charset="0"/>
              </a:rPr>
              <a:t>u, eens niet zijn volk, nu echter Gods volk, eens zonder ontferming, nu in zijn ontferming </a:t>
            </a:r>
            <a:r>
              <a:rPr lang="nl-NL" sz="2000" i="1" dirty="0" smtClean="0">
                <a:solidFill>
                  <a:schemeClr val="bg1"/>
                </a:solidFill>
                <a:latin typeface="Verdana" panose="020B0604030504040204" pitchFamily="34" charset="0"/>
                <a:ea typeface="Verdana" panose="020B0604030504040204" pitchFamily="34" charset="0"/>
              </a:rPr>
              <a:t>aangenomen.”</a:t>
            </a: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99392"/>
            <a:ext cx="3322637"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291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23554"/>
                                        </p:tgtEl>
                                        <p:attrNameLst>
                                          <p:attrName>style.visibility</p:attrName>
                                        </p:attrNameLst>
                                      </p:cBhvr>
                                      <p:to>
                                        <p:strVal val="visible"/>
                                      </p:to>
                                    </p:set>
                                    <p:anim calcmode="lin" valueType="num">
                                      <p:cBhvr additive="base">
                                        <p:cTn id="29" dur="500" fill="hold"/>
                                        <p:tgtEl>
                                          <p:spTgt spid="23554"/>
                                        </p:tgtEl>
                                        <p:attrNameLst>
                                          <p:attrName>ppt_x</p:attrName>
                                        </p:attrNameLst>
                                      </p:cBhvr>
                                      <p:tavLst>
                                        <p:tav tm="0">
                                          <p:val>
                                            <p:strVal val="#ppt_x"/>
                                          </p:val>
                                        </p:tav>
                                        <p:tav tm="100000">
                                          <p:val>
                                            <p:strVal val="#ppt_x"/>
                                          </p:val>
                                        </p:tav>
                                      </p:tavLst>
                                    </p:anim>
                                    <p:anim calcmode="lin" valueType="num">
                                      <p:cBhvr additive="base">
                                        <p:cTn id="30" dur="500" fill="hold"/>
                                        <p:tgtEl>
                                          <p:spTgt spid="23554"/>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kedosjiem-overview.jpg"/>
          <p:cNvPicPr>
            <a:picLocks noChangeAspect="1"/>
          </p:cNvPicPr>
          <p:nvPr/>
        </p:nvPicPr>
        <p:blipFill>
          <a:blip r:embed="rId2" cstate="print"/>
          <a:srcRect l="1963" r="3538"/>
          <a:stretch>
            <a:fillRect/>
          </a:stretch>
        </p:blipFill>
        <p:spPr>
          <a:xfrm>
            <a:off x="0" y="-27384"/>
            <a:ext cx="9164222" cy="6885384"/>
          </a:xfrm>
          <a:prstGeom prst="rect">
            <a:avLst/>
          </a:prstGeom>
        </p:spPr>
      </p:pic>
      <p:sp>
        <p:nvSpPr>
          <p:cNvPr id="3" name="Ondertitel 2"/>
          <p:cNvSpPr>
            <a:spLocks noGrp="1"/>
          </p:cNvSpPr>
          <p:nvPr>
            <p:ph type="subTitle" idx="1"/>
          </p:nvPr>
        </p:nvSpPr>
        <p:spPr>
          <a:xfrm>
            <a:off x="-36512" y="4196680"/>
            <a:ext cx="9180512" cy="2688704"/>
          </a:xfrm>
          <a:solidFill>
            <a:schemeClr val="bg2">
              <a:lumMod val="10000"/>
              <a:alpha val="80000"/>
            </a:schemeClr>
          </a:solidFill>
        </p:spPr>
        <p:txBody>
          <a:bodyPr>
            <a:normAutofit/>
          </a:bodyPr>
          <a:lstStyle/>
          <a:p>
            <a:r>
              <a:rPr lang="nl-NL" sz="2400" dirty="0" smtClean="0">
                <a:solidFill>
                  <a:schemeClr val="bg1"/>
                </a:solidFill>
                <a:latin typeface="Verdana" pitchFamily="34" charset="0"/>
              </a:rPr>
              <a:t>“Wees heilig, </a:t>
            </a:r>
          </a:p>
          <a:p>
            <a:r>
              <a:rPr lang="nl-NL" sz="2400" dirty="0" smtClean="0">
                <a:solidFill>
                  <a:schemeClr val="bg1"/>
                </a:solidFill>
                <a:latin typeface="Verdana" pitchFamily="34" charset="0"/>
              </a:rPr>
              <a:t>want ik, JHWH, </a:t>
            </a:r>
          </a:p>
          <a:p>
            <a:r>
              <a:rPr lang="nl-NL" sz="2400" dirty="0" smtClean="0">
                <a:solidFill>
                  <a:schemeClr val="bg1"/>
                </a:solidFill>
                <a:latin typeface="Verdana" pitchFamily="34" charset="0"/>
              </a:rPr>
              <a:t>jullie God, ben heilig. </a:t>
            </a:r>
          </a:p>
          <a:p>
            <a:endParaRPr lang="nl-NL" sz="2400" dirty="0" smtClean="0">
              <a:solidFill>
                <a:schemeClr val="bg1"/>
              </a:solidFill>
              <a:latin typeface="Verdana" pitchFamily="34" charset="0"/>
            </a:endParaRPr>
          </a:p>
        </p:txBody>
      </p:sp>
      <p:sp>
        <p:nvSpPr>
          <p:cNvPr id="4" name="Ondertitel 2"/>
          <p:cNvSpPr txBox="1">
            <a:spLocks/>
          </p:cNvSpPr>
          <p:nvPr/>
        </p:nvSpPr>
        <p:spPr>
          <a:xfrm>
            <a:off x="-36512" y="6021288"/>
            <a:ext cx="9180512" cy="448072"/>
          </a:xfrm>
          <a:prstGeom prst="rect">
            <a:avLst/>
          </a:prstGeom>
          <a:solidFill>
            <a:schemeClr val="bg2">
              <a:lumMod val="10000"/>
              <a:alpha val="80000"/>
            </a:schemeClr>
          </a:solidFill>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2400" b="1" dirty="0" smtClean="0">
                <a:solidFill>
                  <a:schemeClr val="bg1"/>
                </a:solidFill>
                <a:latin typeface="Verdana" pitchFamily="34" charset="0"/>
              </a:rPr>
              <a:t>Heilig zijn is geen keus, maar een opdracht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15416"/>
            <a:ext cx="91821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anim calcmode="lin" valueType="num">
                                      <p:cBhvr additive="base">
                                        <p:cTn id="2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4">
                                            <p:bg/>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kedosjiem-overview.jpg"/>
          <p:cNvPicPr>
            <a:picLocks noChangeAspect="1"/>
          </p:cNvPicPr>
          <p:nvPr/>
        </p:nvPicPr>
        <p:blipFill>
          <a:blip r:embed="rId2" cstate="print"/>
          <a:srcRect l="1963" r="3538"/>
          <a:stretch>
            <a:fillRect/>
          </a:stretch>
        </p:blipFill>
        <p:spPr>
          <a:xfrm>
            <a:off x="-20222" y="-27384"/>
            <a:ext cx="9164222" cy="6885384"/>
          </a:xfrm>
          <a:prstGeom prst="rect">
            <a:avLst/>
          </a:prstGeom>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506" y="3417522"/>
            <a:ext cx="4608000" cy="348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50" y="3427182"/>
            <a:ext cx="4608000" cy="34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al 6"/>
          <p:cNvSpPr/>
          <p:nvPr/>
        </p:nvSpPr>
        <p:spPr>
          <a:xfrm>
            <a:off x="6084168" y="2564904"/>
            <a:ext cx="1008112"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8" name="Ovaal 7"/>
          <p:cNvSpPr/>
          <p:nvPr/>
        </p:nvSpPr>
        <p:spPr>
          <a:xfrm>
            <a:off x="4657071" y="2584660"/>
            <a:ext cx="792088"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315416"/>
            <a:ext cx="91821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hthoek 10"/>
          <p:cNvSpPr/>
          <p:nvPr/>
        </p:nvSpPr>
        <p:spPr>
          <a:xfrm>
            <a:off x="2053330" y="3789040"/>
            <a:ext cx="252000" cy="79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2" name="Rechthoek 11"/>
          <p:cNvSpPr/>
          <p:nvPr/>
        </p:nvSpPr>
        <p:spPr>
          <a:xfrm>
            <a:off x="2051720" y="5085272"/>
            <a:ext cx="252000" cy="79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5" name="Ondertitel 2"/>
          <p:cNvSpPr>
            <a:spLocks noGrp="1"/>
          </p:cNvSpPr>
          <p:nvPr>
            <p:ph type="subTitle" idx="1"/>
          </p:nvPr>
        </p:nvSpPr>
        <p:spPr>
          <a:xfrm>
            <a:off x="-46111" y="6237360"/>
            <a:ext cx="9216000" cy="432000"/>
          </a:xfrm>
          <a:solidFill>
            <a:schemeClr val="tx1"/>
          </a:solidFill>
        </p:spPr>
        <p:txBody>
          <a:bodyPr lIns="216000">
            <a:normAutofit/>
          </a:bodyPr>
          <a:lstStyle/>
          <a:p>
            <a:r>
              <a:rPr lang="nl-NL" sz="2000" dirty="0" smtClean="0">
                <a:solidFill>
                  <a:schemeClr val="bg1"/>
                </a:solidFill>
                <a:latin typeface="Verdana" pitchFamily="34" charset="0"/>
              </a:rPr>
              <a:t>1 JHWH zei “Wees </a:t>
            </a:r>
            <a:r>
              <a:rPr lang="nl-NL" sz="2000" b="1" dirty="0" smtClean="0">
                <a:solidFill>
                  <a:srgbClr val="FF0000"/>
                </a:solidFill>
                <a:latin typeface="Verdana" pitchFamily="34" charset="0"/>
              </a:rPr>
              <a:t>heilig</a:t>
            </a:r>
            <a:r>
              <a:rPr lang="nl-NL" sz="2000" dirty="0" smtClean="0">
                <a:solidFill>
                  <a:schemeClr val="bg1"/>
                </a:solidFill>
                <a:latin typeface="Verdana" pitchFamily="34" charset="0"/>
              </a:rPr>
              <a:t>, want ik, JHWH, jullie God, ben </a:t>
            </a:r>
            <a:r>
              <a:rPr lang="nl-NL" sz="2000" b="1" dirty="0" smtClean="0">
                <a:solidFill>
                  <a:schemeClr val="bg1"/>
                </a:solidFill>
                <a:latin typeface="Verdana" pitchFamily="34" charset="0"/>
              </a:rPr>
              <a:t>heilig</a:t>
            </a:r>
            <a:r>
              <a:rPr lang="nl-NL" sz="2000" dirty="0" smtClean="0">
                <a:solidFill>
                  <a:schemeClr val="bg1"/>
                </a:solidFill>
                <a:latin typeface="Verdana" pitchFamily="34" charset="0"/>
              </a:rPr>
              <a:t>. </a:t>
            </a:r>
          </a:p>
        </p:txBody>
      </p:sp>
      <p:cxnSp>
        <p:nvCxnSpPr>
          <p:cNvPr id="16" name="Rechte verbindingslijn met pijl 15"/>
          <p:cNvCxnSpPr/>
          <p:nvPr/>
        </p:nvCxnSpPr>
        <p:spPr>
          <a:xfrm flipH="1" flipV="1">
            <a:off x="6588224" y="3140968"/>
            <a:ext cx="144016" cy="64807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flipV="1">
            <a:off x="2915816" y="3113347"/>
            <a:ext cx="1741255" cy="64807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6876256" y="4185040"/>
            <a:ext cx="360040" cy="461665"/>
          </a:xfrm>
          <a:prstGeom prst="rect">
            <a:avLst/>
          </a:prstGeom>
          <a:noFill/>
        </p:spPr>
        <p:txBody>
          <a:bodyPr wrap="square" rtlCol="0">
            <a:spAutoFit/>
          </a:bodyPr>
          <a:lstStyle/>
          <a:p>
            <a:r>
              <a:rPr lang="nl-NL" sz="2400" b="1" dirty="0" smtClean="0">
                <a:solidFill>
                  <a:srgbClr val="FF0000"/>
                </a:solidFill>
              </a:rPr>
              <a:t>X</a:t>
            </a:r>
            <a:endParaRPr lang="nl-NL" sz="2400" b="1" dirty="0">
              <a:solidFill>
                <a:srgbClr val="FF0000"/>
              </a:solidFill>
            </a:endParaRPr>
          </a:p>
        </p:txBody>
      </p:sp>
      <p:sp>
        <p:nvSpPr>
          <p:cNvPr id="21" name="Tekstvak 20"/>
          <p:cNvSpPr txBox="1"/>
          <p:nvPr/>
        </p:nvSpPr>
        <p:spPr>
          <a:xfrm>
            <a:off x="6588224" y="5415607"/>
            <a:ext cx="360040" cy="461665"/>
          </a:xfrm>
          <a:prstGeom prst="rect">
            <a:avLst/>
          </a:prstGeom>
          <a:noFill/>
        </p:spPr>
        <p:txBody>
          <a:bodyPr wrap="square" rtlCol="0">
            <a:spAutoFit/>
          </a:bodyPr>
          <a:lstStyle/>
          <a:p>
            <a:r>
              <a:rPr lang="nl-NL" sz="2400" b="1" dirty="0" smtClean="0">
                <a:solidFill>
                  <a:srgbClr val="FF0000"/>
                </a:solidFill>
              </a:rPr>
              <a:t>X</a:t>
            </a:r>
            <a:endParaRPr lang="nl-NL" sz="2400" b="1" dirty="0">
              <a:solidFill>
                <a:srgbClr val="FF0000"/>
              </a:solidFill>
            </a:endParaRPr>
          </a:p>
        </p:txBody>
      </p:sp>
      <p:pic>
        <p:nvPicPr>
          <p:cNvPr id="256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5939" y="3824943"/>
            <a:ext cx="1231900"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4467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
                                            <p:bg/>
                                          </p:spTgt>
                                        </p:tgtEl>
                                        <p:attrNameLst>
                                          <p:attrName>style.visibility</p:attrName>
                                        </p:attrNameLst>
                                      </p:cBhvr>
                                      <p:to>
                                        <p:strVal val="visible"/>
                                      </p:to>
                                    </p:set>
                                    <p:anim calcmode="lin" valueType="num">
                                      <p:cBhvr additive="base">
                                        <p:cTn id="54"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55"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xEl>
                                              <p:pRg st="0" end="0"/>
                                            </p:txEl>
                                          </p:spTgt>
                                        </p:tgtEl>
                                        <p:attrNameLst>
                                          <p:attrName>style.visibility</p:attrName>
                                        </p:attrNameLst>
                                      </p:cBhvr>
                                      <p:to>
                                        <p:strVal val="visible"/>
                                      </p:to>
                                    </p:set>
                                    <p:anim calcmode="lin" valueType="num">
                                      <p:cBhvr additive="base">
                                        <p:cTn id="6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5602"/>
                                        </p:tgtEl>
                                        <p:attrNameLst>
                                          <p:attrName>style.visibility</p:attrName>
                                        </p:attrNameLst>
                                      </p:cBhvr>
                                      <p:to>
                                        <p:strVal val="visible"/>
                                      </p:to>
                                    </p:set>
                                    <p:anim calcmode="lin" valueType="num">
                                      <p:cBhvr additive="base">
                                        <p:cTn id="66" dur="500" fill="hold"/>
                                        <p:tgtEl>
                                          <p:spTgt spid="25602"/>
                                        </p:tgtEl>
                                        <p:attrNameLst>
                                          <p:attrName>ppt_x</p:attrName>
                                        </p:attrNameLst>
                                      </p:cBhvr>
                                      <p:tavLst>
                                        <p:tav tm="0">
                                          <p:val>
                                            <p:strVal val="#ppt_x"/>
                                          </p:val>
                                        </p:tav>
                                        <p:tav tm="100000">
                                          <p:val>
                                            <p:strVal val="#ppt_x"/>
                                          </p:val>
                                        </p:tav>
                                      </p:tavLst>
                                    </p:anim>
                                    <p:anim calcmode="lin" valueType="num">
                                      <p:cBhvr additive="base">
                                        <p:cTn id="67"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build="p" animBg="1"/>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kedosjiem-overview.jpg"/>
          <p:cNvPicPr>
            <a:picLocks noChangeAspect="1"/>
          </p:cNvPicPr>
          <p:nvPr/>
        </p:nvPicPr>
        <p:blipFill>
          <a:blip r:embed="rId2" cstate="print"/>
          <a:srcRect l="1963" r="3538"/>
          <a:stretch>
            <a:fillRect/>
          </a:stretch>
        </p:blipFill>
        <p:spPr>
          <a:xfrm>
            <a:off x="-20222" y="-27384"/>
            <a:ext cx="9164222" cy="6885384"/>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15416"/>
            <a:ext cx="91821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kstvak 19"/>
          <p:cNvSpPr txBox="1"/>
          <p:nvPr/>
        </p:nvSpPr>
        <p:spPr>
          <a:xfrm>
            <a:off x="971600" y="3657218"/>
            <a:ext cx="1296144" cy="707886"/>
          </a:xfrm>
          <a:prstGeom prst="rect">
            <a:avLst/>
          </a:prstGeom>
          <a:solidFill>
            <a:schemeClr val="tx1">
              <a:lumMod val="95000"/>
              <a:lumOff val="5000"/>
            </a:schemeClr>
          </a:solidFill>
        </p:spPr>
        <p:txBody>
          <a:bodyPr wrap="square" rtlCol="0">
            <a:spAutoFit/>
          </a:bodyPr>
          <a:lstStyle/>
          <a:p>
            <a:pPr algn="ctr"/>
            <a:r>
              <a:rPr lang="nl-NL" sz="2000" b="1" dirty="0">
                <a:solidFill>
                  <a:schemeClr val="bg1"/>
                </a:solidFill>
                <a:latin typeface="Verdana" panose="020B0604030504040204" pitchFamily="34" charset="0"/>
                <a:ea typeface="Verdana" panose="020B0604030504040204" pitchFamily="34" charset="0"/>
              </a:rPr>
              <a:t>w</a:t>
            </a:r>
            <a:r>
              <a:rPr lang="nl-NL" sz="2000" b="1" dirty="0" smtClean="0">
                <a:solidFill>
                  <a:schemeClr val="bg1"/>
                </a:solidFill>
                <a:latin typeface="Verdana" panose="020B0604030504040204" pitchFamily="34" charset="0"/>
                <a:ea typeface="Verdana" panose="020B0604030504040204" pitchFamily="34" charset="0"/>
              </a:rPr>
              <a:t>av</a:t>
            </a:r>
          </a:p>
          <a:p>
            <a:pPr algn="ctr"/>
            <a:r>
              <a:rPr lang="nl-NL" sz="2000" b="1" dirty="0" smtClean="0">
                <a:solidFill>
                  <a:schemeClr val="bg1"/>
                </a:solidFill>
                <a:latin typeface="Verdana" panose="020B0604030504040204" pitchFamily="34" charset="0"/>
                <a:ea typeface="Verdana" panose="020B0604030504040204" pitchFamily="34" charset="0"/>
              </a:rPr>
              <a:t>EN</a:t>
            </a:r>
            <a:endParaRPr lang="nl-NL" sz="2000" b="1" dirty="0">
              <a:solidFill>
                <a:schemeClr val="bg1"/>
              </a:solidFill>
              <a:latin typeface="Verdana" panose="020B0604030504040204" pitchFamily="34" charset="0"/>
              <a:ea typeface="Verdana" panose="020B0604030504040204" pitchFamily="34" charset="0"/>
            </a:endParaRPr>
          </a:p>
        </p:txBody>
      </p:sp>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7562" y="1988840"/>
            <a:ext cx="1231900"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4552950"/>
            <a:ext cx="9218613"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2840037"/>
            <a:ext cx="1609725"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5944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ppt_x"/>
                                          </p:val>
                                        </p:tav>
                                        <p:tav tm="100000">
                                          <p:val>
                                            <p:strVal val="#ppt_x"/>
                                          </p:val>
                                        </p:tav>
                                      </p:tavLst>
                                    </p:anim>
                                    <p:anim calcmode="lin" valueType="num">
                                      <p:cBhvr additive="base">
                                        <p:cTn id="8"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kedosjiem-overview.jpg"/>
          <p:cNvPicPr>
            <a:picLocks noChangeAspect="1"/>
          </p:cNvPicPr>
          <p:nvPr/>
        </p:nvPicPr>
        <p:blipFill>
          <a:blip r:embed="rId2" cstate="print"/>
          <a:srcRect l="1963" r="3538"/>
          <a:stretch>
            <a:fillRect/>
          </a:stretch>
        </p:blipFill>
        <p:spPr>
          <a:xfrm>
            <a:off x="0" y="-27384"/>
            <a:ext cx="9164222" cy="6885384"/>
          </a:xfrm>
          <a:prstGeom prst="rect">
            <a:avLst/>
          </a:prstGeom>
        </p:spPr>
      </p:pic>
      <p:pic>
        <p:nvPicPr>
          <p:cNvPr id="1026" name="Picture 2" descr="https://www.kloosterhuissen.nl/cms_media/images/website%20vanaf%202016/Ton%20Roumen%2057%20kloosterretraite%20aangepa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3" y="-11284"/>
            <a:ext cx="3483977" cy="52404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8512" y="2608959"/>
            <a:ext cx="5652000" cy="425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3528575" y="0"/>
            <a:ext cx="5619931" cy="3416320"/>
          </a:xfrm>
          <a:prstGeom prst="rect">
            <a:avLst/>
          </a:prstGeom>
          <a:solidFill>
            <a:schemeClr val="tx1"/>
          </a:solidFill>
        </p:spPr>
        <p:txBody>
          <a:bodyPr wrap="square">
            <a:spAutoFit/>
          </a:bodyPr>
          <a:lstStyle/>
          <a:p>
            <a:r>
              <a:rPr lang="nl-NL" baseline="30000" dirty="0">
                <a:solidFill>
                  <a:schemeClr val="bg1"/>
                </a:solidFill>
                <a:latin typeface="Verdana" panose="020B0604030504040204" pitchFamily="34" charset="0"/>
                <a:ea typeface="Verdana" panose="020B0604030504040204" pitchFamily="34" charset="0"/>
              </a:rPr>
              <a:t>14</a:t>
            </a:r>
            <a:r>
              <a:rPr lang="nl-NL" dirty="0">
                <a:solidFill>
                  <a:schemeClr val="bg1"/>
                </a:solidFill>
                <a:latin typeface="Verdana" panose="020B0604030504040204" pitchFamily="34" charset="0"/>
                <a:ea typeface="Verdana" panose="020B0604030504040204" pitchFamily="34" charset="0"/>
              </a:rPr>
              <a:t>Ik heb hun uw woord gegeven en de wereld heeft hen gehaat, omdat zij </a:t>
            </a:r>
            <a:r>
              <a:rPr lang="nl-NL" b="1" dirty="0">
                <a:solidFill>
                  <a:schemeClr val="bg1"/>
                </a:solidFill>
                <a:latin typeface="Verdana" panose="020B0604030504040204" pitchFamily="34" charset="0"/>
                <a:ea typeface="Verdana" panose="020B0604030504040204" pitchFamily="34" charset="0"/>
              </a:rPr>
              <a:t>niet uit de wereld </a:t>
            </a:r>
            <a:r>
              <a:rPr lang="nl-NL" dirty="0">
                <a:solidFill>
                  <a:schemeClr val="bg1"/>
                </a:solidFill>
                <a:latin typeface="Verdana" panose="020B0604030504040204" pitchFamily="34" charset="0"/>
                <a:ea typeface="Verdana" panose="020B0604030504040204" pitchFamily="34" charset="0"/>
              </a:rPr>
              <a:t>zijn, gelijk Ik niet uit de wereld ben. </a:t>
            </a:r>
            <a:r>
              <a:rPr lang="nl-NL" baseline="30000" dirty="0">
                <a:solidFill>
                  <a:schemeClr val="bg1"/>
                </a:solidFill>
                <a:latin typeface="Verdana" panose="020B0604030504040204" pitchFamily="34" charset="0"/>
                <a:ea typeface="Verdana" panose="020B0604030504040204" pitchFamily="34" charset="0"/>
              </a:rPr>
              <a:t>15</a:t>
            </a:r>
            <a:r>
              <a:rPr lang="nl-NL" dirty="0">
                <a:solidFill>
                  <a:schemeClr val="bg1"/>
                </a:solidFill>
                <a:latin typeface="Verdana" panose="020B0604030504040204" pitchFamily="34" charset="0"/>
                <a:ea typeface="Verdana" panose="020B0604030504040204" pitchFamily="34" charset="0"/>
              </a:rPr>
              <a:t>Ik ​bid​ niet, dat Gij hen uit de wereld wegneemt, maar dat Gij hen bewaart voor de boze. </a:t>
            </a:r>
            <a:r>
              <a:rPr lang="nl-NL" baseline="30000" dirty="0">
                <a:solidFill>
                  <a:schemeClr val="bg1"/>
                </a:solidFill>
                <a:latin typeface="Verdana" panose="020B0604030504040204" pitchFamily="34" charset="0"/>
                <a:ea typeface="Verdana" panose="020B0604030504040204" pitchFamily="34" charset="0"/>
              </a:rPr>
              <a:t>16</a:t>
            </a:r>
            <a:r>
              <a:rPr lang="nl-NL" dirty="0">
                <a:solidFill>
                  <a:schemeClr val="bg1"/>
                </a:solidFill>
                <a:latin typeface="Verdana" panose="020B0604030504040204" pitchFamily="34" charset="0"/>
                <a:ea typeface="Verdana" panose="020B0604030504040204" pitchFamily="34" charset="0"/>
              </a:rPr>
              <a:t>Zij zijn </a:t>
            </a:r>
            <a:r>
              <a:rPr lang="nl-NL" b="1" dirty="0">
                <a:solidFill>
                  <a:schemeClr val="bg1"/>
                </a:solidFill>
                <a:latin typeface="Verdana" panose="020B0604030504040204" pitchFamily="34" charset="0"/>
                <a:ea typeface="Verdana" panose="020B0604030504040204" pitchFamily="34" charset="0"/>
              </a:rPr>
              <a:t>niet uit de wereld</a:t>
            </a:r>
            <a:r>
              <a:rPr lang="nl-NL" dirty="0">
                <a:solidFill>
                  <a:schemeClr val="bg1"/>
                </a:solidFill>
                <a:latin typeface="Verdana" panose="020B0604030504040204" pitchFamily="34" charset="0"/>
                <a:ea typeface="Verdana" panose="020B0604030504040204" pitchFamily="34" charset="0"/>
              </a:rPr>
              <a:t>, gelijk Ik niet uit de wereld ben. </a:t>
            </a:r>
            <a:r>
              <a:rPr lang="nl-NL" baseline="30000" dirty="0">
                <a:solidFill>
                  <a:schemeClr val="bg1"/>
                </a:solidFill>
                <a:latin typeface="Verdana" panose="020B0604030504040204" pitchFamily="34" charset="0"/>
                <a:ea typeface="Verdana" panose="020B0604030504040204" pitchFamily="34" charset="0"/>
              </a:rPr>
              <a:t>17</a:t>
            </a:r>
            <a:r>
              <a:rPr lang="nl-NL" dirty="0">
                <a:solidFill>
                  <a:schemeClr val="bg1"/>
                </a:solidFill>
                <a:latin typeface="Verdana" panose="020B0604030504040204" pitchFamily="34" charset="0"/>
                <a:ea typeface="Verdana" panose="020B0604030504040204" pitchFamily="34" charset="0"/>
              </a:rPr>
              <a:t>Heilig​ hen in uw waarheid; uw woord is de waarheid. </a:t>
            </a:r>
            <a:r>
              <a:rPr lang="nl-NL" baseline="30000" dirty="0">
                <a:solidFill>
                  <a:schemeClr val="bg1"/>
                </a:solidFill>
                <a:latin typeface="Verdana" panose="020B0604030504040204" pitchFamily="34" charset="0"/>
                <a:ea typeface="Verdana" panose="020B0604030504040204" pitchFamily="34" charset="0"/>
              </a:rPr>
              <a:t>18</a:t>
            </a:r>
            <a:r>
              <a:rPr lang="nl-NL" dirty="0">
                <a:solidFill>
                  <a:schemeClr val="bg1"/>
                </a:solidFill>
                <a:latin typeface="Verdana" panose="020B0604030504040204" pitchFamily="34" charset="0"/>
                <a:ea typeface="Verdana" panose="020B0604030504040204" pitchFamily="34" charset="0"/>
              </a:rPr>
              <a:t>Gelijk Gij Mij gezonden hebt </a:t>
            </a:r>
            <a:r>
              <a:rPr lang="nl-NL" b="1" dirty="0">
                <a:solidFill>
                  <a:schemeClr val="bg1"/>
                </a:solidFill>
                <a:latin typeface="Verdana" panose="020B0604030504040204" pitchFamily="34" charset="0"/>
                <a:ea typeface="Verdana" panose="020B0604030504040204" pitchFamily="34" charset="0"/>
              </a:rPr>
              <a:t>in de wereld, heb ook Ik hen gezonden in de wereld</a:t>
            </a:r>
            <a:r>
              <a:rPr lang="nl-NL" dirty="0">
                <a:solidFill>
                  <a:schemeClr val="bg1"/>
                </a:solidFill>
                <a:latin typeface="Verdana" panose="020B0604030504040204" pitchFamily="34" charset="0"/>
                <a:ea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rPr>
              <a:t>19</a:t>
            </a:r>
            <a:r>
              <a:rPr lang="nl-NL" dirty="0">
                <a:solidFill>
                  <a:schemeClr val="bg1"/>
                </a:solidFill>
                <a:latin typeface="Verdana" panose="020B0604030504040204" pitchFamily="34" charset="0"/>
                <a:ea typeface="Verdana" panose="020B0604030504040204" pitchFamily="34" charset="0"/>
              </a:rPr>
              <a:t>en Ik ​heilig​ Mijzelf voor hen, opdat ook zij ​geheiligd​ mogen zijn in waarheid</a:t>
            </a:r>
            <a:r>
              <a:rPr lang="nl-NL" dirty="0" smtClean="0">
                <a:solidFill>
                  <a:schemeClr val="bg1"/>
                </a:solidFill>
                <a:latin typeface="Verdana" panose="020B0604030504040204" pitchFamily="34" charset="0"/>
                <a:ea typeface="Verdana" panose="020B0604030504040204" pitchFamily="34" charset="0"/>
              </a:rPr>
              <a:t>. Joh.17</a:t>
            </a:r>
            <a:endParaRPr lang="nl-NL" dirty="0">
              <a:solidFill>
                <a:schemeClr val="bg1"/>
              </a:solidFill>
              <a:latin typeface="Verdana" panose="020B0604030504040204" pitchFamily="34" charset="0"/>
              <a:ea typeface="Verdana" panose="020B0604030504040204" pitchFamily="34" charset="0"/>
            </a:endParaRPr>
          </a:p>
        </p:txBody>
      </p:sp>
      <p:sp>
        <p:nvSpPr>
          <p:cNvPr id="10" name="Rechthoek 9"/>
          <p:cNvSpPr/>
          <p:nvPr/>
        </p:nvSpPr>
        <p:spPr>
          <a:xfrm>
            <a:off x="-29891" y="5215345"/>
            <a:ext cx="3558403" cy="1692000"/>
          </a:xfrm>
          <a:prstGeom prst="rect">
            <a:avLst/>
          </a:prstGeom>
          <a:solidFill>
            <a:schemeClr val="tx1"/>
          </a:solidFill>
        </p:spPr>
        <p:txBody>
          <a:bodyPr wrap="square">
            <a:spAutoFit/>
          </a:bodyPr>
          <a:lstStyle/>
          <a:p>
            <a:pPr algn="ctr"/>
            <a:endParaRPr lang="nl-NL" sz="3200" b="1" baseline="30000" dirty="0" smtClean="0">
              <a:solidFill>
                <a:schemeClr val="bg1"/>
              </a:solidFill>
              <a:latin typeface="Verdana" panose="020B0604030504040204" pitchFamily="34" charset="0"/>
              <a:ea typeface="Verdana" panose="020B0604030504040204" pitchFamily="34" charset="0"/>
            </a:endParaRPr>
          </a:p>
          <a:p>
            <a:pPr algn="ctr"/>
            <a:r>
              <a:rPr lang="nl-NL" sz="3200" b="1" baseline="30000" dirty="0" smtClean="0">
                <a:solidFill>
                  <a:schemeClr val="bg1"/>
                </a:solidFill>
                <a:latin typeface="Verdana" panose="020B0604030504040204" pitchFamily="34" charset="0"/>
                <a:ea typeface="Verdana" panose="020B0604030504040204" pitchFamily="34" charset="0"/>
              </a:rPr>
              <a:t>IN DE WERELD, </a:t>
            </a:r>
          </a:p>
          <a:p>
            <a:pPr algn="ctr"/>
            <a:r>
              <a:rPr lang="nl-NL" sz="3200" b="1" baseline="30000" dirty="0" smtClean="0">
                <a:solidFill>
                  <a:schemeClr val="bg1"/>
                </a:solidFill>
                <a:latin typeface="Verdana" panose="020B0604030504040204" pitchFamily="34" charset="0"/>
                <a:ea typeface="Verdana" panose="020B0604030504040204" pitchFamily="34" charset="0"/>
              </a:rPr>
              <a:t>MAAR NIET </a:t>
            </a:r>
          </a:p>
          <a:p>
            <a:pPr algn="ctr"/>
            <a:r>
              <a:rPr lang="nl-NL" sz="3200" b="1" baseline="30000" dirty="0" smtClean="0">
                <a:solidFill>
                  <a:schemeClr val="bg1"/>
                </a:solidFill>
                <a:latin typeface="Verdana" panose="020B0604030504040204" pitchFamily="34" charset="0"/>
                <a:ea typeface="Verdana" panose="020B0604030504040204" pitchFamily="34" charset="0"/>
              </a:rPr>
              <a:t>UIT DE WERELD</a:t>
            </a:r>
            <a:endParaRPr lang="nl-NL" sz="3200" b="1" dirty="0" smtClean="0">
              <a:solidFill>
                <a:schemeClr val="bg1"/>
              </a:solidFill>
              <a:latin typeface="Verdana" panose="020B0604030504040204" pitchFamily="34" charset="0"/>
              <a:ea typeface="Verdan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10764</TotalTime>
  <Words>1322</Words>
  <Application>Microsoft Office PowerPoint</Application>
  <PresentationFormat>Diavoorstelling (4:3)</PresentationFormat>
  <Paragraphs>277</Paragraphs>
  <Slides>45</Slides>
  <Notes>0</Notes>
  <HiddenSlides>2</HiddenSlides>
  <MMClips>0</MMClips>
  <ScaleCrop>false</ScaleCrop>
  <HeadingPairs>
    <vt:vector size="4" baseType="variant">
      <vt:variant>
        <vt:lpstr>Thema</vt:lpstr>
      </vt:variant>
      <vt:variant>
        <vt:i4>1</vt:i4>
      </vt:variant>
      <vt:variant>
        <vt:lpstr>Diatitels</vt:lpstr>
      </vt:variant>
      <vt:variant>
        <vt:i4>45</vt:i4>
      </vt:variant>
    </vt:vector>
  </HeadingPairs>
  <TitlesOfParts>
    <vt:vector size="46" baseType="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HEILIGHEID kadosj &amp; kadasj </vt:lpstr>
      <vt:lpstr>CENTRAAL IN LEVITICUS</vt:lpstr>
      <vt:lpstr>De Heelheids Code heiligheids-code</vt:lpstr>
      <vt:lpstr>De Heelheids Code heiligheids-code</vt:lpstr>
      <vt:lpstr>De Heelheids Code heiligheids-code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Jesjoea</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Gerard Wijtsma</dc:creator>
  <cp:lastModifiedBy>Gerard Wijtsma</cp:lastModifiedBy>
  <cp:revision>164</cp:revision>
  <dcterms:created xsi:type="dcterms:W3CDTF">2011-04-24T11:08:47Z</dcterms:created>
  <dcterms:modified xsi:type="dcterms:W3CDTF">2019-05-11T05:19:34Z</dcterms:modified>
</cp:coreProperties>
</file>