
<file path=[Content_Types].xml><?xml version="1.0" encoding="utf-8"?>
<Types xmlns="http://schemas.openxmlformats.org/package/2006/content-types">
  <Override PartName="/_rels/.rels" ContentType="application/vnd.openxmlformats-package.relationships+xml"/>
  <Override PartName="/ppt/notesSlides/_rels/notesSlide16.xml.rels" ContentType="application/vnd.openxmlformats-package.relationships+xml"/>
  <Override PartName="/ppt/notesSlides/_rels/notesSlide15.xml.rels" ContentType="application/vnd.openxmlformats-package.relationships+xml"/>
  <Override PartName="/ppt/notesSlides/_rels/notesSlide14.xml.rels" ContentType="application/vnd.openxmlformats-package.relationships+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36.xml.rels" ContentType="application/vnd.openxmlformats-package.relationships+xml"/>
  <Override PartName="/ppt/slides/_rels/slide35.xml.rels" ContentType="application/vnd.openxmlformats-package.relationships+xml"/>
  <Override PartName="/ppt/slides/_rels/slide34.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_rels/slide30.xml.rels" ContentType="application/vnd.openxmlformats-package.relationships+xml"/>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29.xml.rels" ContentType="application/vnd.openxmlformats-package.relationships+xml"/>
  <Override PartName="/ppt/slides/_rels/slide7.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2.xml.rels" ContentType="application/vnd.openxmlformats-package.relationships+xml"/>
  <Override PartName="/ppt/slides/_rels/slide21.xml.rels" ContentType="application/vnd.openxmlformats-package.relationships+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_rels/presentation.xml.rels" ContentType="application/vnd.openxmlformats-package.relationships+xml"/>
  <Override PartName="/ppt/media/image75.png" ContentType="image/png"/>
  <Override PartName="/ppt/media/image74.png" ContentType="image/png"/>
  <Override PartName="/ppt/media/image70.jpeg" ContentType="image/jpeg"/>
  <Override PartName="/ppt/media/image67.png" ContentType="image/png"/>
  <Override PartName="/ppt/media/image66.png" ContentType="image/png"/>
  <Override PartName="/ppt/media/image65.wmf" ContentType="image/x-wmf"/>
  <Override PartName="/ppt/media/image62.png" ContentType="image/png"/>
  <Override PartName="/ppt/media/image61.png" ContentType="image/png"/>
  <Override PartName="/ppt/media/image60.png" ContentType="image/png"/>
  <Override PartName="/ppt/media/image57.png" ContentType="image/png"/>
  <Override PartName="/ppt/media/image54.png" ContentType="image/png"/>
  <Override PartName="/ppt/media/image53.jpeg" ContentType="image/jpeg"/>
  <Override PartName="/ppt/media/image51.png" ContentType="image/png"/>
  <Override PartName="/ppt/media/image50.png" ContentType="image/png"/>
  <Override PartName="/ppt/media/image48.png" ContentType="image/png"/>
  <Override PartName="/ppt/media/image47.png" ContentType="image/png"/>
  <Override PartName="/ppt/media/image20.png" ContentType="image/png"/>
  <Override PartName="/ppt/media/image55.png" ContentType="image/png"/>
  <Override PartName="/ppt/media/image5.png" ContentType="image/png"/>
  <Override PartName="/ppt/media/image73.jpeg" ContentType="image/jpeg"/>
  <Override PartName="/ppt/media/image3.png" ContentType="image/png"/>
  <Override PartName="/ppt/media/image4.jpeg" ContentType="image/jpeg"/>
  <Override PartName="/ppt/media/image38.png" ContentType="image/png"/>
  <Override PartName="/ppt/media/image17.png" ContentType="image/png"/>
  <Override PartName="/ppt/media/image21.jpeg" ContentType="image/jpeg"/>
  <Override PartName="/ppt/media/image16.png" ContentType="image/png"/>
  <Override PartName="/ppt/media/image15.png" ContentType="image/png"/>
  <Override PartName="/ppt/media/image68.png" ContentType="image/png"/>
  <Override PartName="/ppt/media/image7.jpeg" ContentType="image/jpeg"/>
  <Override PartName="/ppt/media/image23.jpeg" ContentType="image/jpeg"/>
  <Override PartName="/ppt/media/image14.png" ContentType="image/png"/>
  <Override PartName="/ppt/media/image13.png" ContentType="image/png"/>
  <Override PartName="/ppt/media/image12.png" ContentType="image/png"/>
  <Override PartName="/ppt/media/image11.png" ContentType="image/png"/>
  <Override PartName="/ppt/media/image1.jpeg" ContentType="image/jpeg"/>
  <Override PartName="/ppt/media/image41.png" ContentType="image/png"/>
  <Override PartName="/ppt/media/image56.png" ContentType="image/png"/>
  <Override PartName="/ppt/media/image6.png" ContentType="image/png"/>
  <Override PartName="/ppt/media/image22.png" ContentType="image/png"/>
  <Override PartName="/ppt/media/image64.png" ContentType="image/png"/>
  <Override PartName="/ppt/media/image29.jpeg" ContentType="image/jpeg"/>
  <Override PartName="/ppt/media/image52.png" ContentType="image/png"/>
  <Override PartName="/ppt/media/image49.jpeg" ContentType="image/jpeg"/>
  <Override PartName="/ppt/media/image2.png" ContentType="image/png"/>
  <Override PartName="/ppt/media/image37.png" ContentType="image/png"/>
  <Override PartName="/ppt/media/image58.png" ContentType="image/png"/>
  <Override PartName="/ppt/media/image8.png" ContentType="image/png"/>
  <Override PartName="/ppt/media/image69.png" ContentType="image/png"/>
  <Override PartName="/ppt/media/image10.png" ContentType="image/png"/>
  <Override PartName="/ppt/media/image59.png" ContentType="image/png"/>
  <Override PartName="/ppt/media/image9.png" ContentType="image/png"/>
  <Override PartName="/ppt/media/image24.png" ContentType="image/png"/>
  <Override PartName="/ppt/media/image18.png" ContentType="image/png"/>
  <Override PartName="/ppt/media/image34.jpeg" ContentType="image/jpeg"/>
  <Override PartName="/ppt/media/image25.png" ContentType="image/png"/>
  <Override PartName="/ppt/media/image26.png" ContentType="image/png"/>
  <Override PartName="/ppt/media/image27.png" ContentType="image/png"/>
  <Override PartName="/ppt/media/image28.png" ContentType="image/png"/>
  <Override PartName="/ppt/media/image30.png" ContentType="image/png"/>
  <Override PartName="/ppt/media/image63.png" ContentType="image/png"/>
  <Override PartName="/ppt/media/image31.jpeg" ContentType="image/jpeg"/>
  <Override PartName="/ppt/media/image19.jpeg" ContentType="image/jpeg"/>
  <Override PartName="/ppt/media/image32.jpeg" ContentType="image/jpeg"/>
  <Override PartName="/ppt/media/image71.jpeg" ContentType="image/jpeg"/>
  <Override PartName="/ppt/media/image33.png" ContentType="image/png"/>
  <Override PartName="/ppt/media/image35.png" ContentType="image/png"/>
  <Override PartName="/ppt/media/image36.png" ContentType="image/png"/>
  <Override PartName="/ppt/media/image39.png" ContentType="image/png"/>
  <Override PartName="/ppt/media/image40.png" ContentType="image/png"/>
  <Override PartName="/ppt/media/image42.png" ContentType="image/png"/>
  <Override PartName="/ppt/media/image72.jpeg" ContentType="image/jpeg"/>
  <Override PartName="/ppt/media/image43.png" ContentType="image/png"/>
  <Override PartName="/ppt/media/image44.png" ContentType="image/png"/>
  <Override PartName="/ppt/media/image45.png" ContentType="image/png"/>
  <Override PartName="/ppt/media/image46.png" ContentType="image/png"/>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PlaceHolder 1"/>
          <p:cNvSpPr>
            <a:spLocks noGrp="1"/>
          </p:cNvSpPr>
          <p:nvPr>
            <p:ph type="body"/>
          </p:nvPr>
        </p:nvSpPr>
        <p:spPr>
          <a:xfrm>
            <a:off x="756000" y="5078520"/>
            <a:ext cx="6047640" cy="4811040"/>
          </a:xfrm>
          <a:prstGeom prst="rect">
            <a:avLst/>
          </a:prstGeom>
        </p:spPr>
        <p:txBody>
          <a:bodyPr lIns="0" rIns="0" tIns="0" bIns="0"/>
          <a:p>
            <a:r>
              <a:rPr b="0" lang="nl-NL" sz="2000" spc="-1" strike="noStrike">
                <a:solidFill>
                  <a:srgbClr val="000000"/>
                </a:solidFill>
                <a:uFill>
                  <a:solidFill>
                    <a:srgbClr val="ffffff"/>
                  </a:solidFill>
                </a:uFill>
                <a:latin typeface="Arial"/>
              </a:rPr>
              <a:t>Klik om het formaat van de notities te bewerken</a:t>
            </a:r>
            <a:endParaRPr b="0" lang="nl-NL" sz="2000" spc="-1" strike="noStrike">
              <a:solidFill>
                <a:srgbClr val="000000"/>
              </a:solidFill>
              <a:uFill>
                <a:solidFill>
                  <a:srgbClr val="ffffff"/>
                </a:solidFill>
              </a:uFill>
              <a:latin typeface="Arial"/>
            </a:endParaRPr>
          </a:p>
        </p:txBody>
      </p:sp>
      <p:sp>
        <p:nvSpPr>
          <p:cNvPr id="121" name="PlaceHolder 2"/>
          <p:cNvSpPr>
            <a:spLocks noGrp="1"/>
          </p:cNvSpPr>
          <p:nvPr>
            <p:ph type="hdr"/>
          </p:nvPr>
        </p:nvSpPr>
        <p:spPr>
          <a:xfrm>
            <a:off x="0" y="0"/>
            <a:ext cx="3280680" cy="534240"/>
          </a:xfrm>
          <a:prstGeom prst="rect">
            <a:avLst/>
          </a:prstGeom>
        </p:spPr>
        <p:txBody>
          <a:bodyPr lIns="0" rIns="0" tIns="0" bIns="0"/>
          <a:p>
            <a:r>
              <a:rPr b="0" lang="nl-NL" sz="1400" spc="-1" strike="noStrike">
                <a:solidFill>
                  <a:srgbClr val="000000"/>
                </a:solidFill>
                <a:uFill>
                  <a:solidFill>
                    <a:srgbClr val="ffffff"/>
                  </a:solidFill>
                </a:uFill>
                <a:latin typeface="Times New Roman"/>
              </a:rPr>
              <a:t>&lt;koptekst&gt;</a:t>
            </a:r>
            <a:endParaRPr b="0" lang="nl-NL" sz="1400" spc="-1" strike="noStrike">
              <a:solidFill>
                <a:srgbClr val="000000"/>
              </a:solidFill>
              <a:uFill>
                <a:solidFill>
                  <a:srgbClr val="ffffff"/>
                </a:solidFill>
              </a:uFill>
              <a:latin typeface="Times New Roman"/>
            </a:endParaRPr>
          </a:p>
        </p:txBody>
      </p:sp>
      <p:sp>
        <p:nvSpPr>
          <p:cNvPr id="122" name="PlaceHolder 3"/>
          <p:cNvSpPr>
            <a:spLocks noGrp="1"/>
          </p:cNvSpPr>
          <p:nvPr>
            <p:ph type="dt"/>
          </p:nvPr>
        </p:nvSpPr>
        <p:spPr>
          <a:xfrm>
            <a:off x="4278960" y="0"/>
            <a:ext cx="3280680" cy="534240"/>
          </a:xfrm>
          <a:prstGeom prst="rect">
            <a:avLst/>
          </a:prstGeom>
        </p:spPr>
        <p:txBody>
          <a:bodyPr lIns="0" rIns="0" tIns="0" bIns="0"/>
          <a:p>
            <a:pPr algn="r"/>
            <a:r>
              <a:rPr b="0" lang="nl-NL" sz="1400" spc="-1" strike="noStrike">
                <a:solidFill>
                  <a:srgbClr val="000000"/>
                </a:solidFill>
                <a:uFill>
                  <a:solidFill>
                    <a:srgbClr val="ffffff"/>
                  </a:solidFill>
                </a:uFill>
                <a:latin typeface="Times New Roman"/>
              </a:rPr>
              <a:t>&lt;datum/tijd&gt;</a:t>
            </a:r>
            <a:endParaRPr b="0" lang="nl-NL" sz="1400" spc="-1" strike="noStrike">
              <a:solidFill>
                <a:srgbClr val="000000"/>
              </a:solidFill>
              <a:uFill>
                <a:solidFill>
                  <a:srgbClr val="ffffff"/>
                </a:solidFill>
              </a:uFill>
              <a:latin typeface="Times New Roman"/>
            </a:endParaRPr>
          </a:p>
        </p:txBody>
      </p:sp>
      <p:sp>
        <p:nvSpPr>
          <p:cNvPr id="123" name="PlaceHolder 4"/>
          <p:cNvSpPr>
            <a:spLocks noGrp="1"/>
          </p:cNvSpPr>
          <p:nvPr>
            <p:ph type="ftr"/>
          </p:nvPr>
        </p:nvSpPr>
        <p:spPr>
          <a:xfrm>
            <a:off x="0" y="10157400"/>
            <a:ext cx="3280680" cy="534240"/>
          </a:xfrm>
          <a:prstGeom prst="rect">
            <a:avLst/>
          </a:prstGeom>
        </p:spPr>
        <p:txBody>
          <a:bodyPr lIns="0" rIns="0" tIns="0" bIns="0" anchor="b"/>
          <a:p>
            <a:r>
              <a:rPr b="0" lang="nl-NL" sz="1400" spc="-1" strike="noStrike">
                <a:solidFill>
                  <a:srgbClr val="000000"/>
                </a:solidFill>
                <a:uFill>
                  <a:solidFill>
                    <a:srgbClr val="ffffff"/>
                  </a:solidFill>
                </a:uFill>
                <a:latin typeface="Times New Roman"/>
              </a:rPr>
              <a:t>&lt;voettekst&gt;</a:t>
            </a:r>
            <a:endParaRPr b="0" lang="nl-NL" sz="1400" spc="-1" strike="noStrike">
              <a:solidFill>
                <a:srgbClr val="000000"/>
              </a:solidFill>
              <a:uFill>
                <a:solidFill>
                  <a:srgbClr val="ffffff"/>
                </a:solidFill>
              </a:uFill>
              <a:latin typeface="Times New Roman"/>
            </a:endParaRPr>
          </a:p>
        </p:txBody>
      </p:sp>
      <p:sp>
        <p:nvSpPr>
          <p:cNvPr id="124" name="PlaceHolder 5"/>
          <p:cNvSpPr>
            <a:spLocks noGrp="1"/>
          </p:cNvSpPr>
          <p:nvPr>
            <p:ph type="sldNum"/>
          </p:nvPr>
        </p:nvSpPr>
        <p:spPr>
          <a:xfrm>
            <a:off x="4278960" y="10157400"/>
            <a:ext cx="3280680" cy="534240"/>
          </a:xfrm>
          <a:prstGeom prst="rect">
            <a:avLst/>
          </a:prstGeom>
        </p:spPr>
        <p:txBody>
          <a:bodyPr lIns="0" rIns="0" tIns="0" bIns="0" anchor="b"/>
          <a:p>
            <a:pPr algn="r"/>
            <a:fld id="{E1157A6F-0940-41D2-8C6D-AB5D53D86B00}" type="slidenum">
              <a:rPr b="0" lang="nl-NL" sz="1400" spc="-1" strike="noStrike">
                <a:solidFill>
                  <a:srgbClr val="000000"/>
                </a:solidFill>
                <a:uFill>
                  <a:solidFill>
                    <a:srgbClr val="ffffff"/>
                  </a:solidFill>
                </a:uFill>
                <a:latin typeface="Times New Roman"/>
              </a:rPr>
              <a:t>&lt;getal&gt;</a:t>
            </a:fld>
            <a:endParaRPr b="0" lang="nl-NL"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body"/>
          </p:nvPr>
        </p:nvSpPr>
        <p:spPr>
          <a:xfrm>
            <a:off x="685800" y="4343400"/>
            <a:ext cx="5486040" cy="4114440"/>
          </a:xfrm>
          <a:prstGeom prst="rect">
            <a:avLst/>
          </a:prstGeom>
        </p:spPr>
        <p:txBody>
          <a:bodyPr/>
          <a:p>
            <a:endParaRPr b="0" lang="nl-NL" sz="2000" spc="-1" strike="noStrike">
              <a:solidFill>
                <a:srgbClr val="000000"/>
              </a:solidFill>
              <a:uFill>
                <a:solidFill>
                  <a:srgbClr val="ffffff"/>
                </a:solidFill>
              </a:uFill>
              <a:latin typeface="Arial"/>
            </a:endParaRPr>
          </a:p>
        </p:txBody>
      </p:sp>
      <p:sp>
        <p:nvSpPr>
          <p:cNvPr id="292" name="TextShape 2"/>
          <p:cNvSpPr txBox="1"/>
          <p:nvPr/>
        </p:nvSpPr>
        <p:spPr>
          <a:xfrm>
            <a:off x="3884760" y="8685360"/>
            <a:ext cx="2971440" cy="456840"/>
          </a:xfrm>
          <a:prstGeom prst="rect">
            <a:avLst/>
          </a:prstGeom>
          <a:noFill/>
          <a:ln>
            <a:noFill/>
          </a:ln>
        </p:spPr>
        <p:txBody>
          <a:bodyPr anchor="b"/>
          <a:p>
            <a:pPr algn="r">
              <a:lnSpc>
                <a:spcPct val="100000"/>
              </a:lnSpc>
            </a:pPr>
            <a:fld id="{330AD02F-2148-4654-AB21-4CCF195B7832}" type="slidenum">
              <a:rPr b="0" lang="nl-NL" sz="1200" spc="-1" strike="noStrike">
                <a:solidFill>
                  <a:srgbClr val="000000"/>
                </a:solidFill>
                <a:uFill>
                  <a:solidFill>
                    <a:srgbClr val="ffffff"/>
                  </a:solidFill>
                </a:uFill>
                <a:latin typeface="+mn-lt"/>
                <a:ea typeface="+mn-ea"/>
              </a:rPr>
              <a:t>&lt;getal&gt;</a:t>
            </a:fld>
            <a:endParaRPr b="0" lang="nl-NL" sz="1400" spc="-1" strike="noStrike">
              <a:solidFill>
                <a:srgbClr val="000000"/>
              </a:solidFill>
              <a:uFill>
                <a:solidFill>
                  <a:srgbClr val="ffffff"/>
                </a:solidFill>
              </a:u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86040" cy="4114440"/>
          </a:xfrm>
          <a:prstGeom prst="rect">
            <a:avLst/>
          </a:prstGeom>
        </p:spPr>
        <p:txBody>
          <a:bodyPr/>
          <a:p>
            <a:endParaRPr b="0" lang="nl-NL" sz="2000" spc="-1" strike="noStrike">
              <a:solidFill>
                <a:srgbClr val="000000"/>
              </a:solidFill>
              <a:uFill>
                <a:solidFill>
                  <a:srgbClr val="ffffff"/>
                </a:solidFill>
              </a:uFill>
              <a:latin typeface="Arial"/>
            </a:endParaRPr>
          </a:p>
        </p:txBody>
      </p:sp>
      <p:sp>
        <p:nvSpPr>
          <p:cNvPr id="294" name="TextShape 2"/>
          <p:cNvSpPr txBox="1"/>
          <p:nvPr/>
        </p:nvSpPr>
        <p:spPr>
          <a:xfrm>
            <a:off x="3884760" y="8685360"/>
            <a:ext cx="2971440" cy="456840"/>
          </a:xfrm>
          <a:prstGeom prst="rect">
            <a:avLst/>
          </a:prstGeom>
          <a:noFill/>
          <a:ln>
            <a:noFill/>
          </a:ln>
        </p:spPr>
        <p:txBody>
          <a:bodyPr anchor="b"/>
          <a:p>
            <a:pPr algn="r">
              <a:lnSpc>
                <a:spcPct val="100000"/>
              </a:lnSpc>
            </a:pPr>
            <a:fld id="{F9299AE6-55D0-4A3B-8A3E-D84563DA0EC7}" type="slidenum">
              <a:rPr b="0" lang="nl-NL" sz="1200" spc="-1" strike="noStrike">
                <a:solidFill>
                  <a:srgbClr val="000000"/>
                </a:solidFill>
                <a:uFill>
                  <a:solidFill>
                    <a:srgbClr val="ffffff"/>
                  </a:solidFill>
                </a:uFill>
                <a:latin typeface="+mn-lt"/>
                <a:ea typeface="+mn-ea"/>
              </a:rPr>
              <a:t>&lt;getal&gt;</a:t>
            </a:fld>
            <a:endParaRPr b="0" lang="nl-NL" sz="1400" spc="-1" strike="noStrike">
              <a:solidFill>
                <a:srgbClr val="000000"/>
              </a:solidFill>
              <a:uFill>
                <a:solidFill>
                  <a:srgbClr val="ffffff"/>
                </a:solidFill>
              </a:u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685800" y="4343400"/>
            <a:ext cx="5486040" cy="4114440"/>
          </a:xfrm>
          <a:prstGeom prst="rect">
            <a:avLst/>
          </a:prstGeom>
        </p:spPr>
        <p:txBody>
          <a:bodyPr/>
          <a:p>
            <a:endParaRPr b="0" lang="nl-NL" sz="2000" spc="-1" strike="noStrike">
              <a:solidFill>
                <a:srgbClr val="000000"/>
              </a:solidFill>
              <a:uFill>
                <a:solidFill>
                  <a:srgbClr val="ffffff"/>
                </a:solidFill>
              </a:uFill>
              <a:latin typeface="Arial"/>
            </a:endParaRPr>
          </a:p>
        </p:txBody>
      </p:sp>
      <p:sp>
        <p:nvSpPr>
          <p:cNvPr id="296" name="TextShape 2"/>
          <p:cNvSpPr txBox="1"/>
          <p:nvPr/>
        </p:nvSpPr>
        <p:spPr>
          <a:xfrm>
            <a:off x="3884760" y="8685360"/>
            <a:ext cx="2971440" cy="456840"/>
          </a:xfrm>
          <a:prstGeom prst="rect">
            <a:avLst/>
          </a:prstGeom>
          <a:noFill/>
          <a:ln>
            <a:noFill/>
          </a:ln>
        </p:spPr>
        <p:txBody>
          <a:bodyPr anchor="b"/>
          <a:p>
            <a:pPr algn="r">
              <a:lnSpc>
                <a:spcPct val="100000"/>
              </a:lnSpc>
            </a:pPr>
            <a:fld id="{4F39BD89-FE60-4E0B-9C00-5EC9AB0D9511}" type="slidenum">
              <a:rPr b="0" lang="nl-NL" sz="1200" spc="-1" strike="noStrike">
                <a:solidFill>
                  <a:srgbClr val="000000"/>
                </a:solidFill>
                <a:uFill>
                  <a:solidFill>
                    <a:srgbClr val="ffffff"/>
                  </a:solidFill>
                </a:uFill>
                <a:latin typeface="+mn-lt"/>
                <a:ea typeface="+mn-ea"/>
              </a:rPr>
              <a:t>&lt;getal&gt;</a:t>
            </a:fld>
            <a:endParaRPr b="0" lang="nl-NL" sz="14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28" name="PlaceHolder 2"/>
          <p:cNvSpPr>
            <a:spLocks noGrp="1"/>
          </p:cNvSpPr>
          <p:nvPr>
            <p:ph type="body"/>
          </p:nvPr>
        </p:nvSpPr>
        <p:spPr>
          <a:xfrm>
            <a:off x="457200" y="160020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29" name="PlaceHolder 3"/>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31"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32"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33"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34" name="PlaceHolder 5"/>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36"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37" name="PlaceHolder 3"/>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pic>
        <p:nvPicPr>
          <p:cNvPr id="38" name="" descr=""/>
          <p:cNvPicPr/>
          <p:nvPr/>
        </p:nvPicPr>
        <p:blipFill>
          <a:blip r:embed="rId2"/>
          <a:stretch/>
        </p:blipFill>
        <p:spPr>
          <a:xfrm>
            <a:off x="1735560" y="1599840"/>
            <a:ext cx="5671800" cy="4525560"/>
          </a:xfrm>
          <a:prstGeom prst="rect">
            <a:avLst/>
          </a:prstGeom>
          <a:ln>
            <a:noFill/>
          </a:ln>
        </p:spPr>
      </p:pic>
      <p:pic>
        <p:nvPicPr>
          <p:cNvPr id="39" name="" descr=""/>
          <p:cNvPicPr/>
          <p:nvPr/>
        </p:nvPicPr>
        <p:blipFill>
          <a:blip r:embed="rId3"/>
          <a:stretch/>
        </p:blipFill>
        <p:spPr>
          <a:xfrm>
            <a:off x="1735560" y="1599840"/>
            <a:ext cx="5671800" cy="452556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57" name="PlaceHolder 3"/>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58" name="PlaceHolder 4"/>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7"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73"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74" name="PlaceHolder 5"/>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76"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77" name="PlaceHolder 3"/>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pic>
        <p:nvPicPr>
          <p:cNvPr id="78" name="" descr=""/>
          <p:cNvPicPr/>
          <p:nvPr/>
        </p:nvPicPr>
        <p:blipFill>
          <a:blip r:embed="rId2"/>
          <a:stretch/>
        </p:blipFill>
        <p:spPr>
          <a:xfrm>
            <a:off x="1735560" y="1599840"/>
            <a:ext cx="5671800" cy="4525560"/>
          </a:xfrm>
          <a:prstGeom prst="rect">
            <a:avLst/>
          </a:prstGeom>
          <a:ln>
            <a:noFill/>
          </a:ln>
        </p:spPr>
      </p:pic>
      <p:pic>
        <p:nvPicPr>
          <p:cNvPr id="79" name="" descr=""/>
          <p:cNvPicPr/>
          <p:nvPr/>
        </p:nvPicPr>
        <p:blipFill>
          <a:blip r:embed="rId3"/>
          <a:stretch/>
        </p:blipFill>
        <p:spPr>
          <a:xfrm>
            <a:off x="1735560" y="1599840"/>
            <a:ext cx="5671800" cy="452556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87"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89"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91"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92" name="PlaceHolder 3"/>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9"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96"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97" name="PlaceHolder 3"/>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98" name="PlaceHolder 4"/>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00"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01"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02"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04"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05"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06" name="PlaceHolder 4"/>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08" name="PlaceHolder 2"/>
          <p:cNvSpPr>
            <a:spLocks noGrp="1"/>
          </p:cNvSpPr>
          <p:nvPr>
            <p:ph type="body"/>
          </p:nvPr>
        </p:nvSpPr>
        <p:spPr>
          <a:xfrm>
            <a:off x="457200" y="160020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09" name="PlaceHolder 3"/>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11"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12"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13"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14" name="PlaceHolder 5"/>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16" name="PlaceHolder 2"/>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17" name="PlaceHolder 3"/>
          <p:cNvSpPr>
            <a:spLocks noGrp="1"/>
          </p:cNvSpPr>
          <p:nvPr>
            <p:ph type="body"/>
          </p:nvPr>
        </p:nvSpPr>
        <p:spPr>
          <a:xfrm>
            <a:off x="457200" y="1600200"/>
            <a:ext cx="822924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pic>
        <p:nvPicPr>
          <p:cNvPr id="118" name="" descr=""/>
          <p:cNvPicPr/>
          <p:nvPr/>
        </p:nvPicPr>
        <p:blipFill>
          <a:blip r:embed="rId2"/>
          <a:stretch/>
        </p:blipFill>
        <p:spPr>
          <a:xfrm>
            <a:off x="1735560" y="1599840"/>
            <a:ext cx="5671800" cy="4525560"/>
          </a:xfrm>
          <a:prstGeom prst="rect">
            <a:avLst/>
          </a:prstGeom>
          <a:ln>
            <a:noFill/>
          </a:ln>
        </p:spPr>
      </p:pic>
      <p:pic>
        <p:nvPicPr>
          <p:cNvPr id="119" name="" descr=""/>
          <p:cNvPicPr/>
          <p:nvPr/>
        </p:nvPicPr>
        <p:blipFill>
          <a:blip r:embed="rId3"/>
          <a:stretch/>
        </p:blipFill>
        <p:spPr>
          <a:xfrm>
            <a:off x="1735560" y="1599840"/>
            <a:ext cx="5671800" cy="452556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1"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2" name="PlaceHolder 3"/>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nl-NL"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16"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7" name="PlaceHolder 3"/>
          <p:cNvSpPr>
            <a:spLocks noGrp="1"/>
          </p:cNvSpPr>
          <p:nvPr>
            <p:ph type="body"/>
          </p:nvPr>
        </p:nvSpPr>
        <p:spPr>
          <a:xfrm>
            <a:off x="45720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18" name="PlaceHolder 4"/>
          <p:cNvSpPr>
            <a:spLocks noGrp="1"/>
          </p:cNvSpPr>
          <p:nvPr>
            <p:ph type="body"/>
          </p:nvPr>
        </p:nvSpPr>
        <p:spPr>
          <a:xfrm>
            <a:off x="467424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20" name="PlaceHolder 2"/>
          <p:cNvSpPr>
            <a:spLocks noGrp="1"/>
          </p:cNvSpPr>
          <p:nvPr>
            <p:ph type="body"/>
          </p:nvPr>
        </p:nvSpPr>
        <p:spPr>
          <a:xfrm>
            <a:off x="457200" y="1600200"/>
            <a:ext cx="4015800" cy="4525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21"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22" name="PlaceHolder 4"/>
          <p:cNvSpPr>
            <a:spLocks noGrp="1"/>
          </p:cNvSpPr>
          <p:nvPr>
            <p:ph type="body"/>
          </p:nvPr>
        </p:nvSpPr>
        <p:spPr>
          <a:xfrm>
            <a:off x="4674240" y="396432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9240" cy="1142640"/>
          </a:xfrm>
          <a:prstGeom prst="rect">
            <a:avLst/>
          </a:prstGeom>
        </p:spPr>
        <p:txBody>
          <a:bodyPr lIns="0" rIns="0" tIns="0" bIns="0" anchor="ctr"/>
          <a:p>
            <a:endParaRPr b="0" lang="nl-NL" sz="1800" spc="-1" strike="noStrike">
              <a:solidFill>
                <a:srgbClr val="000000"/>
              </a:solidFill>
              <a:uFill>
                <a:solidFill>
                  <a:srgbClr val="ffffff"/>
                </a:solidFill>
              </a:uFill>
              <a:latin typeface="Calibri"/>
            </a:endParaRPr>
          </a:p>
        </p:txBody>
      </p:sp>
      <p:sp>
        <p:nvSpPr>
          <p:cNvPr id="24" name="PlaceHolder 2"/>
          <p:cNvSpPr>
            <a:spLocks noGrp="1"/>
          </p:cNvSpPr>
          <p:nvPr>
            <p:ph type="body"/>
          </p:nvPr>
        </p:nvSpPr>
        <p:spPr>
          <a:xfrm>
            <a:off x="45720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25" name="PlaceHolder 3"/>
          <p:cNvSpPr>
            <a:spLocks noGrp="1"/>
          </p:cNvSpPr>
          <p:nvPr>
            <p:ph type="body"/>
          </p:nvPr>
        </p:nvSpPr>
        <p:spPr>
          <a:xfrm>
            <a:off x="4674240" y="1600200"/>
            <a:ext cx="401580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
        <p:nvSpPr>
          <p:cNvPr id="26" name="PlaceHolder 4"/>
          <p:cNvSpPr>
            <a:spLocks noGrp="1"/>
          </p:cNvSpPr>
          <p:nvPr>
            <p:ph type="body"/>
          </p:nvPr>
        </p:nvSpPr>
        <p:spPr>
          <a:xfrm>
            <a:off x="457200" y="3964320"/>
            <a:ext cx="8229240" cy="2158560"/>
          </a:xfrm>
          <a:prstGeom prst="rect">
            <a:avLst/>
          </a:prstGeom>
        </p:spPr>
        <p:txBody>
          <a:bodyPr lIns="0" rIns="0" tIns="0" bIns="0"/>
          <a:p>
            <a:endParaRPr b="0" lang="nl-NL" sz="3200" spc="-1" strike="noStrike">
              <a:solidFill>
                <a:srgbClr val="000000"/>
              </a:solidFill>
              <a:uFill>
                <a:solidFill>
                  <a:srgbClr val="ffffff"/>
                </a:solidFill>
              </a:u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Afbeelding 6" descr=""/>
          <p:cNvPicPr/>
          <p:nvPr/>
        </p:nvPicPr>
        <p:blipFill>
          <a:blip r:embed="rId2"/>
          <a:stretch/>
        </p:blipFill>
        <p:spPr>
          <a:xfrm>
            <a:off x="0" y="-10800"/>
            <a:ext cx="9143640" cy="7064640"/>
          </a:xfrm>
          <a:prstGeom prst="rect">
            <a:avLst/>
          </a:prstGeom>
          <a:ln>
            <a:noFill/>
          </a:ln>
        </p:spPr>
      </p:pic>
      <p:sp>
        <p:nvSpPr>
          <p:cNvPr id="1"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nl-NL" sz="4400" spc="-1" strike="noStrike">
                <a:solidFill>
                  <a:srgbClr val="000000"/>
                </a:solidFill>
                <a:uFill>
                  <a:solidFill>
                    <a:srgbClr val="ffffff"/>
                  </a:solidFill>
                </a:uFill>
                <a:latin typeface="Calibri"/>
              </a:rPr>
              <a:t>Klik om de stijl te bewerken</a:t>
            </a:r>
            <a:endParaRPr b="0" lang="nl-NL" sz="1800" spc="-1" strike="noStrike">
              <a:solidFill>
                <a:srgbClr val="000000"/>
              </a:solidFill>
              <a:uFill>
                <a:solidFill>
                  <a:srgbClr val="ffffff"/>
                </a:solidFill>
              </a:uFill>
              <a:latin typeface="Calibri"/>
            </a:endParaRPr>
          </a:p>
        </p:txBody>
      </p:sp>
      <p:sp>
        <p:nvSpPr>
          <p:cNvPr id="2" name="PlaceHolder 2"/>
          <p:cNvSpPr>
            <a:spLocks noGrp="1"/>
          </p:cNvSpPr>
          <p:nvPr>
            <p:ph type="body"/>
          </p:nvPr>
        </p:nvSpPr>
        <p:spPr>
          <a:xfrm>
            <a:off x="457200" y="1600200"/>
            <a:ext cx="8229240" cy="4525560"/>
          </a:xfrm>
          <a:prstGeom prst="rect">
            <a:avLst/>
          </a:prstGeom>
        </p:spPr>
        <p:txBody>
          <a:bodyPr/>
          <a:p>
            <a:pPr marL="432000" indent="-324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Klik om de opmaak van de overzichtstekst te bewerken</a:t>
            </a:r>
            <a:endParaRPr b="0" lang="nl-NL"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nl-NL" sz="3200" spc="-1" strike="noStrike">
                <a:solidFill>
                  <a:srgbClr val="000000"/>
                </a:solidFill>
                <a:uFill>
                  <a:solidFill>
                    <a:srgbClr val="ffffff"/>
                  </a:solidFill>
                </a:uFill>
                <a:latin typeface="Calibri"/>
              </a:rPr>
              <a:t>Tweede overzichtsniveau</a:t>
            </a:r>
            <a:endParaRPr b="0" lang="nl-NL" sz="32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Derde overzichtsniveau</a:t>
            </a:r>
            <a:endParaRPr b="0" lang="nl-NL" sz="32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nl-NL" sz="3200" spc="-1" strike="noStrike">
                <a:solidFill>
                  <a:srgbClr val="000000"/>
                </a:solidFill>
                <a:uFill>
                  <a:solidFill>
                    <a:srgbClr val="ffffff"/>
                  </a:solidFill>
                </a:uFill>
                <a:latin typeface="Calibri"/>
              </a:rPr>
              <a:t>Vierde overzichtsniveau</a:t>
            </a:r>
            <a:endParaRPr b="0" lang="nl-NL" sz="32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Vijfde overzichtsniveau</a:t>
            </a:r>
            <a:endParaRPr b="0" lang="nl-NL" sz="32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Zesde overzichtsniveau</a:t>
            </a:r>
            <a:endParaRPr b="0" lang="nl-NL" sz="3200" spc="-1" strike="noStrike">
              <a:solidFill>
                <a:srgbClr val="000000"/>
              </a:solidFill>
              <a:uFill>
                <a:solidFill>
                  <a:srgbClr val="ffffff"/>
                </a:solidFill>
              </a:uFill>
              <a:latin typeface="Calibri"/>
            </a:endParaRPr>
          </a:p>
          <a:p>
            <a:pPr marL="343080" indent="-342720">
              <a:lnSpc>
                <a:spcPct val="100000"/>
              </a:lnSpc>
              <a:buClr>
                <a:srgbClr val="000000"/>
              </a:buClr>
              <a:buFont typeface="Arial"/>
              <a:buChar char="•"/>
            </a:pPr>
            <a:r>
              <a:rPr b="0" lang="nl-NL" sz="3200" spc="-1" strike="noStrike">
                <a:solidFill>
                  <a:srgbClr val="000000"/>
                </a:solidFill>
                <a:uFill>
                  <a:solidFill>
                    <a:srgbClr val="ffffff"/>
                  </a:solidFill>
                </a:uFill>
                <a:latin typeface="Calibri"/>
              </a:rPr>
              <a:t>Zevende overzichtsniveauKlik om de modelstijlen te bewerken</a:t>
            </a:r>
            <a:endParaRPr b="0" lang="nl-NL" sz="3200" spc="-1" strike="noStrike">
              <a:solidFill>
                <a:srgbClr val="000000"/>
              </a:solidFill>
              <a:uFill>
                <a:solidFill>
                  <a:srgbClr val="ffffff"/>
                </a:solidFill>
              </a:uFill>
              <a:latin typeface="Calibri"/>
            </a:endParaRPr>
          </a:p>
          <a:p>
            <a:pPr lvl="1" marL="743040" indent="-285480">
              <a:lnSpc>
                <a:spcPct val="100000"/>
              </a:lnSpc>
              <a:buClr>
                <a:srgbClr val="000000"/>
              </a:buClr>
              <a:buFont typeface="Arial"/>
              <a:buChar char="–"/>
            </a:pPr>
            <a:r>
              <a:rPr b="0" lang="nl-NL" sz="2800" spc="-1" strike="noStrike">
                <a:solidFill>
                  <a:srgbClr val="000000"/>
                </a:solidFill>
                <a:uFill>
                  <a:solidFill>
                    <a:srgbClr val="ffffff"/>
                  </a:solidFill>
                </a:uFill>
                <a:latin typeface="Calibri"/>
              </a:rPr>
              <a:t>Tweede niveau</a:t>
            </a:r>
            <a:endParaRPr b="0" lang="nl-NL" sz="3200" spc="-1" strike="noStrike">
              <a:solidFill>
                <a:srgbClr val="000000"/>
              </a:solidFill>
              <a:uFill>
                <a:solidFill>
                  <a:srgbClr val="ffffff"/>
                </a:solidFill>
              </a:uFill>
              <a:latin typeface="Calibri"/>
            </a:endParaRPr>
          </a:p>
          <a:p>
            <a:pPr lvl="2" marL="1143000" indent="-228240">
              <a:lnSpc>
                <a:spcPct val="100000"/>
              </a:lnSpc>
              <a:buClr>
                <a:srgbClr val="000000"/>
              </a:buClr>
              <a:buFont typeface="Arial"/>
              <a:buChar char="•"/>
            </a:pPr>
            <a:r>
              <a:rPr b="0" lang="nl-NL" sz="2400" spc="-1" strike="noStrike">
                <a:solidFill>
                  <a:srgbClr val="000000"/>
                </a:solidFill>
                <a:uFill>
                  <a:solidFill>
                    <a:srgbClr val="ffffff"/>
                  </a:solidFill>
                </a:uFill>
                <a:latin typeface="Calibri"/>
              </a:rPr>
              <a:t>Derde niveau</a:t>
            </a:r>
            <a:endParaRPr b="0" lang="nl-NL" sz="3200" spc="-1" strike="noStrike">
              <a:solidFill>
                <a:srgbClr val="000000"/>
              </a:solidFill>
              <a:uFill>
                <a:solidFill>
                  <a:srgbClr val="ffffff"/>
                </a:solidFill>
              </a:uFill>
              <a:latin typeface="Calibri"/>
            </a:endParaRPr>
          </a:p>
          <a:p>
            <a:pPr lvl="3" marL="1600200" indent="-228240">
              <a:lnSpc>
                <a:spcPct val="100000"/>
              </a:lnSpc>
              <a:buClr>
                <a:srgbClr val="000000"/>
              </a:buClr>
              <a:buFont typeface="Arial"/>
              <a:buChar char="–"/>
            </a:pPr>
            <a:r>
              <a:rPr b="0" lang="nl-NL" sz="2000" spc="-1" strike="noStrike">
                <a:solidFill>
                  <a:srgbClr val="000000"/>
                </a:solidFill>
                <a:uFill>
                  <a:solidFill>
                    <a:srgbClr val="ffffff"/>
                  </a:solidFill>
                </a:uFill>
                <a:latin typeface="Calibri"/>
              </a:rPr>
              <a:t>Vierde niveau</a:t>
            </a:r>
            <a:endParaRPr b="0" lang="nl-NL" sz="3200" spc="-1" strike="noStrike">
              <a:solidFill>
                <a:srgbClr val="000000"/>
              </a:solidFill>
              <a:uFill>
                <a:solidFill>
                  <a:srgbClr val="ffffff"/>
                </a:solidFill>
              </a:uFill>
              <a:latin typeface="Calibri"/>
            </a:endParaRPr>
          </a:p>
          <a:p>
            <a:pPr lvl="4" marL="2057400" indent="-228240">
              <a:lnSpc>
                <a:spcPct val="100000"/>
              </a:lnSpc>
              <a:buClr>
                <a:srgbClr val="000000"/>
              </a:buClr>
              <a:buFont typeface="Arial"/>
              <a:buChar char="»"/>
            </a:pPr>
            <a:r>
              <a:rPr b="0" lang="nl-NL" sz="2000" spc="-1" strike="noStrike">
                <a:solidFill>
                  <a:srgbClr val="000000"/>
                </a:solidFill>
                <a:uFill>
                  <a:solidFill>
                    <a:srgbClr val="ffffff"/>
                  </a:solidFill>
                </a:uFill>
                <a:latin typeface="Calibri"/>
              </a:rPr>
              <a:t>Vijfde niveau</a:t>
            </a:r>
            <a:endParaRPr b="0" lang="nl-NL" sz="3200" spc="-1" strike="noStrike">
              <a:solidFill>
                <a:srgbClr val="000000"/>
              </a:solidFill>
              <a:uFill>
                <a:solidFill>
                  <a:srgbClr val="ffffff"/>
                </a:solidFill>
              </a:uFill>
              <a:latin typeface="Calibri"/>
            </a:endParaRPr>
          </a:p>
        </p:txBody>
      </p:sp>
      <p:sp>
        <p:nvSpPr>
          <p:cNvPr id="3" name="PlaceHolder 3"/>
          <p:cNvSpPr>
            <a:spLocks noGrp="1"/>
          </p:cNvSpPr>
          <p:nvPr>
            <p:ph type="dt"/>
          </p:nvPr>
        </p:nvSpPr>
        <p:spPr>
          <a:xfrm>
            <a:off x="457200" y="6356520"/>
            <a:ext cx="2133360" cy="364680"/>
          </a:xfrm>
          <a:prstGeom prst="rect">
            <a:avLst/>
          </a:prstGeom>
        </p:spPr>
        <p:txBody>
          <a:bodyPr anchor="ctr"/>
          <a:p>
            <a:pPr>
              <a:lnSpc>
                <a:spcPct val="100000"/>
              </a:lnSpc>
            </a:pPr>
            <a:r>
              <a:rPr b="0" lang="nl-NL" sz="1200" spc="-1" strike="noStrike">
                <a:solidFill>
                  <a:srgbClr val="8b8b8b"/>
                </a:solidFill>
                <a:uFill>
                  <a:solidFill>
                    <a:srgbClr val="ffffff"/>
                  </a:solidFill>
                </a:uFill>
                <a:latin typeface="Calibri"/>
              </a:rPr>
              <a:t>30-11-18</a:t>
            </a:r>
            <a:endParaRPr b="0" lang="nl-NL" sz="1400" spc="-1" strike="noStrike">
              <a:solidFill>
                <a:srgbClr val="000000"/>
              </a:solidFill>
              <a:uFill>
                <a:solidFill>
                  <a:srgbClr val="ffffff"/>
                </a:solidFill>
              </a:uFill>
              <a:latin typeface="Times New Roman"/>
            </a:endParaRPr>
          </a:p>
        </p:txBody>
      </p:sp>
      <p:sp>
        <p:nvSpPr>
          <p:cNvPr id="4" name="PlaceHolder 4"/>
          <p:cNvSpPr>
            <a:spLocks noGrp="1"/>
          </p:cNvSpPr>
          <p:nvPr>
            <p:ph type="ftr"/>
          </p:nvPr>
        </p:nvSpPr>
        <p:spPr>
          <a:xfrm>
            <a:off x="3124080" y="6356520"/>
            <a:ext cx="2895120" cy="364680"/>
          </a:xfrm>
          <a:prstGeom prst="rect">
            <a:avLst/>
          </a:prstGeom>
        </p:spPr>
        <p:txBody>
          <a:bodyPr anchor="ctr"/>
          <a:p>
            <a:endParaRPr b="0" lang="nl-NL" sz="2400" spc="-1" strike="noStrike">
              <a:solidFill>
                <a:srgbClr val="000000"/>
              </a:solidFill>
              <a:uFill>
                <a:solidFill>
                  <a:srgbClr val="ffffff"/>
                </a:solidFill>
              </a:uFill>
              <a:latin typeface="Times New Roman"/>
            </a:endParaRPr>
          </a:p>
        </p:txBody>
      </p:sp>
      <p:sp>
        <p:nvSpPr>
          <p:cNvPr id="5" name="PlaceHolder 5"/>
          <p:cNvSpPr>
            <a:spLocks noGrp="1"/>
          </p:cNvSpPr>
          <p:nvPr>
            <p:ph type="sldNum"/>
          </p:nvPr>
        </p:nvSpPr>
        <p:spPr>
          <a:xfrm>
            <a:off x="6553080" y="6356520"/>
            <a:ext cx="2133360" cy="364680"/>
          </a:xfrm>
          <a:prstGeom prst="rect">
            <a:avLst/>
          </a:prstGeom>
        </p:spPr>
        <p:txBody>
          <a:bodyPr anchor="ctr"/>
          <a:p>
            <a:pPr algn="r">
              <a:lnSpc>
                <a:spcPct val="100000"/>
              </a:lnSpc>
            </a:pPr>
            <a:fld id="{4D8CE4E7-970A-4970-A61B-3583209327B9}" type="slidenum">
              <a:rPr b="0" lang="nl-NL" sz="1200" spc="-1" strike="noStrike">
                <a:solidFill>
                  <a:srgbClr val="8b8b8b"/>
                </a:solidFill>
                <a:uFill>
                  <a:solidFill>
                    <a:srgbClr val="ffffff"/>
                  </a:solidFill>
                </a:uFill>
                <a:latin typeface="Calibri"/>
              </a:rPr>
              <a:t>&lt;getal&gt;</a:t>
            </a:fld>
            <a:endParaRPr b="0" lang="nl-NL"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0" name="Afbeelding 6" descr=""/>
          <p:cNvPicPr/>
          <p:nvPr/>
        </p:nvPicPr>
        <p:blipFill>
          <a:blip r:embed="rId2"/>
          <a:stretch/>
        </p:blipFill>
        <p:spPr>
          <a:xfrm>
            <a:off x="0" y="-10800"/>
            <a:ext cx="9143640" cy="7064640"/>
          </a:xfrm>
          <a:prstGeom prst="rect">
            <a:avLst/>
          </a:prstGeom>
          <a:ln>
            <a:noFill/>
          </a:ln>
        </p:spPr>
      </p:pic>
      <p:sp>
        <p:nvSpPr>
          <p:cNvPr id="41" name="PlaceHolder 1"/>
          <p:cNvSpPr>
            <a:spLocks noGrp="1"/>
          </p:cNvSpPr>
          <p:nvPr>
            <p:ph type="dt"/>
          </p:nvPr>
        </p:nvSpPr>
        <p:spPr>
          <a:xfrm>
            <a:off x="457200" y="6356520"/>
            <a:ext cx="2133360" cy="364680"/>
          </a:xfrm>
          <a:prstGeom prst="rect">
            <a:avLst/>
          </a:prstGeom>
        </p:spPr>
        <p:txBody>
          <a:bodyPr anchor="ctr"/>
          <a:p>
            <a:pPr>
              <a:lnSpc>
                <a:spcPct val="100000"/>
              </a:lnSpc>
            </a:pPr>
            <a:r>
              <a:rPr b="0" lang="nl-NL" sz="1200" spc="-1" strike="noStrike">
                <a:solidFill>
                  <a:srgbClr val="8b8b8b"/>
                </a:solidFill>
                <a:uFill>
                  <a:solidFill>
                    <a:srgbClr val="ffffff"/>
                  </a:solidFill>
                </a:uFill>
                <a:latin typeface="Calibri"/>
              </a:rPr>
              <a:t>30-11-18</a:t>
            </a:r>
            <a:endParaRPr b="0" lang="nl-NL" sz="1400" spc="-1" strike="noStrike">
              <a:solidFill>
                <a:srgbClr val="000000"/>
              </a:solidFill>
              <a:uFill>
                <a:solidFill>
                  <a:srgbClr val="ffffff"/>
                </a:solidFill>
              </a:uFill>
              <a:latin typeface="Times New Roman"/>
            </a:endParaRPr>
          </a:p>
        </p:txBody>
      </p:sp>
      <p:sp>
        <p:nvSpPr>
          <p:cNvPr id="42" name="PlaceHolder 2"/>
          <p:cNvSpPr>
            <a:spLocks noGrp="1"/>
          </p:cNvSpPr>
          <p:nvPr>
            <p:ph type="ftr"/>
          </p:nvPr>
        </p:nvSpPr>
        <p:spPr>
          <a:xfrm>
            <a:off x="3124080" y="6356520"/>
            <a:ext cx="2895120" cy="364680"/>
          </a:xfrm>
          <a:prstGeom prst="rect">
            <a:avLst/>
          </a:prstGeom>
        </p:spPr>
        <p:txBody>
          <a:bodyPr anchor="ctr"/>
          <a:p>
            <a:endParaRPr b="0" lang="nl-NL" sz="2400" spc="-1" strike="noStrike">
              <a:solidFill>
                <a:srgbClr val="000000"/>
              </a:solidFill>
              <a:uFill>
                <a:solidFill>
                  <a:srgbClr val="ffffff"/>
                </a:solidFill>
              </a:uFill>
              <a:latin typeface="Times New Roman"/>
            </a:endParaRPr>
          </a:p>
        </p:txBody>
      </p:sp>
      <p:sp>
        <p:nvSpPr>
          <p:cNvPr id="43" name="PlaceHolder 3"/>
          <p:cNvSpPr>
            <a:spLocks noGrp="1"/>
          </p:cNvSpPr>
          <p:nvPr>
            <p:ph type="sldNum"/>
          </p:nvPr>
        </p:nvSpPr>
        <p:spPr>
          <a:xfrm>
            <a:off x="6553080" y="6356520"/>
            <a:ext cx="2133360" cy="364680"/>
          </a:xfrm>
          <a:prstGeom prst="rect">
            <a:avLst/>
          </a:prstGeom>
        </p:spPr>
        <p:txBody>
          <a:bodyPr anchor="ctr"/>
          <a:p>
            <a:pPr algn="r">
              <a:lnSpc>
                <a:spcPct val="100000"/>
              </a:lnSpc>
            </a:pPr>
            <a:fld id="{EF2466A2-8D80-4B46-AFA8-955AE068B64F}" type="slidenum">
              <a:rPr b="0" lang="nl-NL" sz="1200" spc="-1" strike="noStrike">
                <a:solidFill>
                  <a:srgbClr val="8b8b8b"/>
                </a:solidFill>
                <a:uFill>
                  <a:solidFill>
                    <a:srgbClr val="ffffff"/>
                  </a:solidFill>
                </a:uFill>
                <a:latin typeface="Calibri"/>
              </a:rPr>
              <a:t>&lt;getal&gt;</a:t>
            </a:fld>
            <a:endParaRPr b="0" lang="nl-NL" sz="1400" spc="-1" strike="noStrike">
              <a:solidFill>
                <a:srgbClr val="000000"/>
              </a:solidFill>
              <a:uFill>
                <a:solidFill>
                  <a:srgbClr val="ffffff"/>
                </a:solidFill>
              </a:uFill>
              <a:latin typeface="Times New Roman"/>
            </a:endParaRPr>
          </a:p>
        </p:txBody>
      </p:sp>
      <p:sp>
        <p:nvSpPr>
          <p:cNvPr id="44" name="PlaceHolder 4"/>
          <p:cNvSpPr>
            <a:spLocks noGrp="1"/>
          </p:cNvSpPr>
          <p:nvPr>
            <p:ph type="title"/>
          </p:nvPr>
        </p:nvSpPr>
        <p:spPr>
          <a:xfrm>
            <a:off x="457200" y="273600"/>
            <a:ext cx="8229240" cy="1144800"/>
          </a:xfrm>
          <a:prstGeom prst="rect">
            <a:avLst/>
          </a:prstGeom>
        </p:spPr>
        <p:txBody>
          <a:bodyPr lIns="0" rIns="0" tIns="0" bIns="0" anchor="ctr"/>
          <a:p>
            <a:r>
              <a:rPr b="0" lang="nl-NL" sz="1800" spc="-1" strike="noStrike">
                <a:solidFill>
                  <a:srgbClr val="000000"/>
                </a:solidFill>
                <a:uFill>
                  <a:solidFill>
                    <a:srgbClr val="ffffff"/>
                  </a:solidFill>
                </a:uFill>
                <a:latin typeface="Calibri"/>
              </a:rPr>
              <a:t>Klik om de opmaak van de titeltekst te bewerken</a:t>
            </a:r>
            <a:endParaRPr b="0" lang="nl-NL" sz="1800" spc="-1" strike="noStrike">
              <a:solidFill>
                <a:srgbClr val="000000"/>
              </a:solidFill>
              <a:uFill>
                <a:solidFill>
                  <a:srgbClr val="ffffff"/>
                </a:solidFill>
              </a:uFill>
              <a:latin typeface="Calibri"/>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Klik om de opmaak van de overzichtstekst te bewerken</a:t>
            </a:r>
            <a:endParaRPr b="0" lang="nl-NL"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nl-NL" sz="2400" spc="-1" strike="noStrike">
                <a:solidFill>
                  <a:srgbClr val="000000"/>
                </a:solidFill>
                <a:uFill>
                  <a:solidFill>
                    <a:srgbClr val="ffffff"/>
                  </a:solidFill>
                </a:uFill>
                <a:latin typeface="Calibri"/>
              </a:rPr>
              <a:t>Tweede overzichtsniveau</a:t>
            </a:r>
            <a:endParaRPr b="0" lang="nl-NL"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Derde overzichtsniveau</a:t>
            </a:r>
            <a:endParaRPr b="0" lang="nl-NL" sz="20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nl-NL" sz="2000" spc="-1" strike="noStrike">
                <a:solidFill>
                  <a:srgbClr val="000000"/>
                </a:solidFill>
                <a:uFill>
                  <a:solidFill>
                    <a:srgbClr val="ffffff"/>
                  </a:solidFill>
                </a:uFill>
                <a:latin typeface="Calibri"/>
              </a:rPr>
              <a:t>Vierde overzichtsniveau</a:t>
            </a:r>
            <a:endParaRPr b="0" lang="nl-NL" sz="20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Vijfde overzichtsniveau</a:t>
            </a:r>
            <a:endParaRPr b="0" lang="nl-NL"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Zesde overzichtsniveau</a:t>
            </a:r>
            <a:endParaRPr b="0" lang="nl-NL"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Zevende overzichtsniveau</a:t>
            </a:r>
            <a:endParaRPr b="0" lang="nl-NL"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0" name="Afbeelding 6" descr=""/>
          <p:cNvPicPr/>
          <p:nvPr/>
        </p:nvPicPr>
        <p:blipFill>
          <a:blip r:embed="rId2"/>
          <a:stretch/>
        </p:blipFill>
        <p:spPr>
          <a:xfrm>
            <a:off x="0" y="-10800"/>
            <a:ext cx="9143640" cy="7064640"/>
          </a:xfrm>
          <a:prstGeom prst="rect">
            <a:avLst/>
          </a:prstGeom>
          <a:ln>
            <a:noFill/>
          </a:ln>
        </p:spPr>
      </p:pic>
      <p:sp>
        <p:nvSpPr>
          <p:cNvPr id="81"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nl-NL" sz="4400" spc="-1" strike="noStrike">
                <a:solidFill>
                  <a:srgbClr val="000000"/>
                </a:solidFill>
                <a:uFill>
                  <a:solidFill>
                    <a:srgbClr val="ffffff"/>
                  </a:solidFill>
                </a:uFill>
                <a:latin typeface="Calibri"/>
              </a:rPr>
              <a:t>Klik om de stijl te bewerken</a:t>
            </a:r>
            <a:endParaRPr b="0" lang="nl-NL" sz="1800" spc="-1" strike="noStrike">
              <a:solidFill>
                <a:srgbClr val="000000"/>
              </a:solidFill>
              <a:uFill>
                <a:solidFill>
                  <a:srgbClr val="ffffff"/>
                </a:solidFill>
              </a:uFill>
              <a:latin typeface="Calibri"/>
            </a:endParaRPr>
          </a:p>
        </p:txBody>
      </p:sp>
      <p:sp>
        <p:nvSpPr>
          <p:cNvPr id="82" name="PlaceHolder 2"/>
          <p:cNvSpPr>
            <a:spLocks noGrp="1"/>
          </p:cNvSpPr>
          <p:nvPr>
            <p:ph type="dt"/>
          </p:nvPr>
        </p:nvSpPr>
        <p:spPr>
          <a:xfrm>
            <a:off x="457200" y="6356520"/>
            <a:ext cx="2133360" cy="364680"/>
          </a:xfrm>
          <a:prstGeom prst="rect">
            <a:avLst/>
          </a:prstGeom>
        </p:spPr>
        <p:txBody>
          <a:bodyPr anchor="ctr"/>
          <a:p>
            <a:pPr>
              <a:lnSpc>
                <a:spcPct val="100000"/>
              </a:lnSpc>
            </a:pPr>
            <a:r>
              <a:rPr b="0" lang="nl-NL" sz="1200" spc="-1" strike="noStrike">
                <a:solidFill>
                  <a:srgbClr val="8b8b8b"/>
                </a:solidFill>
                <a:uFill>
                  <a:solidFill>
                    <a:srgbClr val="ffffff"/>
                  </a:solidFill>
                </a:uFill>
                <a:latin typeface="Calibri"/>
              </a:rPr>
              <a:t>30-11-18</a:t>
            </a:r>
            <a:endParaRPr b="0" lang="nl-NL" sz="1400" spc="-1" strike="noStrike">
              <a:solidFill>
                <a:srgbClr val="000000"/>
              </a:solidFill>
              <a:uFill>
                <a:solidFill>
                  <a:srgbClr val="ffffff"/>
                </a:solidFill>
              </a:uFill>
              <a:latin typeface="Times New Roman"/>
            </a:endParaRPr>
          </a:p>
        </p:txBody>
      </p:sp>
      <p:sp>
        <p:nvSpPr>
          <p:cNvPr id="83" name="PlaceHolder 3"/>
          <p:cNvSpPr>
            <a:spLocks noGrp="1"/>
          </p:cNvSpPr>
          <p:nvPr>
            <p:ph type="ftr"/>
          </p:nvPr>
        </p:nvSpPr>
        <p:spPr>
          <a:xfrm>
            <a:off x="3124080" y="6356520"/>
            <a:ext cx="2895120" cy="364680"/>
          </a:xfrm>
          <a:prstGeom prst="rect">
            <a:avLst/>
          </a:prstGeom>
        </p:spPr>
        <p:txBody>
          <a:bodyPr anchor="ctr"/>
          <a:p>
            <a:endParaRPr b="0" lang="nl-NL" sz="2400" spc="-1" strike="noStrike">
              <a:solidFill>
                <a:srgbClr val="000000"/>
              </a:solidFill>
              <a:uFill>
                <a:solidFill>
                  <a:srgbClr val="ffffff"/>
                </a:solidFill>
              </a:uFill>
              <a:latin typeface="Times New Roman"/>
            </a:endParaRPr>
          </a:p>
        </p:txBody>
      </p:sp>
      <p:sp>
        <p:nvSpPr>
          <p:cNvPr id="84" name="PlaceHolder 4"/>
          <p:cNvSpPr>
            <a:spLocks noGrp="1"/>
          </p:cNvSpPr>
          <p:nvPr>
            <p:ph type="sldNum"/>
          </p:nvPr>
        </p:nvSpPr>
        <p:spPr>
          <a:xfrm>
            <a:off x="6553080" y="6356520"/>
            <a:ext cx="2133360" cy="364680"/>
          </a:xfrm>
          <a:prstGeom prst="rect">
            <a:avLst/>
          </a:prstGeom>
        </p:spPr>
        <p:txBody>
          <a:bodyPr anchor="ctr"/>
          <a:p>
            <a:pPr algn="r">
              <a:lnSpc>
                <a:spcPct val="100000"/>
              </a:lnSpc>
            </a:pPr>
            <a:fld id="{CF9BC246-114A-43F1-8088-C3C611B3AEAF}" type="slidenum">
              <a:rPr b="0" lang="nl-NL" sz="1200" spc="-1" strike="noStrike">
                <a:solidFill>
                  <a:srgbClr val="8b8b8b"/>
                </a:solidFill>
                <a:uFill>
                  <a:solidFill>
                    <a:srgbClr val="ffffff"/>
                  </a:solidFill>
                </a:uFill>
                <a:latin typeface="Calibri"/>
              </a:rPr>
              <a:t>&lt;getal&gt;</a:t>
            </a:fld>
            <a:endParaRPr b="0" lang="nl-NL" sz="1400" spc="-1" strike="noStrike">
              <a:solidFill>
                <a:srgbClr val="000000"/>
              </a:solidFill>
              <a:uFill>
                <a:solidFill>
                  <a:srgbClr val="ffffff"/>
                </a:solidFill>
              </a:uFill>
              <a:latin typeface="Times New Roman"/>
            </a:endParaRPr>
          </a:p>
        </p:txBody>
      </p:sp>
      <p:sp>
        <p:nvSpPr>
          <p:cNvPr id="85" name="PlaceHolder 5"/>
          <p:cNvSpPr>
            <a:spLocks noGrp="1"/>
          </p:cNvSpPr>
          <p:nvPr>
            <p:ph type="body"/>
          </p:nvPr>
        </p:nvSpPr>
        <p:spPr>
          <a:xfrm>
            <a:off x="457200" y="1604520"/>
            <a:ext cx="8229240" cy="3977280"/>
          </a:xfrm>
          <a:prstGeom prst="rect">
            <a:avLst/>
          </a:prstGeom>
        </p:spPr>
        <p:txBody>
          <a:bodyPr lIns="0" rIns="0" tIns="0" bIns="0"/>
          <a:p>
            <a:pPr marL="432000" indent="-324000">
              <a:buClr>
                <a:srgbClr val="000000"/>
              </a:buClr>
              <a:buSzPct val="45000"/>
              <a:buFont typeface="Wingdings" charset="2"/>
              <a:buChar char=""/>
            </a:pPr>
            <a:r>
              <a:rPr b="0" lang="nl-NL" sz="3200" spc="-1" strike="noStrike">
                <a:solidFill>
                  <a:srgbClr val="000000"/>
                </a:solidFill>
                <a:uFill>
                  <a:solidFill>
                    <a:srgbClr val="ffffff"/>
                  </a:solidFill>
                </a:uFill>
                <a:latin typeface="Calibri"/>
              </a:rPr>
              <a:t>Klik om de opmaak van de overzichtstekst te bewerken</a:t>
            </a:r>
            <a:endParaRPr b="0" lang="nl-NL" sz="3200" spc="-1" strike="noStrike">
              <a:solidFill>
                <a:srgbClr val="000000"/>
              </a:solidFill>
              <a:uFill>
                <a:solidFill>
                  <a:srgbClr val="ffffff"/>
                </a:solidFill>
              </a:uFill>
              <a:latin typeface="Calibri"/>
            </a:endParaRPr>
          </a:p>
          <a:p>
            <a:pPr lvl="1" marL="864000" indent="-324000">
              <a:buClr>
                <a:srgbClr val="000000"/>
              </a:buClr>
              <a:buSzPct val="75000"/>
              <a:buFont typeface="Symbol" charset="2"/>
              <a:buChar char=""/>
            </a:pPr>
            <a:r>
              <a:rPr b="0" lang="nl-NL" sz="2400" spc="-1" strike="noStrike">
                <a:solidFill>
                  <a:srgbClr val="000000"/>
                </a:solidFill>
                <a:uFill>
                  <a:solidFill>
                    <a:srgbClr val="ffffff"/>
                  </a:solidFill>
                </a:uFill>
                <a:latin typeface="Calibri"/>
              </a:rPr>
              <a:t>Tweede overzichtsniveau</a:t>
            </a:r>
            <a:endParaRPr b="0" lang="nl-NL" sz="2400" spc="-1" strike="noStrike">
              <a:solidFill>
                <a:srgbClr val="000000"/>
              </a:solidFill>
              <a:uFill>
                <a:solidFill>
                  <a:srgbClr val="ffffff"/>
                </a:solidFill>
              </a:uFill>
              <a:latin typeface="Calibri"/>
            </a:endParaRPr>
          </a:p>
          <a:p>
            <a:pPr lvl="2" marL="1296000" indent="-288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Derde overzichtsniveau</a:t>
            </a:r>
            <a:endParaRPr b="0" lang="nl-NL" sz="2000" spc="-1" strike="noStrike">
              <a:solidFill>
                <a:srgbClr val="000000"/>
              </a:solidFill>
              <a:uFill>
                <a:solidFill>
                  <a:srgbClr val="ffffff"/>
                </a:solidFill>
              </a:uFill>
              <a:latin typeface="Calibri"/>
            </a:endParaRPr>
          </a:p>
          <a:p>
            <a:pPr lvl="3" marL="1728000" indent="-216000">
              <a:buClr>
                <a:srgbClr val="000000"/>
              </a:buClr>
              <a:buSzPct val="75000"/>
              <a:buFont typeface="Symbol" charset="2"/>
              <a:buChar char=""/>
            </a:pPr>
            <a:r>
              <a:rPr b="0" lang="nl-NL" sz="2000" spc="-1" strike="noStrike">
                <a:solidFill>
                  <a:srgbClr val="000000"/>
                </a:solidFill>
                <a:uFill>
                  <a:solidFill>
                    <a:srgbClr val="ffffff"/>
                  </a:solidFill>
                </a:uFill>
                <a:latin typeface="Calibri"/>
              </a:rPr>
              <a:t>Vierde overzichtsniveau</a:t>
            </a:r>
            <a:endParaRPr b="0" lang="nl-NL" sz="2000" spc="-1" strike="noStrike">
              <a:solidFill>
                <a:srgbClr val="000000"/>
              </a:solidFill>
              <a:uFill>
                <a:solidFill>
                  <a:srgbClr val="ffffff"/>
                </a:solidFill>
              </a:uFill>
              <a:latin typeface="Calibri"/>
            </a:endParaRPr>
          </a:p>
          <a:p>
            <a:pPr lvl="4" marL="2160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Vijfde overzichtsniveau</a:t>
            </a:r>
            <a:endParaRPr b="0" lang="nl-NL" sz="2000" spc="-1" strike="noStrike">
              <a:solidFill>
                <a:srgbClr val="000000"/>
              </a:solidFill>
              <a:uFill>
                <a:solidFill>
                  <a:srgbClr val="ffffff"/>
                </a:solidFill>
              </a:uFill>
              <a:latin typeface="Calibri"/>
            </a:endParaRPr>
          </a:p>
          <a:p>
            <a:pPr lvl="5" marL="2592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Zesde overzichtsniveau</a:t>
            </a:r>
            <a:endParaRPr b="0" lang="nl-NL" sz="2000" spc="-1" strike="noStrike">
              <a:solidFill>
                <a:srgbClr val="000000"/>
              </a:solidFill>
              <a:uFill>
                <a:solidFill>
                  <a:srgbClr val="ffffff"/>
                </a:solidFill>
              </a:uFill>
              <a:latin typeface="Calibri"/>
            </a:endParaRPr>
          </a:p>
          <a:p>
            <a:pPr lvl="6" marL="3024000" indent="-216000">
              <a:buClr>
                <a:srgbClr val="000000"/>
              </a:buClr>
              <a:buSzPct val="45000"/>
              <a:buFont typeface="Wingdings" charset="2"/>
              <a:buChar char=""/>
            </a:pPr>
            <a:r>
              <a:rPr b="0" lang="nl-NL" sz="2000" spc="-1" strike="noStrike">
                <a:solidFill>
                  <a:srgbClr val="000000"/>
                </a:solidFill>
                <a:uFill>
                  <a:solidFill>
                    <a:srgbClr val="ffffff"/>
                  </a:solidFill>
                </a:uFill>
                <a:latin typeface="Calibri"/>
              </a:rPr>
              <a:t>Zevende overzichtsniveau</a:t>
            </a:r>
            <a:endParaRPr b="0" lang="nl-NL" sz="2000" spc="-1" strike="noStrike">
              <a:solidFill>
                <a:srgbClr val="000000"/>
              </a:solidFill>
              <a:uFill>
                <a:solidFill>
                  <a:srgbClr val="ffffff"/>
                </a:solidFill>
              </a:uFill>
              <a:latin typeface="Calibri"/>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jpeg"/><Relationship Id="rId3" Type="http://schemas.openxmlformats.org/officeDocument/2006/relationships/image" Target="../media/image33.png"/><Relationship Id="rId4"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image" Target="../media/image44.png"/><Relationship Id="rId3" Type="http://schemas.openxmlformats.org/officeDocument/2006/relationships/slideLayout" Target="../slideLayouts/slideLayout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slideLayout" Target="../slideLayouts/slideLayout1.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image" Target="../media/image48.png"/><Relationship Id="rId3" Type="http://schemas.openxmlformats.org/officeDocument/2006/relationships/slideLayout" Target="../slideLayouts/slideLayout1.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26.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6.xml"/>
</Relationships>
</file>

<file path=ppt/slides/_rels/slide24.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slideLayout" Target="../slideLayouts/slideLayout26.xml"/>
</Relationships>
</file>

<file path=ppt/slides/_rels/slide25.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wmf"/><Relationship Id="rId3"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image" Target="../media/image70.jpeg"/><Relationship Id="rId2"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image" Target="../media/image71.jpeg"/><Relationship Id="rId2"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72.jpeg"/><Relationship Id="rId2"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73.jpeg"/><Relationship Id="rId2"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png"/><Relationship Id="rId3"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TextShape 1"/>
          <p:cNvSpPr txBox="1"/>
          <p:nvPr/>
        </p:nvSpPr>
        <p:spPr>
          <a:xfrm>
            <a:off x="-87840" y="3035160"/>
            <a:ext cx="9215640" cy="2841840"/>
          </a:xfrm>
          <a:prstGeom prst="rect">
            <a:avLst/>
          </a:prstGeom>
          <a:noFill/>
          <a:ln>
            <a:noFill/>
          </a:ln>
        </p:spPr>
        <p:txBody>
          <a:bodyPr anchor="ctr"/>
          <a:p>
            <a:pPr algn="ctr">
              <a:lnSpc>
                <a:spcPct val="100000"/>
              </a:lnSpc>
            </a:pPr>
            <a:r>
              <a:rPr b="1" lang="nl-NL" sz="20000" spc="-1" strike="noStrike">
                <a:solidFill>
                  <a:srgbClr val="c00000"/>
                </a:solidFill>
                <a:uFill>
                  <a:solidFill>
                    <a:srgbClr val="ffffff"/>
                  </a:solidFill>
                </a:uFill>
                <a:latin typeface="Viner Hand ITC"/>
              </a:rPr>
              <a:t>MY</a:t>
            </a:r>
            <a:r>
              <a:rPr b="1" lang="nl-NL" sz="20000" spc="-1" strike="noStrike">
                <a:solidFill>
                  <a:srgbClr val="17375e"/>
                </a:solidFill>
                <a:uFill>
                  <a:solidFill>
                    <a:srgbClr val="ffffff"/>
                  </a:solidFill>
                </a:uFill>
                <a:latin typeface="Viner Hand ITC"/>
              </a:rPr>
              <a:t>
</a:t>
            </a:r>
            <a:r>
              <a:rPr b="1" lang="nl-NL" sz="4000" spc="-1" strike="noStrike">
                <a:solidFill>
                  <a:srgbClr val="ffffff"/>
                </a:solidFill>
                <a:uFill>
                  <a:solidFill>
                    <a:srgbClr val="ffffff"/>
                  </a:solidFill>
                </a:uFill>
                <a:latin typeface="Viner Hand ITC"/>
              </a:rPr>
              <a:t>1o jaar</a:t>
            </a:r>
            <a:endParaRPr b="0" lang="nl-NL" sz="1800" spc="-1" strike="noStrike">
              <a:solidFill>
                <a:srgbClr val="000000"/>
              </a:solidFill>
              <a:uFill>
                <a:solidFill>
                  <a:srgbClr val="ffffff"/>
                </a:solidFill>
              </a:uFill>
              <a:latin typeface="Calibri"/>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Picture 2" descr=""/>
          <p:cNvPicPr/>
          <p:nvPr/>
        </p:nvPicPr>
        <p:blipFill>
          <a:blip r:embed="rId1"/>
          <a:srcRect l="0" t="7112" r="1032" b="7517"/>
          <a:stretch/>
        </p:blipFill>
        <p:spPr>
          <a:xfrm>
            <a:off x="-12960" y="1124640"/>
            <a:ext cx="9156600" cy="5926320"/>
          </a:xfrm>
          <a:prstGeom prst="rect">
            <a:avLst/>
          </a:prstGeom>
          <a:ln>
            <a:noFill/>
          </a:ln>
        </p:spPr>
      </p:pic>
      <p:sp>
        <p:nvSpPr>
          <p:cNvPr id="158" name="CustomShape 1"/>
          <p:cNvSpPr/>
          <p:nvPr/>
        </p:nvSpPr>
        <p:spPr>
          <a:xfrm>
            <a:off x="6948360" y="1340640"/>
            <a:ext cx="2016000" cy="821880"/>
          </a:xfrm>
          <a:prstGeom prst="rect">
            <a:avLst/>
          </a:prstGeom>
          <a:solidFill>
            <a:srgbClr val="2c1502"/>
          </a:solidFill>
          <a:ln>
            <a:noFill/>
          </a:ln>
        </p:spPr>
        <p:style>
          <a:lnRef idx="0"/>
          <a:fillRef idx="0"/>
          <a:effectRef idx="0"/>
          <a:fontRef idx="minor"/>
        </p:style>
        <p:txBody>
          <a:bodyPr lIns="90000" rIns="90000" tIns="45000" bIns="45000"/>
          <a:p>
            <a:pPr algn="ctr">
              <a:lnSpc>
                <a:spcPct val="100000"/>
              </a:lnSpc>
            </a:pPr>
            <a:r>
              <a:rPr b="1" lang="nl-NL" sz="2400" spc="-1" strike="noStrike">
                <a:solidFill>
                  <a:srgbClr val="ffffff"/>
                </a:solidFill>
                <a:uFill>
                  <a:solidFill>
                    <a:srgbClr val="ffffff"/>
                  </a:solidFill>
                </a:uFill>
                <a:latin typeface="Times New Roman"/>
              </a:rPr>
              <a:t>En Abram dan?</a:t>
            </a:r>
            <a:endParaRPr b="0" lang="nl-NL" sz="1800" spc="-1" strike="noStrike">
              <a:solidFill>
                <a:srgbClr val="000000"/>
              </a:solidFill>
              <a:uFill>
                <a:solidFill>
                  <a:srgbClr val="ffffff"/>
                </a:solidFill>
              </a:uFill>
              <a:latin typeface="Arial"/>
            </a:endParaRPr>
          </a:p>
        </p:txBody>
      </p:sp>
      <p:sp>
        <p:nvSpPr>
          <p:cNvPr id="159" name="TextShape 2"/>
          <p:cNvSpPr txBox="1"/>
          <p:nvPr/>
        </p:nvSpPr>
        <p:spPr>
          <a:xfrm>
            <a:off x="457200" y="1600200"/>
            <a:ext cx="8229240" cy="4525560"/>
          </a:xfrm>
          <a:prstGeom prst="rect">
            <a:avLst/>
          </a:prstGeom>
          <a:noFill/>
          <a:ln>
            <a:noFill/>
          </a:ln>
        </p:spPr>
        <p:txBody>
          <a:bodyPr/>
          <a:p>
            <a:endParaRPr b="0" lang="nl-NL" sz="3200" spc="-1" strike="noStrike">
              <a:solidFill>
                <a:srgbClr val="000000"/>
              </a:solidFill>
              <a:uFill>
                <a:solidFill>
                  <a:srgbClr val="ffffff"/>
                </a:solidFill>
              </a:uFill>
              <a:latin typeface="Calibri"/>
            </a:endParaRPr>
          </a:p>
        </p:txBody>
      </p:sp>
      <p:pic>
        <p:nvPicPr>
          <p:cNvPr id="160" name="Picture 2" descr=""/>
          <p:cNvPicPr/>
          <p:nvPr/>
        </p:nvPicPr>
        <p:blipFill>
          <a:blip r:embed="rId2"/>
          <a:stretch/>
        </p:blipFill>
        <p:spPr>
          <a:xfrm>
            <a:off x="-124560" y="5402880"/>
            <a:ext cx="7451640" cy="1634040"/>
          </a:xfrm>
          <a:prstGeom prst="rect">
            <a:avLst/>
          </a:prstGeom>
          <a:ln>
            <a:noFill/>
          </a:ln>
        </p:spPr>
      </p:pic>
      <p:pic>
        <p:nvPicPr>
          <p:cNvPr id="161" name="Picture 3" descr=""/>
          <p:cNvPicPr/>
          <p:nvPr/>
        </p:nvPicPr>
        <p:blipFill>
          <a:blip r:embed="rId3"/>
          <a:srcRect l="0" t="5589" r="0" b="4836"/>
          <a:stretch/>
        </p:blipFill>
        <p:spPr>
          <a:xfrm>
            <a:off x="7059600" y="5452920"/>
            <a:ext cx="2120400" cy="1626120"/>
          </a:xfrm>
          <a:prstGeom prst="rect">
            <a:avLst/>
          </a:prstGeom>
          <a:ln>
            <a:noFill/>
          </a:ln>
        </p:spPr>
      </p:pic>
      <p:sp>
        <p:nvSpPr>
          <p:cNvPr id="162" name="TextShape 3"/>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63" name="Picture 2" descr=""/>
          <p:cNvPicPr/>
          <p:nvPr/>
        </p:nvPicPr>
        <p:blipFill>
          <a:blip r:embed="rId4"/>
          <a:stretch/>
        </p:blipFill>
        <p:spPr>
          <a:xfrm>
            <a:off x="1440" y="-99360"/>
            <a:ext cx="9138960" cy="1218960"/>
          </a:xfrm>
          <a:prstGeom prst="rect">
            <a:avLst/>
          </a:prstGeom>
          <a:ln>
            <a:noFill/>
          </a:ln>
        </p:spPr>
      </p:pic>
    </p:spTree>
  </p:cSld>
  <p:timing>
    <p:tnLst>
      <p:par>
        <p:cTn id="104" dur="indefinite" restart="never" nodeType="tmRoot">
          <p:childTnLst>
            <p:seq>
              <p:cTn id="105" dur="indefinite" nodeType="mainSeq">
                <p:childTnLst>
                  <p:par>
                    <p:cTn id="106" fill="hold">
                      <p:stCondLst>
                        <p:cond delay="0"/>
                      </p:stCondLst>
                      <p:childTnLst>
                        <p:par>
                          <p:cTn id="107" fill="hold">
                            <p:stCondLst>
                              <p:cond delay="0"/>
                            </p:stCondLst>
                            <p:childTnLst>
                              <p:par>
                                <p:cTn id="108" nodeType="afterEffect" fill="hold" presetClass="entr" presetID="2" presetSubtype="2">
                                  <p:stCondLst>
                                    <p:cond delay="0"/>
                                  </p:stCondLst>
                                  <p:childTnLst>
                                    <p:set>
                                      <p:cBhvr>
                                        <p:cTn id="109" dur="1" fill="hold">
                                          <p:stCondLst>
                                            <p:cond delay="0"/>
                                          </p:stCondLst>
                                        </p:cTn>
                                        <p:tgtEl>
                                          <p:spTgt spid="158"/>
                                        </p:tgtEl>
                                        <p:attrNameLst>
                                          <p:attrName>style.visibility</p:attrName>
                                        </p:attrNameLst>
                                      </p:cBhvr>
                                      <p:to>
                                        <p:strVal val="visible"/>
                                      </p:to>
                                    </p:set>
                                    <p:anim calcmode="lin" valueType="num">
                                      <p:cBhvr additive="repl">
                                        <p:cTn id="110" dur="500" fill="hold"/>
                                        <p:tgtEl>
                                          <p:spTgt spid="158"/>
                                        </p:tgtEl>
                                        <p:attrNameLst>
                                          <p:attrName>ppt_x</p:attrName>
                                        </p:attrNameLst>
                                      </p:cBhvr>
                                      <p:tavLst>
                                        <p:tav tm="0">
                                          <p:val>
                                            <p:strVal val="1+#ppt_w/2"/>
                                          </p:val>
                                        </p:tav>
                                        <p:tav tm="100000">
                                          <p:val>
                                            <p:strVal val="#ppt_x"/>
                                          </p:val>
                                        </p:tav>
                                      </p:tavLst>
                                    </p:anim>
                                    <p:anim calcmode="lin" valueType="num">
                                      <p:cBhvr additive="repl">
                                        <p:cTn id="111"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nodeType="clickEffect" fill="hold" presetClass="entr" presetID="2" presetSubtype="4">
                                  <p:stCondLst>
                                    <p:cond delay="0"/>
                                  </p:stCondLst>
                                  <p:childTnLst>
                                    <p:set>
                                      <p:cBhvr>
                                        <p:cTn id="115" dur="1" fill="hold">
                                          <p:stCondLst>
                                            <p:cond delay="0"/>
                                          </p:stCondLst>
                                        </p:cTn>
                                        <p:tgtEl>
                                          <p:spTgt spid="160"/>
                                        </p:tgtEl>
                                        <p:attrNameLst>
                                          <p:attrName>style.visibility</p:attrName>
                                        </p:attrNameLst>
                                      </p:cBhvr>
                                      <p:to>
                                        <p:strVal val="visible"/>
                                      </p:to>
                                    </p:set>
                                    <p:anim calcmode="lin" valueType="num">
                                      <p:cBhvr additive="repl">
                                        <p:cTn id="116" dur="500" fill="hold"/>
                                        <p:tgtEl>
                                          <p:spTgt spid="160"/>
                                        </p:tgtEl>
                                        <p:attrNameLst>
                                          <p:attrName>ppt_x</p:attrName>
                                        </p:attrNameLst>
                                      </p:cBhvr>
                                      <p:tavLst>
                                        <p:tav tm="0">
                                          <p:val>
                                            <p:strVal val="#ppt_x"/>
                                          </p:val>
                                        </p:tav>
                                        <p:tav tm="100000">
                                          <p:val>
                                            <p:strVal val="#ppt_x"/>
                                          </p:val>
                                        </p:tav>
                                      </p:tavLst>
                                    </p:anim>
                                    <p:anim calcmode="lin" valueType="num">
                                      <p:cBhvr additive="repl">
                                        <p:cTn id="117"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nodeType="clickEffect" fill="hold" presetClass="entr" presetID="2" presetSubtype="4">
                                  <p:stCondLst>
                                    <p:cond delay="0"/>
                                  </p:stCondLst>
                                  <p:childTnLst>
                                    <p:set>
                                      <p:cBhvr>
                                        <p:cTn id="121" dur="1" fill="hold">
                                          <p:stCondLst>
                                            <p:cond delay="0"/>
                                          </p:stCondLst>
                                        </p:cTn>
                                        <p:tgtEl>
                                          <p:spTgt spid="161"/>
                                        </p:tgtEl>
                                        <p:attrNameLst>
                                          <p:attrName>style.visibility</p:attrName>
                                        </p:attrNameLst>
                                      </p:cBhvr>
                                      <p:to>
                                        <p:strVal val="visible"/>
                                      </p:to>
                                    </p:set>
                                    <p:anim calcmode="lin" valueType="num">
                                      <p:cBhvr additive="repl">
                                        <p:cTn id="122" dur="500" fill="hold"/>
                                        <p:tgtEl>
                                          <p:spTgt spid="161"/>
                                        </p:tgtEl>
                                        <p:attrNameLst>
                                          <p:attrName>ppt_x</p:attrName>
                                        </p:attrNameLst>
                                      </p:cBhvr>
                                      <p:tavLst>
                                        <p:tav tm="0">
                                          <p:val>
                                            <p:strVal val="#ppt_x"/>
                                          </p:val>
                                        </p:tav>
                                        <p:tav tm="100000">
                                          <p:val>
                                            <p:strVal val="#ppt_x"/>
                                          </p:val>
                                        </p:tav>
                                      </p:tavLst>
                                    </p:anim>
                                    <p:anim calcmode="lin" valueType="num">
                                      <p:cBhvr additive="repl">
                                        <p:cTn id="123" dur="500" fill="hold"/>
                                        <p:tgtEl>
                                          <p:spTgt spid="1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Picture 2" descr=""/>
          <p:cNvPicPr/>
          <p:nvPr/>
        </p:nvPicPr>
        <p:blipFill>
          <a:blip r:embed="rId1"/>
          <a:srcRect l="5690" t="8112" r="7162" b="11055"/>
          <a:stretch/>
        </p:blipFill>
        <p:spPr>
          <a:xfrm>
            <a:off x="-2160" y="1099800"/>
            <a:ext cx="9143640" cy="5927040"/>
          </a:xfrm>
          <a:prstGeom prst="rect">
            <a:avLst/>
          </a:prstGeom>
          <a:ln>
            <a:noFill/>
          </a:ln>
        </p:spPr>
      </p:pic>
      <p:sp>
        <p:nvSpPr>
          <p:cNvPr id="165" name="CustomShape 1"/>
          <p:cNvSpPr/>
          <p:nvPr/>
        </p:nvSpPr>
        <p:spPr>
          <a:xfrm>
            <a:off x="6228360" y="1557000"/>
            <a:ext cx="2592000" cy="2040120"/>
          </a:xfrm>
          <a:prstGeom prst="rect">
            <a:avLst/>
          </a:prstGeom>
          <a:noFill/>
          <a:ln>
            <a:noFill/>
          </a:ln>
        </p:spPr>
        <p:style>
          <a:lnRef idx="0"/>
          <a:fillRef idx="0"/>
          <a:effectRef idx="0"/>
          <a:fontRef idx="minor"/>
        </p:style>
        <p:txBody>
          <a:bodyPr lIns="90000" rIns="90000" tIns="45000" bIns="45000"/>
          <a:p>
            <a:pPr algn="ctr">
              <a:lnSpc>
                <a:spcPct val="100000"/>
              </a:lnSpc>
            </a:pPr>
            <a:r>
              <a:rPr b="1" lang="nl-NL" sz="3200" spc="-1" strike="noStrike">
                <a:solidFill>
                  <a:srgbClr val="000000"/>
                </a:solidFill>
                <a:uFill>
                  <a:solidFill>
                    <a:srgbClr val="ffffff"/>
                  </a:solidFill>
                </a:uFill>
                <a:latin typeface="Times New Roman"/>
              </a:rPr>
              <a:t>Het werd Abram niet gemakkelijk gemaakt</a:t>
            </a:r>
            <a:endParaRPr b="0" lang="nl-NL" sz="1800" spc="-1" strike="noStrike">
              <a:solidFill>
                <a:srgbClr val="000000"/>
              </a:solidFill>
              <a:uFill>
                <a:solidFill>
                  <a:srgbClr val="ffffff"/>
                </a:solidFill>
              </a:uFill>
              <a:latin typeface="Arial"/>
            </a:endParaRPr>
          </a:p>
        </p:txBody>
      </p:sp>
      <p:sp>
        <p:nvSpPr>
          <p:cNvPr id="166" name="CustomShape 2"/>
          <p:cNvSpPr/>
          <p:nvPr/>
        </p:nvSpPr>
        <p:spPr>
          <a:xfrm>
            <a:off x="0" y="6453360"/>
            <a:ext cx="9111240" cy="456120"/>
          </a:xfrm>
          <a:prstGeom prst="rect">
            <a:avLst/>
          </a:prstGeom>
          <a:noFill/>
          <a:ln>
            <a:noFill/>
          </a:ln>
        </p:spPr>
        <p:style>
          <a:lnRef idx="0"/>
          <a:fillRef idx="0"/>
          <a:effectRef idx="0"/>
          <a:fontRef idx="minor"/>
        </p:style>
        <p:txBody>
          <a:bodyPr lIns="90000" rIns="90000" tIns="45000" bIns="45000"/>
          <a:p>
            <a:pPr>
              <a:lnSpc>
                <a:spcPct val="100000"/>
              </a:lnSpc>
            </a:pPr>
            <a:r>
              <a:rPr b="1"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Ik zal u rijkelijk ​zegenen, en uw nageslacht zeer talrijk maken,</a:t>
            </a:r>
            <a:r>
              <a:rPr b="1" lang="nl-NL" sz="2400" spc="-1" strike="noStrike">
                <a:solidFill>
                  <a:srgbClr val="ffffff"/>
                </a:solidFill>
                <a:uFill>
                  <a:solidFill>
                    <a:srgbClr val="ffffff"/>
                  </a:solidFill>
                </a:uFill>
                <a:latin typeface="Times New Roman"/>
              </a:rPr>
              <a:t>” </a:t>
            </a:r>
            <a:r>
              <a:rPr b="1" lang="nl-NL" sz="1200" spc="-1" strike="noStrike">
                <a:solidFill>
                  <a:srgbClr val="ffffff"/>
                </a:solidFill>
                <a:uFill>
                  <a:solidFill>
                    <a:srgbClr val="ffffff"/>
                  </a:solidFill>
                </a:uFill>
                <a:latin typeface="Times New Roman"/>
              </a:rPr>
              <a:t>Gen.22:17 </a:t>
            </a:r>
            <a:endParaRPr b="0" lang="nl-NL" sz="1800" spc="-1" strike="noStrike">
              <a:solidFill>
                <a:srgbClr val="000000"/>
              </a:solidFill>
              <a:uFill>
                <a:solidFill>
                  <a:srgbClr val="ffffff"/>
                </a:solidFill>
              </a:uFill>
              <a:latin typeface="Arial"/>
            </a:endParaRPr>
          </a:p>
        </p:txBody>
      </p:sp>
      <p:sp>
        <p:nvSpPr>
          <p:cNvPr id="167" name="TextShape 3"/>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68" name="Picture 2" descr=""/>
          <p:cNvPicPr/>
          <p:nvPr/>
        </p:nvPicPr>
        <p:blipFill>
          <a:blip r:embed="rId2"/>
          <a:stretch/>
        </p:blipFill>
        <p:spPr>
          <a:xfrm>
            <a:off x="1440" y="-99360"/>
            <a:ext cx="9138960" cy="1218960"/>
          </a:xfrm>
          <a:prstGeom prst="rect">
            <a:avLst/>
          </a:prstGeom>
          <a:ln>
            <a:noFill/>
          </a:ln>
        </p:spPr>
      </p:pic>
    </p:spTree>
  </p:cSld>
  <p:timing>
    <p:tnLst>
      <p:par>
        <p:cTn id="124" dur="indefinite" restart="never" nodeType="tmRoot">
          <p:childTnLst>
            <p:seq>
              <p:cTn id="125" dur="indefinite" nodeType="mainSeq">
                <p:childTnLst>
                  <p:par>
                    <p:cTn id="126" fill="hold">
                      <p:stCondLst>
                        <p:cond delay="0"/>
                      </p:stCondLst>
                      <p:childTnLst>
                        <p:par>
                          <p:cTn id="127" fill="hold">
                            <p:stCondLst>
                              <p:cond delay="0"/>
                            </p:stCondLst>
                            <p:childTnLst>
                              <p:par>
                                <p:cTn id="128" nodeType="afterEffect" fill="hold" presetClass="entr" presetID="2" presetSubtype="4">
                                  <p:stCondLst>
                                    <p:cond delay="0"/>
                                  </p:stCondLst>
                                  <p:childTnLst>
                                    <p:set>
                                      <p:cBhvr>
                                        <p:cTn id="129" dur="1" fill="hold">
                                          <p:stCondLst>
                                            <p:cond delay="0"/>
                                          </p:stCondLst>
                                        </p:cTn>
                                        <p:tgtEl>
                                          <p:spTgt spid="165"/>
                                        </p:tgtEl>
                                        <p:attrNameLst>
                                          <p:attrName>style.visibility</p:attrName>
                                        </p:attrNameLst>
                                      </p:cBhvr>
                                      <p:to>
                                        <p:strVal val="visible"/>
                                      </p:to>
                                    </p:set>
                                    <p:anim calcmode="lin" valueType="num">
                                      <p:cBhvr additive="repl">
                                        <p:cTn id="130" dur="500" fill="hold"/>
                                        <p:tgtEl>
                                          <p:spTgt spid="165"/>
                                        </p:tgtEl>
                                        <p:attrNameLst>
                                          <p:attrName>ppt_x</p:attrName>
                                        </p:attrNameLst>
                                      </p:cBhvr>
                                      <p:tavLst>
                                        <p:tav tm="0">
                                          <p:val>
                                            <p:strVal val="#ppt_x"/>
                                          </p:val>
                                        </p:tav>
                                        <p:tav tm="100000">
                                          <p:val>
                                            <p:strVal val="#ppt_x"/>
                                          </p:val>
                                        </p:tav>
                                      </p:tavLst>
                                    </p:anim>
                                    <p:anim calcmode="lin" valueType="num">
                                      <p:cBhvr additive="repl">
                                        <p:cTn id="131" dur="500" fill="hold"/>
                                        <p:tgtEl>
                                          <p:spTgt spid="165"/>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nodeType="clickEffect" fill="hold" presetClass="entr" presetID="2" presetSubtype="4">
                                  <p:stCondLst>
                                    <p:cond delay="0"/>
                                  </p:stCondLst>
                                  <p:childTnLst>
                                    <p:set>
                                      <p:cBhvr>
                                        <p:cTn id="135" dur="1" fill="hold">
                                          <p:stCondLst>
                                            <p:cond delay="0"/>
                                          </p:stCondLst>
                                        </p:cTn>
                                        <p:tgtEl>
                                          <p:spTgt spid="166"/>
                                        </p:tgtEl>
                                        <p:attrNameLst>
                                          <p:attrName>style.visibility</p:attrName>
                                        </p:attrNameLst>
                                      </p:cBhvr>
                                      <p:to>
                                        <p:strVal val="visible"/>
                                      </p:to>
                                    </p:set>
                                    <p:anim calcmode="lin" valueType="num">
                                      <p:cBhvr additive="repl">
                                        <p:cTn id="136" dur="500" fill="hold"/>
                                        <p:tgtEl>
                                          <p:spTgt spid="166"/>
                                        </p:tgtEl>
                                        <p:attrNameLst>
                                          <p:attrName>ppt_x</p:attrName>
                                        </p:attrNameLst>
                                      </p:cBhvr>
                                      <p:tavLst>
                                        <p:tav tm="0">
                                          <p:val>
                                            <p:strVal val="#ppt_x"/>
                                          </p:val>
                                        </p:tav>
                                        <p:tav tm="100000">
                                          <p:val>
                                            <p:strVal val="#ppt_x"/>
                                          </p:val>
                                        </p:tav>
                                      </p:tavLst>
                                    </p:anim>
                                    <p:anim calcmode="lin" valueType="num">
                                      <p:cBhvr additive="repl">
                                        <p:cTn id="137" dur="500" fill="hold"/>
                                        <p:tgtEl>
                                          <p:spTgt spid="1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9" name="Picture 2" descr=""/>
          <p:cNvPicPr/>
          <p:nvPr/>
        </p:nvPicPr>
        <p:blipFill>
          <a:blip r:embed="rId1"/>
          <a:srcRect l="5690" t="8112" r="7162" b="11055"/>
          <a:stretch/>
        </p:blipFill>
        <p:spPr>
          <a:xfrm>
            <a:off x="-2160" y="1099800"/>
            <a:ext cx="9143640" cy="5927040"/>
          </a:xfrm>
          <a:prstGeom prst="rect">
            <a:avLst/>
          </a:prstGeom>
          <a:ln>
            <a:noFill/>
          </a:ln>
        </p:spPr>
      </p:pic>
      <p:pic>
        <p:nvPicPr>
          <p:cNvPr id="170" name="Picture 2" descr=""/>
          <p:cNvPicPr/>
          <p:nvPr/>
        </p:nvPicPr>
        <p:blipFill>
          <a:blip r:embed="rId2"/>
          <a:stretch/>
        </p:blipFill>
        <p:spPr>
          <a:xfrm>
            <a:off x="6588360" y="1556640"/>
            <a:ext cx="2247480" cy="3257280"/>
          </a:xfrm>
          <a:prstGeom prst="rect">
            <a:avLst/>
          </a:prstGeom>
          <a:ln>
            <a:noFill/>
          </a:ln>
        </p:spPr>
      </p:pic>
      <p:sp>
        <p:nvSpPr>
          <p:cNvPr id="171" name="TextShape 1"/>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72" name="Picture 2" descr=""/>
          <p:cNvPicPr/>
          <p:nvPr/>
        </p:nvPicPr>
        <p:blipFill>
          <a:blip r:embed="rId3"/>
          <a:stretch/>
        </p:blipFill>
        <p:spPr>
          <a:xfrm>
            <a:off x="1440" y="-99360"/>
            <a:ext cx="9138960" cy="1218960"/>
          </a:xfrm>
          <a:prstGeom prst="rect">
            <a:avLst/>
          </a:prstGeom>
          <a:ln>
            <a:noFill/>
          </a:ln>
        </p:spPr>
      </p:pic>
    </p:spTree>
  </p:cSld>
  <p:timing>
    <p:tnLst>
      <p:par>
        <p:cTn id="138" dur="indefinite" restart="never" nodeType="tmRoot">
          <p:childTnLst>
            <p:seq>
              <p:cTn id="139" dur="indefinite" nodeType="mainSeq">
                <p:childTnLst>
                  <p:par>
                    <p:cTn id="140" fill="hold">
                      <p:stCondLst>
                        <p:cond delay="0"/>
                      </p:stCondLst>
                      <p:childTnLst>
                        <p:par>
                          <p:cTn id="141" fill="hold">
                            <p:stCondLst>
                              <p:cond delay="0"/>
                            </p:stCondLst>
                            <p:childTnLst>
                              <p:par>
                                <p:cTn id="142" nodeType="afterEffect" fill="hold" presetClass="entr" presetID="2" presetSubtype="4">
                                  <p:stCondLst>
                                    <p:cond delay="0"/>
                                  </p:stCondLst>
                                  <p:childTnLst>
                                    <p:set>
                                      <p:cBhvr>
                                        <p:cTn id="143" dur="1" fill="hold">
                                          <p:stCondLst>
                                            <p:cond delay="0"/>
                                          </p:stCondLst>
                                        </p:cTn>
                                        <p:tgtEl>
                                          <p:spTgt spid="170"/>
                                        </p:tgtEl>
                                        <p:attrNameLst>
                                          <p:attrName>style.visibility</p:attrName>
                                        </p:attrNameLst>
                                      </p:cBhvr>
                                      <p:to>
                                        <p:strVal val="visible"/>
                                      </p:to>
                                    </p:set>
                                    <p:anim calcmode="lin" valueType="num">
                                      <p:cBhvr additive="repl">
                                        <p:cTn id="144" dur="500" fill="hold"/>
                                        <p:tgtEl>
                                          <p:spTgt spid="170"/>
                                        </p:tgtEl>
                                        <p:attrNameLst>
                                          <p:attrName>ppt_x</p:attrName>
                                        </p:attrNameLst>
                                      </p:cBhvr>
                                      <p:tavLst>
                                        <p:tav tm="0">
                                          <p:val>
                                            <p:strVal val="#ppt_x"/>
                                          </p:val>
                                        </p:tav>
                                        <p:tav tm="100000">
                                          <p:val>
                                            <p:strVal val="#ppt_x"/>
                                          </p:val>
                                        </p:tav>
                                      </p:tavLst>
                                    </p:anim>
                                    <p:anim calcmode="lin" valueType="num">
                                      <p:cBhvr additive="repl">
                                        <p:cTn id="145"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3" name="Picture 2" descr=""/>
          <p:cNvPicPr/>
          <p:nvPr/>
        </p:nvPicPr>
        <p:blipFill>
          <a:blip r:embed="rId1"/>
          <a:srcRect l="5690" t="8112" r="7162" b="11055"/>
          <a:stretch/>
        </p:blipFill>
        <p:spPr>
          <a:xfrm>
            <a:off x="-2160" y="1099800"/>
            <a:ext cx="9143640" cy="5927040"/>
          </a:xfrm>
          <a:prstGeom prst="rect">
            <a:avLst/>
          </a:prstGeom>
          <a:ln>
            <a:noFill/>
          </a:ln>
        </p:spPr>
      </p:pic>
      <p:sp>
        <p:nvSpPr>
          <p:cNvPr id="174" name="CustomShape 1"/>
          <p:cNvSpPr/>
          <p:nvPr/>
        </p:nvSpPr>
        <p:spPr>
          <a:xfrm>
            <a:off x="7092360" y="1124640"/>
            <a:ext cx="2016000" cy="3016440"/>
          </a:xfrm>
          <a:prstGeom prst="rect">
            <a:avLst/>
          </a:prstGeom>
          <a:noFill/>
          <a:ln>
            <a:noFill/>
          </a:ln>
        </p:spPr>
        <p:style>
          <a:lnRef idx="0"/>
          <a:fillRef idx="0"/>
          <a:effectRef idx="0"/>
          <a:fontRef idx="minor"/>
        </p:style>
        <p:txBody>
          <a:bodyPr lIns="90000" rIns="90000" tIns="45000" bIns="45000"/>
          <a:p>
            <a:pPr algn="ctr">
              <a:lnSpc>
                <a:spcPct val="100000"/>
              </a:lnSpc>
            </a:pPr>
            <a:r>
              <a:rPr b="1" lang="nl-NL" sz="2400" spc="-1" strike="noStrike">
                <a:solidFill>
                  <a:srgbClr val="000000"/>
                </a:solidFill>
                <a:uFill>
                  <a:solidFill>
                    <a:srgbClr val="ffffff"/>
                  </a:solidFill>
                </a:uFill>
                <a:latin typeface="Times New Roman"/>
              </a:rPr>
              <a:t>Het prosperity evangelie staat ver af van Abraham, Isaak en Israël.</a:t>
            </a:r>
            <a:endParaRPr b="0" lang="nl-NL" sz="1800" spc="-1" strike="noStrike">
              <a:solidFill>
                <a:srgbClr val="000000"/>
              </a:solidFill>
              <a:uFill>
                <a:solidFill>
                  <a:srgbClr val="ffffff"/>
                </a:solidFill>
              </a:uFill>
              <a:latin typeface="Arial"/>
            </a:endParaRPr>
          </a:p>
        </p:txBody>
      </p:sp>
      <p:sp>
        <p:nvSpPr>
          <p:cNvPr id="175" name="CustomShape 2"/>
          <p:cNvSpPr/>
          <p:nvPr/>
        </p:nvSpPr>
        <p:spPr>
          <a:xfrm>
            <a:off x="155520" y="-144360"/>
            <a:ext cx="304560" cy="304560"/>
          </a:xfrm>
          <a:prstGeom prst="rect">
            <a:avLst/>
          </a:prstGeom>
          <a:noFill/>
          <a:ln>
            <a:noFill/>
          </a:ln>
        </p:spPr>
        <p:style>
          <a:lnRef idx="0"/>
          <a:fillRef idx="0"/>
          <a:effectRef idx="0"/>
          <a:fontRef idx="minor"/>
        </p:style>
      </p:sp>
      <p:pic>
        <p:nvPicPr>
          <p:cNvPr id="176" name="Picture 3" descr=""/>
          <p:cNvPicPr/>
          <p:nvPr/>
        </p:nvPicPr>
        <p:blipFill>
          <a:blip r:embed="rId2"/>
          <a:stretch/>
        </p:blipFill>
        <p:spPr>
          <a:xfrm>
            <a:off x="236160" y="1268640"/>
            <a:ext cx="1866600" cy="2571480"/>
          </a:xfrm>
          <a:prstGeom prst="rect">
            <a:avLst/>
          </a:prstGeom>
          <a:ln>
            <a:noFill/>
          </a:ln>
        </p:spPr>
      </p:pic>
      <p:pic>
        <p:nvPicPr>
          <p:cNvPr id="177" name="Picture 4" descr=""/>
          <p:cNvPicPr/>
          <p:nvPr/>
        </p:nvPicPr>
        <p:blipFill>
          <a:blip r:embed="rId3"/>
          <a:stretch/>
        </p:blipFill>
        <p:spPr>
          <a:xfrm>
            <a:off x="1208160" y="3376800"/>
            <a:ext cx="1789920" cy="2676240"/>
          </a:xfrm>
          <a:prstGeom prst="rect">
            <a:avLst/>
          </a:prstGeom>
          <a:ln>
            <a:noFill/>
          </a:ln>
        </p:spPr>
      </p:pic>
      <p:pic>
        <p:nvPicPr>
          <p:cNvPr id="178" name="Picture 5" descr=""/>
          <p:cNvPicPr/>
          <p:nvPr/>
        </p:nvPicPr>
        <p:blipFill>
          <a:blip r:embed="rId4"/>
          <a:stretch/>
        </p:blipFill>
        <p:spPr>
          <a:xfrm>
            <a:off x="3060000" y="1268640"/>
            <a:ext cx="1733040" cy="2571480"/>
          </a:xfrm>
          <a:prstGeom prst="rect">
            <a:avLst/>
          </a:prstGeom>
          <a:ln>
            <a:noFill/>
          </a:ln>
        </p:spPr>
      </p:pic>
      <p:sp>
        <p:nvSpPr>
          <p:cNvPr id="179" name="CustomShape 3"/>
          <p:cNvSpPr/>
          <p:nvPr/>
        </p:nvSpPr>
        <p:spPr>
          <a:xfrm>
            <a:off x="307800" y="7920"/>
            <a:ext cx="304560" cy="304560"/>
          </a:xfrm>
          <a:prstGeom prst="rect">
            <a:avLst/>
          </a:prstGeom>
          <a:noFill/>
          <a:ln>
            <a:noFill/>
          </a:ln>
        </p:spPr>
        <p:style>
          <a:lnRef idx="0"/>
          <a:fillRef idx="0"/>
          <a:effectRef idx="0"/>
          <a:fontRef idx="minor"/>
        </p:style>
      </p:sp>
      <p:pic>
        <p:nvPicPr>
          <p:cNvPr id="180" name="Picture 8" descr=""/>
          <p:cNvPicPr/>
          <p:nvPr/>
        </p:nvPicPr>
        <p:blipFill>
          <a:blip r:embed="rId5"/>
          <a:stretch/>
        </p:blipFill>
        <p:spPr>
          <a:xfrm>
            <a:off x="4593960" y="4234320"/>
            <a:ext cx="1923840" cy="2571480"/>
          </a:xfrm>
          <a:prstGeom prst="rect">
            <a:avLst/>
          </a:prstGeom>
          <a:ln>
            <a:noFill/>
          </a:ln>
        </p:spPr>
      </p:pic>
      <p:pic>
        <p:nvPicPr>
          <p:cNvPr id="181" name="Picture 9" descr=""/>
          <p:cNvPicPr/>
          <p:nvPr/>
        </p:nvPicPr>
        <p:blipFill>
          <a:blip r:embed="rId6"/>
          <a:stretch/>
        </p:blipFill>
        <p:spPr>
          <a:xfrm>
            <a:off x="2998440" y="4234320"/>
            <a:ext cx="1495080" cy="2571480"/>
          </a:xfrm>
          <a:prstGeom prst="rect">
            <a:avLst/>
          </a:prstGeom>
          <a:ln>
            <a:noFill/>
          </a:ln>
        </p:spPr>
      </p:pic>
      <p:pic>
        <p:nvPicPr>
          <p:cNvPr id="182" name="Picture 10" descr=""/>
          <p:cNvPicPr/>
          <p:nvPr/>
        </p:nvPicPr>
        <p:blipFill>
          <a:blip r:embed="rId7"/>
          <a:stretch/>
        </p:blipFill>
        <p:spPr>
          <a:xfrm>
            <a:off x="6944040" y="4234320"/>
            <a:ext cx="1704600" cy="2571480"/>
          </a:xfrm>
          <a:prstGeom prst="rect">
            <a:avLst/>
          </a:prstGeom>
          <a:ln>
            <a:noFill/>
          </a:ln>
        </p:spPr>
      </p:pic>
      <p:pic>
        <p:nvPicPr>
          <p:cNvPr id="183" name="Picture 11" descr=""/>
          <p:cNvPicPr/>
          <p:nvPr/>
        </p:nvPicPr>
        <p:blipFill>
          <a:blip r:embed="rId8"/>
          <a:stretch/>
        </p:blipFill>
        <p:spPr>
          <a:xfrm>
            <a:off x="5220000" y="1268640"/>
            <a:ext cx="1723680" cy="2571480"/>
          </a:xfrm>
          <a:prstGeom prst="rect">
            <a:avLst/>
          </a:prstGeom>
          <a:ln>
            <a:noFill/>
          </a:ln>
        </p:spPr>
      </p:pic>
      <p:sp>
        <p:nvSpPr>
          <p:cNvPr id="184" name="TextShape 4"/>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85" name="Picture 2" descr=""/>
          <p:cNvPicPr/>
          <p:nvPr/>
        </p:nvPicPr>
        <p:blipFill>
          <a:blip r:embed="rId9"/>
          <a:stretch/>
        </p:blipFill>
        <p:spPr>
          <a:xfrm>
            <a:off x="1440" y="-99360"/>
            <a:ext cx="9138960" cy="1218960"/>
          </a:xfrm>
          <a:prstGeom prst="rect">
            <a:avLst/>
          </a:prstGeom>
          <a:ln>
            <a:noFill/>
          </a:ln>
        </p:spPr>
      </p:pic>
    </p:spTree>
  </p:cSld>
  <p:timing>
    <p:tnLst>
      <p:par>
        <p:cTn id="146" dur="indefinite" restart="never" nodeType="tmRoot">
          <p:childTnLst>
            <p:seq>
              <p:cTn id="147" dur="indefinite" nodeType="mainSeq">
                <p:childTnLst>
                  <p:par>
                    <p:cTn id="148" fill="hold">
                      <p:stCondLst>
                        <p:cond delay="indefinite"/>
                      </p:stCondLst>
                      <p:childTnLst>
                        <p:par>
                          <p:cTn id="149" fill="hold">
                            <p:stCondLst>
                              <p:cond delay="0"/>
                            </p:stCondLst>
                            <p:childTnLst>
                              <p:par>
                                <p:cTn id="150" nodeType="clickEffect" fill="hold" presetClass="entr" presetID="30">
                                  <p:stCondLst>
                                    <p:cond delay="0"/>
                                  </p:stCondLst>
                                  <p:childTnLst>
                                    <p:set>
                                      <p:cBhvr>
                                        <p:cTn id="151" dur="1" fill="hold">
                                          <p:stCondLst>
                                            <p:cond delay="0"/>
                                          </p:stCondLst>
                                        </p:cTn>
                                        <p:tgtEl>
                                          <p:spTgt spid="176"/>
                                        </p:tgtEl>
                                        <p:attrNameLst>
                                          <p:attrName>style.visibility</p:attrName>
                                        </p:attrNameLst>
                                      </p:cBhvr>
                                      <p:to>
                                        <p:strVal val="visible"/>
                                      </p:to>
                                    </p:set>
                                    <p:animEffect filter="fade" transition="in">
                                      <p:cBhvr additive="repl">
                                        <p:cTn id="152" dur="800"/>
                                        <p:tgtEl>
                                          <p:spTgt spid="176"/>
                                        </p:tgtEl>
                                      </p:cBhvr>
                                    </p:animEffect>
                                    <p:anim calcmode="lin" valueType="num">
                                      <p:cBhvr additive="repl">
                                        <p:cTn id="153" dur="800" fill="hold"/>
                                        <p:tgtEl>
                                          <p:spTgt spid="176"/>
                                        </p:tgtEl>
                                        <p:attrNameLst>
                                          <p:attrName/>
                                        </p:attrNameLst>
                                      </p:cBhvr>
                                      <p:tavLst>
                                        <p:tav tm="0">
                                          <p:val>
                                            <p:strVal val="-90"/>
                                          </p:val>
                                        </p:tav>
                                        <p:tav tm="100000">
                                          <p:val>
                                            <p:strVal val="0"/>
                                          </p:val>
                                        </p:tav>
                                      </p:tavLst>
                                    </p:anim>
                                    <p:anim calcmode="lin" valueType="num">
                                      <p:cBhvr additive="repl">
                                        <p:cTn id="154" dur="800" fill="hold"/>
                                        <p:tgtEl>
                                          <p:spTgt spid="176"/>
                                        </p:tgtEl>
                                        <p:attrNameLst>
                                          <p:attrName>ppt_x</p:attrName>
                                        </p:attrNameLst>
                                      </p:cBhvr>
                                      <p:tavLst>
                                        <p:tav tm="0">
                                          <p:val>
                                            <p:strVal val="#ppt_x+0.4"/>
                                          </p:val>
                                        </p:tav>
                                        <p:tav tm="100000">
                                          <p:val>
                                            <p:strVal val="#ppt_x-0.05"/>
                                          </p:val>
                                        </p:tav>
                                      </p:tavLst>
                                    </p:anim>
                                    <p:anim calcmode="lin" valueType="num">
                                      <p:cBhvr additive="repl">
                                        <p:cTn id="155" dur="800" fill="hold"/>
                                        <p:tgtEl>
                                          <p:spTgt spid="176"/>
                                        </p:tgtEl>
                                        <p:attrNameLst>
                                          <p:attrName>ppt_y</p:attrName>
                                        </p:attrNameLst>
                                      </p:cBhvr>
                                      <p:tavLst>
                                        <p:tav tm="0">
                                          <p:val>
                                            <p:strVal val="#ppt_y-0.4"/>
                                          </p:val>
                                        </p:tav>
                                        <p:tav tm="100000">
                                          <p:val>
                                            <p:strVal val="#ppt_y+0.1"/>
                                          </p:val>
                                        </p:tav>
                                      </p:tavLst>
                                    </p:anim>
                                    <p:anim calcmode="lin" valueType="num">
                                      <p:cBhvr additive="repl">
                                        <p:cTn id="156" dur="200" fill="hold">
                                          <p:stCondLst>
                                            <p:cond delay="800"/>
                                          </p:stCondLst>
                                        </p:cTn>
                                        <p:tgtEl>
                                          <p:spTgt spid="176"/>
                                        </p:tgtEl>
                                        <p:attrNameLst>
                                          <p:attrName>ppt_x</p:attrName>
                                        </p:attrNameLst>
                                      </p:cBhvr>
                                      <p:tavLst>
                                        <p:tav tm="0">
                                          <p:val>
                                            <p:strVal val="#ppt_x-0.05"/>
                                          </p:val>
                                        </p:tav>
                                        <p:tav tm="100000">
                                          <p:val>
                                            <p:strVal val="#ppt_x"/>
                                          </p:val>
                                        </p:tav>
                                      </p:tavLst>
                                    </p:anim>
                                    <p:anim calcmode="lin" valueType="num">
                                      <p:cBhvr additive="repl">
                                        <p:cTn id="157" dur="200" fill="hold">
                                          <p:stCondLst>
                                            <p:cond delay="800"/>
                                          </p:stCondLst>
                                        </p:cTn>
                                        <p:tgtEl>
                                          <p:spTgt spid="176"/>
                                        </p:tgtEl>
                                        <p:attrNameLst>
                                          <p:attrName>ppt_y</p:attrName>
                                        </p:attrNameLst>
                                      </p:cBhvr>
                                      <p:tavLst>
                                        <p:tav tm="0">
                                          <p:val>
                                            <p:strVal val="#ppt_y+0.1"/>
                                          </p:val>
                                        </p:tav>
                                        <p:tav tm="100000">
                                          <p:val>
                                            <p:strVal val="#ppt_y"/>
                                          </p:val>
                                        </p:tav>
                                      </p:tavLst>
                                    </p:anim>
                                  </p:childTnLst>
                                </p:cTn>
                              </p:par>
                            </p:childTnLst>
                          </p:cTn>
                        </p:par>
                        <p:par>
                          <p:cTn id="158" fill="hold">
                            <p:stCondLst>
                              <p:cond delay="1000"/>
                            </p:stCondLst>
                            <p:childTnLst>
                              <p:par>
                                <p:cTn id="159" nodeType="afterEffect" fill="hold" presetClass="entr" presetID="30">
                                  <p:stCondLst>
                                    <p:cond delay="0"/>
                                  </p:stCondLst>
                                  <p:childTnLst>
                                    <p:set>
                                      <p:cBhvr>
                                        <p:cTn id="160" dur="1" fill="hold">
                                          <p:stCondLst>
                                            <p:cond delay="0"/>
                                          </p:stCondLst>
                                        </p:cTn>
                                        <p:tgtEl>
                                          <p:spTgt spid="180"/>
                                        </p:tgtEl>
                                        <p:attrNameLst>
                                          <p:attrName>style.visibility</p:attrName>
                                        </p:attrNameLst>
                                      </p:cBhvr>
                                      <p:to>
                                        <p:strVal val="visible"/>
                                      </p:to>
                                    </p:set>
                                    <p:animEffect filter="fade" transition="in">
                                      <p:cBhvr additive="repl">
                                        <p:cTn id="161" dur="800"/>
                                        <p:tgtEl>
                                          <p:spTgt spid="180"/>
                                        </p:tgtEl>
                                      </p:cBhvr>
                                    </p:animEffect>
                                    <p:anim calcmode="lin" valueType="num">
                                      <p:cBhvr additive="repl">
                                        <p:cTn id="162" dur="800" fill="hold"/>
                                        <p:tgtEl>
                                          <p:spTgt spid="180"/>
                                        </p:tgtEl>
                                        <p:attrNameLst>
                                          <p:attrName/>
                                        </p:attrNameLst>
                                      </p:cBhvr>
                                      <p:tavLst>
                                        <p:tav tm="0">
                                          <p:val>
                                            <p:strVal val="-90"/>
                                          </p:val>
                                        </p:tav>
                                        <p:tav tm="100000">
                                          <p:val>
                                            <p:strVal val="0"/>
                                          </p:val>
                                        </p:tav>
                                      </p:tavLst>
                                    </p:anim>
                                    <p:anim calcmode="lin" valueType="num">
                                      <p:cBhvr additive="repl">
                                        <p:cTn id="163" dur="800" fill="hold"/>
                                        <p:tgtEl>
                                          <p:spTgt spid="180"/>
                                        </p:tgtEl>
                                        <p:attrNameLst>
                                          <p:attrName>ppt_x</p:attrName>
                                        </p:attrNameLst>
                                      </p:cBhvr>
                                      <p:tavLst>
                                        <p:tav tm="0">
                                          <p:val>
                                            <p:strVal val="#ppt_x+0.4"/>
                                          </p:val>
                                        </p:tav>
                                        <p:tav tm="100000">
                                          <p:val>
                                            <p:strVal val="#ppt_x-0.05"/>
                                          </p:val>
                                        </p:tav>
                                      </p:tavLst>
                                    </p:anim>
                                    <p:anim calcmode="lin" valueType="num">
                                      <p:cBhvr additive="repl">
                                        <p:cTn id="164" dur="800" fill="hold"/>
                                        <p:tgtEl>
                                          <p:spTgt spid="180"/>
                                        </p:tgtEl>
                                        <p:attrNameLst>
                                          <p:attrName>ppt_y</p:attrName>
                                        </p:attrNameLst>
                                      </p:cBhvr>
                                      <p:tavLst>
                                        <p:tav tm="0">
                                          <p:val>
                                            <p:strVal val="#ppt_y-0.4"/>
                                          </p:val>
                                        </p:tav>
                                        <p:tav tm="100000">
                                          <p:val>
                                            <p:strVal val="#ppt_y+0.1"/>
                                          </p:val>
                                        </p:tav>
                                      </p:tavLst>
                                    </p:anim>
                                    <p:anim calcmode="lin" valueType="num">
                                      <p:cBhvr additive="repl">
                                        <p:cTn id="165" dur="200" fill="hold">
                                          <p:stCondLst>
                                            <p:cond delay="800"/>
                                          </p:stCondLst>
                                        </p:cTn>
                                        <p:tgtEl>
                                          <p:spTgt spid="180"/>
                                        </p:tgtEl>
                                        <p:attrNameLst>
                                          <p:attrName>ppt_x</p:attrName>
                                        </p:attrNameLst>
                                      </p:cBhvr>
                                      <p:tavLst>
                                        <p:tav tm="0">
                                          <p:val>
                                            <p:strVal val="#ppt_x-0.05"/>
                                          </p:val>
                                        </p:tav>
                                        <p:tav tm="100000">
                                          <p:val>
                                            <p:strVal val="#ppt_x"/>
                                          </p:val>
                                        </p:tav>
                                      </p:tavLst>
                                    </p:anim>
                                    <p:anim calcmode="lin" valueType="num">
                                      <p:cBhvr additive="repl">
                                        <p:cTn id="166" dur="200" fill="hold">
                                          <p:stCondLst>
                                            <p:cond delay="800"/>
                                          </p:stCondLst>
                                        </p:cTn>
                                        <p:tgtEl>
                                          <p:spTgt spid="180"/>
                                        </p:tgtEl>
                                        <p:attrNameLst>
                                          <p:attrName>ppt_y</p:attrName>
                                        </p:attrNameLst>
                                      </p:cBhvr>
                                      <p:tavLst>
                                        <p:tav tm="0">
                                          <p:val>
                                            <p:strVal val="#ppt_y+0.1"/>
                                          </p:val>
                                        </p:tav>
                                        <p:tav tm="100000">
                                          <p:val>
                                            <p:strVal val="#ppt_y"/>
                                          </p:val>
                                        </p:tav>
                                      </p:tavLst>
                                    </p:anim>
                                  </p:childTnLst>
                                </p:cTn>
                              </p:par>
                            </p:childTnLst>
                          </p:cTn>
                        </p:par>
                        <p:par>
                          <p:cTn id="167" fill="hold">
                            <p:stCondLst>
                              <p:cond delay="2000"/>
                            </p:stCondLst>
                            <p:childTnLst>
                              <p:par>
                                <p:cTn id="168" nodeType="afterEffect" fill="hold" presetClass="entr" presetID="30">
                                  <p:stCondLst>
                                    <p:cond delay="0"/>
                                  </p:stCondLst>
                                  <p:childTnLst>
                                    <p:set>
                                      <p:cBhvr>
                                        <p:cTn id="169" dur="1" fill="hold">
                                          <p:stCondLst>
                                            <p:cond delay="0"/>
                                          </p:stCondLst>
                                        </p:cTn>
                                        <p:tgtEl>
                                          <p:spTgt spid="177"/>
                                        </p:tgtEl>
                                        <p:attrNameLst>
                                          <p:attrName>style.visibility</p:attrName>
                                        </p:attrNameLst>
                                      </p:cBhvr>
                                      <p:to>
                                        <p:strVal val="visible"/>
                                      </p:to>
                                    </p:set>
                                    <p:animEffect filter="fade" transition="in">
                                      <p:cBhvr additive="repl">
                                        <p:cTn id="170" dur="800"/>
                                        <p:tgtEl>
                                          <p:spTgt spid="177"/>
                                        </p:tgtEl>
                                      </p:cBhvr>
                                    </p:animEffect>
                                    <p:anim calcmode="lin" valueType="num">
                                      <p:cBhvr additive="repl">
                                        <p:cTn id="171" dur="800" fill="hold"/>
                                        <p:tgtEl>
                                          <p:spTgt spid="177"/>
                                        </p:tgtEl>
                                        <p:attrNameLst>
                                          <p:attrName/>
                                        </p:attrNameLst>
                                      </p:cBhvr>
                                      <p:tavLst>
                                        <p:tav tm="0">
                                          <p:val>
                                            <p:strVal val="-90"/>
                                          </p:val>
                                        </p:tav>
                                        <p:tav tm="100000">
                                          <p:val>
                                            <p:strVal val="0"/>
                                          </p:val>
                                        </p:tav>
                                      </p:tavLst>
                                    </p:anim>
                                    <p:anim calcmode="lin" valueType="num">
                                      <p:cBhvr additive="repl">
                                        <p:cTn id="172" dur="800" fill="hold"/>
                                        <p:tgtEl>
                                          <p:spTgt spid="177"/>
                                        </p:tgtEl>
                                        <p:attrNameLst>
                                          <p:attrName>ppt_x</p:attrName>
                                        </p:attrNameLst>
                                      </p:cBhvr>
                                      <p:tavLst>
                                        <p:tav tm="0">
                                          <p:val>
                                            <p:strVal val="#ppt_x+0.4"/>
                                          </p:val>
                                        </p:tav>
                                        <p:tav tm="100000">
                                          <p:val>
                                            <p:strVal val="#ppt_x-0.05"/>
                                          </p:val>
                                        </p:tav>
                                      </p:tavLst>
                                    </p:anim>
                                    <p:anim calcmode="lin" valueType="num">
                                      <p:cBhvr additive="repl">
                                        <p:cTn id="173" dur="800" fill="hold"/>
                                        <p:tgtEl>
                                          <p:spTgt spid="177"/>
                                        </p:tgtEl>
                                        <p:attrNameLst>
                                          <p:attrName>ppt_y</p:attrName>
                                        </p:attrNameLst>
                                      </p:cBhvr>
                                      <p:tavLst>
                                        <p:tav tm="0">
                                          <p:val>
                                            <p:strVal val="#ppt_y-0.4"/>
                                          </p:val>
                                        </p:tav>
                                        <p:tav tm="100000">
                                          <p:val>
                                            <p:strVal val="#ppt_y+0.1"/>
                                          </p:val>
                                        </p:tav>
                                      </p:tavLst>
                                    </p:anim>
                                    <p:anim calcmode="lin" valueType="num">
                                      <p:cBhvr additive="repl">
                                        <p:cTn id="174" dur="200" fill="hold">
                                          <p:stCondLst>
                                            <p:cond delay="800"/>
                                          </p:stCondLst>
                                        </p:cTn>
                                        <p:tgtEl>
                                          <p:spTgt spid="177"/>
                                        </p:tgtEl>
                                        <p:attrNameLst>
                                          <p:attrName>ppt_x</p:attrName>
                                        </p:attrNameLst>
                                      </p:cBhvr>
                                      <p:tavLst>
                                        <p:tav tm="0">
                                          <p:val>
                                            <p:strVal val="#ppt_x-0.05"/>
                                          </p:val>
                                        </p:tav>
                                        <p:tav tm="100000">
                                          <p:val>
                                            <p:strVal val="#ppt_x"/>
                                          </p:val>
                                        </p:tav>
                                      </p:tavLst>
                                    </p:anim>
                                    <p:anim calcmode="lin" valueType="num">
                                      <p:cBhvr additive="repl">
                                        <p:cTn id="175" dur="200" fill="hold">
                                          <p:stCondLst>
                                            <p:cond delay="800"/>
                                          </p:stCondLst>
                                        </p:cTn>
                                        <p:tgtEl>
                                          <p:spTgt spid="177"/>
                                        </p:tgtEl>
                                        <p:attrNameLst>
                                          <p:attrName>ppt_y</p:attrName>
                                        </p:attrNameLst>
                                      </p:cBhvr>
                                      <p:tavLst>
                                        <p:tav tm="0">
                                          <p:val>
                                            <p:strVal val="#ppt_y+0.1"/>
                                          </p:val>
                                        </p:tav>
                                        <p:tav tm="100000">
                                          <p:val>
                                            <p:strVal val="#ppt_y"/>
                                          </p:val>
                                        </p:tav>
                                      </p:tavLst>
                                    </p:anim>
                                  </p:childTnLst>
                                </p:cTn>
                              </p:par>
                            </p:childTnLst>
                          </p:cTn>
                        </p:par>
                        <p:par>
                          <p:cTn id="176" fill="hold">
                            <p:stCondLst>
                              <p:cond delay="3000"/>
                            </p:stCondLst>
                            <p:childTnLst>
                              <p:par>
                                <p:cTn id="177" nodeType="afterEffect" fill="hold" presetClass="entr" presetID="30">
                                  <p:stCondLst>
                                    <p:cond delay="0"/>
                                  </p:stCondLst>
                                  <p:childTnLst>
                                    <p:set>
                                      <p:cBhvr>
                                        <p:cTn id="178" dur="1" fill="hold">
                                          <p:stCondLst>
                                            <p:cond delay="0"/>
                                          </p:stCondLst>
                                        </p:cTn>
                                        <p:tgtEl>
                                          <p:spTgt spid="178"/>
                                        </p:tgtEl>
                                        <p:attrNameLst>
                                          <p:attrName>style.visibility</p:attrName>
                                        </p:attrNameLst>
                                      </p:cBhvr>
                                      <p:to>
                                        <p:strVal val="visible"/>
                                      </p:to>
                                    </p:set>
                                    <p:animEffect filter="fade" transition="in">
                                      <p:cBhvr additive="repl">
                                        <p:cTn id="179" dur="800"/>
                                        <p:tgtEl>
                                          <p:spTgt spid="178"/>
                                        </p:tgtEl>
                                      </p:cBhvr>
                                    </p:animEffect>
                                    <p:anim calcmode="lin" valueType="num">
                                      <p:cBhvr additive="repl">
                                        <p:cTn id="180" dur="800" fill="hold"/>
                                        <p:tgtEl>
                                          <p:spTgt spid="178"/>
                                        </p:tgtEl>
                                        <p:attrNameLst>
                                          <p:attrName/>
                                        </p:attrNameLst>
                                      </p:cBhvr>
                                      <p:tavLst>
                                        <p:tav tm="0">
                                          <p:val>
                                            <p:strVal val="-90"/>
                                          </p:val>
                                        </p:tav>
                                        <p:tav tm="100000">
                                          <p:val>
                                            <p:strVal val="0"/>
                                          </p:val>
                                        </p:tav>
                                      </p:tavLst>
                                    </p:anim>
                                    <p:anim calcmode="lin" valueType="num">
                                      <p:cBhvr additive="repl">
                                        <p:cTn id="181" dur="800" fill="hold"/>
                                        <p:tgtEl>
                                          <p:spTgt spid="178"/>
                                        </p:tgtEl>
                                        <p:attrNameLst>
                                          <p:attrName>ppt_x</p:attrName>
                                        </p:attrNameLst>
                                      </p:cBhvr>
                                      <p:tavLst>
                                        <p:tav tm="0">
                                          <p:val>
                                            <p:strVal val="#ppt_x+0.4"/>
                                          </p:val>
                                        </p:tav>
                                        <p:tav tm="100000">
                                          <p:val>
                                            <p:strVal val="#ppt_x-0.05"/>
                                          </p:val>
                                        </p:tav>
                                      </p:tavLst>
                                    </p:anim>
                                    <p:anim calcmode="lin" valueType="num">
                                      <p:cBhvr additive="repl">
                                        <p:cTn id="182" dur="800" fill="hold"/>
                                        <p:tgtEl>
                                          <p:spTgt spid="178"/>
                                        </p:tgtEl>
                                        <p:attrNameLst>
                                          <p:attrName>ppt_y</p:attrName>
                                        </p:attrNameLst>
                                      </p:cBhvr>
                                      <p:tavLst>
                                        <p:tav tm="0">
                                          <p:val>
                                            <p:strVal val="#ppt_y-0.4"/>
                                          </p:val>
                                        </p:tav>
                                        <p:tav tm="100000">
                                          <p:val>
                                            <p:strVal val="#ppt_y+0.1"/>
                                          </p:val>
                                        </p:tav>
                                      </p:tavLst>
                                    </p:anim>
                                    <p:anim calcmode="lin" valueType="num">
                                      <p:cBhvr additive="repl">
                                        <p:cTn id="183" dur="200" fill="hold">
                                          <p:stCondLst>
                                            <p:cond delay="800"/>
                                          </p:stCondLst>
                                        </p:cTn>
                                        <p:tgtEl>
                                          <p:spTgt spid="178"/>
                                        </p:tgtEl>
                                        <p:attrNameLst>
                                          <p:attrName>ppt_x</p:attrName>
                                        </p:attrNameLst>
                                      </p:cBhvr>
                                      <p:tavLst>
                                        <p:tav tm="0">
                                          <p:val>
                                            <p:strVal val="#ppt_x-0.05"/>
                                          </p:val>
                                        </p:tav>
                                        <p:tav tm="100000">
                                          <p:val>
                                            <p:strVal val="#ppt_x"/>
                                          </p:val>
                                        </p:tav>
                                      </p:tavLst>
                                    </p:anim>
                                    <p:anim calcmode="lin" valueType="num">
                                      <p:cBhvr additive="repl">
                                        <p:cTn id="184" dur="200" fill="hold">
                                          <p:stCondLst>
                                            <p:cond delay="800"/>
                                          </p:stCondLst>
                                        </p:cTn>
                                        <p:tgtEl>
                                          <p:spTgt spid="178"/>
                                        </p:tgtEl>
                                        <p:attrNameLst>
                                          <p:attrName>ppt_y</p:attrName>
                                        </p:attrNameLst>
                                      </p:cBhvr>
                                      <p:tavLst>
                                        <p:tav tm="0">
                                          <p:val>
                                            <p:strVal val="#ppt_y+0.1"/>
                                          </p:val>
                                        </p:tav>
                                        <p:tav tm="100000">
                                          <p:val>
                                            <p:strVal val="#ppt_y"/>
                                          </p:val>
                                        </p:tav>
                                      </p:tavLst>
                                    </p:anim>
                                  </p:childTnLst>
                                </p:cTn>
                              </p:par>
                            </p:childTnLst>
                          </p:cTn>
                        </p:par>
                        <p:par>
                          <p:cTn id="185" fill="hold">
                            <p:stCondLst>
                              <p:cond delay="4000"/>
                            </p:stCondLst>
                            <p:childTnLst>
                              <p:par>
                                <p:cTn id="186" nodeType="afterEffect" fill="hold" presetClass="entr" presetID="30">
                                  <p:stCondLst>
                                    <p:cond delay="0"/>
                                  </p:stCondLst>
                                  <p:childTnLst>
                                    <p:set>
                                      <p:cBhvr>
                                        <p:cTn id="187" dur="1" fill="hold">
                                          <p:stCondLst>
                                            <p:cond delay="0"/>
                                          </p:stCondLst>
                                        </p:cTn>
                                        <p:tgtEl>
                                          <p:spTgt spid="182"/>
                                        </p:tgtEl>
                                        <p:attrNameLst>
                                          <p:attrName>style.visibility</p:attrName>
                                        </p:attrNameLst>
                                      </p:cBhvr>
                                      <p:to>
                                        <p:strVal val="visible"/>
                                      </p:to>
                                    </p:set>
                                    <p:animEffect filter="fade" transition="in">
                                      <p:cBhvr additive="repl">
                                        <p:cTn id="188" dur="800"/>
                                        <p:tgtEl>
                                          <p:spTgt spid="182"/>
                                        </p:tgtEl>
                                      </p:cBhvr>
                                    </p:animEffect>
                                    <p:anim calcmode="lin" valueType="num">
                                      <p:cBhvr additive="repl">
                                        <p:cTn id="189" dur="800" fill="hold"/>
                                        <p:tgtEl>
                                          <p:spTgt spid="182"/>
                                        </p:tgtEl>
                                        <p:attrNameLst>
                                          <p:attrName/>
                                        </p:attrNameLst>
                                      </p:cBhvr>
                                      <p:tavLst>
                                        <p:tav tm="0">
                                          <p:val>
                                            <p:strVal val="-90"/>
                                          </p:val>
                                        </p:tav>
                                        <p:tav tm="100000">
                                          <p:val>
                                            <p:strVal val="0"/>
                                          </p:val>
                                        </p:tav>
                                      </p:tavLst>
                                    </p:anim>
                                    <p:anim calcmode="lin" valueType="num">
                                      <p:cBhvr additive="repl">
                                        <p:cTn id="190" dur="800" fill="hold"/>
                                        <p:tgtEl>
                                          <p:spTgt spid="182"/>
                                        </p:tgtEl>
                                        <p:attrNameLst>
                                          <p:attrName>ppt_x</p:attrName>
                                        </p:attrNameLst>
                                      </p:cBhvr>
                                      <p:tavLst>
                                        <p:tav tm="0">
                                          <p:val>
                                            <p:strVal val="#ppt_x+0.4"/>
                                          </p:val>
                                        </p:tav>
                                        <p:tav tm="100000">
                                          <p:val>
                                            <p:strVal val="#ppt_x-0.05"/>
                                          </p:val>
                                        </p:tav>
                                      </p:tavLst>
                                    </p:anim>
                                    <p:anim calcmode="lin" valueType="num">
                                      <p:cBhvr additive="repl">
                                        <p:cTn id="191" dur="800" fill="hold"/>
                                        <p:tgtEl>
                                          <p:spTgt spid="182"/>
                                        </p:tgtEl>
                                        <p:attrNameLst>
                                          <p:attrName>ppt_y</p:attrName>
                                        </p:attrNameLst>
                                      </p:cBhvr>
                                      <p:tavLst>
                                        <p:tav tm="0">
                                          <p:val>
                                            <p:strVal val="#ppt_y-0.4"/>
                                          </p:val>
                                        </p:tav>
                                        <p:tav tm="100000">
                                          <p:val>
                                            <p:strVal val="#ppt_y+0.1"/>
                                          </p:val>
                                        </p:tav>
                                      </p:tavLst>
                                    </p:anim>
                                    <p:anim calcmode="lin" valueType="num">
                                      <p:cBhvr additive="repl">
                                        <p:cTn id="192" dur="200" fill="hold">
                                          <p:stCondLst>
                                            <p:cond delay="800"/>
                                          </p:stCondLst>
                                        </p:cTn>
                                        <p:tgtEl>
                                          <p:spTgt spid="182"/>
                                        </p:tgtEl>
                                        <p:attrNameLst>
                                          <p:attrName>ppt_x</p:attrName>
                                        </p:attrNameLst>
                                      </p:cBhvr>
                                      <p:tavLst>
                                        <p:tav tm="0">
                                          <p:val>
                                            <p:strVal val="#ppt_x-0.05"/>
                                          </p:val>
                                        </p:tav>
                                        <p:tav tm="100000">
                                          <p:val>
                                            <p:strVal val="#ppt_x"/>
                                          </p:val>
                                        </p:tav>
                                      </p:tavLst>
                                    </p:anim>
                                    <p:anim calcmode="lin" valueType="num">
                                      <p:cBhvr additive="repl">
                                        <p:cTn id="193" dur="200" fill="hold">
                                          <p:stCondLst>
                                            <p:cond delay="800"/>
                                          </p:stCondLst>
                                        </p:cTn>
                                        <p:tgtEl>
                                          <p:spTgt spid="182"/>
                                        </p:tgtEl>
                                        <p:attrNameLst>
                                          <p:attrName>ppt_y</p:attrName>
                                        </p:attrNameLst>
                                      </p:cBhvr>
                                      <p:tavLst>
                                        <p:tav tm="0">
                                          <p:val>
                                            <p:strVal val="#ppt_y+0.1"/>
                                          </p:val>
                                        </p:tav>
                                        <p:tav tm="100000">
                                          <p:val>
                                            <p:strVal val="#ppt_y"/>
                                          </p:val>
                                        </p:tav>
                                      </p:tavLst>
                                    </p:anim>
                                  </p:childTnLst>
                                </p:cTn>
                              </p:par>
                            </p:childTnLst>
                          </p:cTn>
                        </p:par>
                        <p:par>
                          <p:cTn id="194" fill="hold">
                            <p:stCondLst>
                              <p:cond delay="5000"/>
                            </p:stCondLst>
                            <p:childTnLst>
                              <p:par>
                                <p:cTn id="195" nodeType="afterEffect" fill="hold" presetClass="entr" presetID="30">
                                  <p:stCondLst>
                                    <p:cond delay="0"/>
                                  </p:stCondLst>
                                  <p:childTnLst>
                                    <p:set>
                                      <p:cBhvr>
                                        <p:cTn id="196" dur="1" fill="hold">
                                          <p:stCondLst>
                                            <p:cond delay="0"/>
                                          </p:stCondLst>
                                        </p:cTn>
                                        <p:tgtEl>
                                          <p:spTgt spid="181"/>
                                        </p:tgtEl>
                                        <p:attrNameLst>
                                          <p:attrName>style.visibility</p:attrName>
                                        </p:attrNameLst>
                                      </p:cBhvr>
                                      <p:to>
                                        <p:strVal val="visible"/>
                                      </p:to>
                                    </p:set>
                                    <p:animEffect filter="fade" transition="in">
                                      <p:cBhvr additive="repl">
                                        <p:cTn id="197" dur="800"/>
                                        <p:tgtEl>
                                          <p:spTgt spid="181"/>
                                        </p:tgtEl>
                                      </p:cBhvr>
                                    </p:animEffect>
                                    <p:anim calcmode="lin" valueType="num">
                                      <p:cBhvr additive="repl">
                                        <p:cTn id="198" dur="800" fill="hold"/>
                                        <p:tgtEl>
                                          <p:spTgt spid="181"/>
                                        </p:tgtEl>
                                        <p:attrNameLst>
                                          <p:attrName/>
                                        </p:attrNameLst>
                                      </p:cBhvr>
                                      <p:tavLst>
                                        <p:tav tm="0">
                                          <p:val>
                                            <p:strVal val="-90"/>
                                          </p:val>
                                        </p:tav>
                                        <p:tav tm="100000">
                                          <p:val>
                                            <p:strVal val="0"/>
                                          </p:val>
                                        </p:tav>
                                      </p:tavLst>
                                    </p:anim>
                                    <p:anim calcmode="lin" valueType="num">
                                      <p:cBhvr additive="repl">
                                        <p:cTn id="199" dur="800" fill="hold"/>
                                        <p:tgtEl>
                                          <p:spTgt spid="181"/>
                                        </p:tgtEl>
                                        <p:attrNameLst>
                                          <p:attrName>ppt_x</p:attrName>
                                        </p:attrNameLst>
                                      </p:cBhvr>
                                      <p:tavLst>
                                        <p:tav tm="0">
                                          <p:val>
                                            <p:strVal val="#ppt_x+0.4"/>
                                          </p:val>
                                        </p:tav>
                                        <p:tav tm="100000">
                                          <p:val>
                                            <p:strVal val="#ppt_x-0.05"/>
                                          </p:val>
                                        </p:tav>
                                      </p:tavLst>
                                    </p:anim>
                                    <p:anim calcmode="lin" valueType="num">
                                      <p:cBhvr additive="repl">
                                        <p:cTn id="200" dur="800" fill="hold"/>
                                        <p:tgtEl>
                                          <p:spTgt spid="181"/>
                                        </p:tgtEl>
                                        <p:attrNameLst>
                                          <p:attrName>ppt_y</p:attrName>
                                        </p:attrNameLst>
                                      </p:cBhvr>
                                      <p:tavLst>
                                        <p:tav tm="0">
                                          <p:val>
                                            <p:strVal val="#ppt_y-0.4"/>
                                          </p:val>
                                        </p:tav>
                                        <p:tav tm="100000">
                                          <p:val>
                                            <p:strVal val="#ppt_y+0.1"/>
                                          </p:val>
                                        </p:tav>
                                      </p:tavLst>
                                    </p:anim>
                                    <p:anim calcmode="lin" valueType="num">
                                      <p:cBhvr additive="repl">
                                        <p:cTn id="201" dur="200" fill="hold">
                                          <p:stCondLst>
                                            <p:cond delay="800"/>
                                          </p:stCondLst>
                                        </p:cTn>
                                        <p:tgtEl>
                                          <p:spTgt spid="181"/>
                                        </p:tgtEl>
                                        <p:attrNameLst>
                                          <p:attrName>ppt_x</p:attrName>
                                        </p:attrNameLst>
                                      </p:cBhvr>
                                      <p:tavLst>
                                        <p:tav tm="0">
                                          <p:val>
                                            <p:strVal val="#ppt_x-0.05"/>
                                          </p:val>
                                        </p:tav>
                                        <p:tav tm="100000">
                                          <p:val>
                                            <p:strVal val="#ppt_x"/>
                                          </p:val>
                                        </p:tav>
                                      </p:tavLst>
                                    </p:anim>
                                    <p:anim calcmode="lin" valueType="num">
                                      <p:cBhvr additive="repl">
                                        <p:cTn id="202" dur="200" fill="hold">
                                          <p:stCondLst>
                                            <p:cond delay="800"/>
                                          </p:stCondLst>
                                        </p:cTn>
                                        <p:tgtEl>
                                          <p:spTgt spid="181"/>
                                        </p:tgtEl>
                                        <p:attrNameLst>
                                          <p:attrName>ppt_y</p:attrName>
                                        </p:attrNameLst>
                                      </p:cBhvr>
                                      <p:tavLst>
                                        <p:tav tm="0">
                                          <p:val>
                                            <p:strVal val="#ppt_y+0.1"/>
                                          </p:val>
                                        </p:tav>
                                        <p:tav tm="100000">
                                          <p:val>
                                            <p:strVal val="#ppt_y"/>
                                          </p:val>
                                        </p:tav>
                                      </p:tavLst>
                                    </p:anim>
                                  </p:childTnLst>
                                </p:cTn>
                              </p:par>
                            </p:childTnLst>
                          </p:cTn>
                        </p:par>
                        <p:par>
                          <p:cTn id="203" fill="hold">
                            <p:stCondLst>
                              <p:cond delay="6000"/>
                            </p:stCondLst>
                            <p:childTnLst>
                              <p:par>
                                <p:cTn id="204" nodeType="afterEffect" fill="hold" presetClass="entr" presetID="30">
                                  <p:stCondLst>
                                    <p:cond delay="0"/>
                                  </p:stCondLst>
                                  <p:childTnLst>
                                    <p:set>
                                      <p:cBhvr>
                                        <p:cTn id="205" dur="1" fill="hold">
                                          <p:stCondLst>
                                            <p:cond delay="0"/>
                                          </p:stCondLst>
                                        </p:cTn>
                                        <p:tgtEl>
                                          <p:spTgt spid="183"/>
                                        </p:tgtEl>
                                        <p:attrNameLst>
                                          <p:attrName>style.visibility</p:attrName>
                                        </p:attrNameLst>
                                      </p:cBhvr>
                                      <p:to>
                                        <p:strVal val="visible"/>
                                      </p:to>
                                    </p:set>
                                    <p:animEffect filter="fade" transition="in">
                                      <p:cBhvr additive="repl">
                                        <p:cTn id="206" dur="800"/>
                                        <p:tgtEl>
                                          <p:spTgt spid="183"/>
                                        </p:tgtEl>
                                      </p:cBhvr>
                                    </p:animEffect>
                                    <p:anim calcmode="lin" valueType="num">
                                      <p:cBhvr additive="repl">
                                        <p:cTn id="207" dur="800" fill="hold"/>
                                        <p:tgtEl>
                                          <p:spTgt spid="183"/>
                                        </p:tgtEl>
                                        <p:attrNameLst>
                                          <p:attrName/>
                                        </p:attrNameLst>
                                      </p:cBhvr>
                                      <p:tavLst>
                                        <p:tav tm="0">
                                          <p:val>
                                            <p:strVal val="-90"/>
                                          </p:val>
                                        </p:tav>
                                        <p:tav tm="100000">
                                          <p:val>
                                            <p:strVal val="0"/>
                                          </p:val>
                                        </p:tav>
                                      </p:tavLst>
                                    </p:anim>
                                    <p:anim calcmode="lin" valueType="num">
                                      <p:cBhvr additive="repl">
                                        <p:cTn id="208" dur="800" fill="hold"/>
                                        <p:tgtEl>
                                          <p:spTgt spid="183"/>
                                        </p:tgtEl>
                                        <p:attrNameLst>
                                          <p:attrName>ppt_x</p:attrName>
                                        </p:attrNameLst>
                                      </p:cBhvr>
                                      <p:tavLst>
                                        <p:tav tm="0">
                                          <p:val>
                                            <p:strVal val="#ppt_x+0.4"/>
                                          </p:val>
                                        </p:tav>
                                        <p:tav tm="100000">
                                          <p:val>
                                            <p:strVal val="#ppt_x-0.05"/>
                                          </p:val>
                                        </p:tav>
                                      </p:tavLst>
                                    </p:anim>
                                    <p:anim calcmode="lin" valueType="num">
                                      <p:cBhvr additive="repl">
                                        <p:cTn id="209" dur="800" fill="hold"/>
                                        <p:tgtEl>
                                          <p:spTgt spid="183"/>
                                        </p:tgtEl>
                                        <p:attrNameLst>
                                          <p:attrName>ppt_y</p:attrName>
                                        </p:attrNameLst>
                                      </p:cBhvr>
                                      <p:tavLst>
                                        <p:tav tm="0">
                                          <p:val>
                                            <p:strVal val="#ppt_y-0.4"/>
                                          </p:val>
                                        </p:tav>
                                        <p:tav tm="100000">
                                          <p:val>
                                            <p:strVal val="#ppt_y+0.1"/>
                                          </p:val>
                                        </p:tav>
                                      </p:tavLst>
                                    </p:anim>
                                    <p:anim calcmode="lin" valueType="num">
                                      <p:cBhvr additive="repl">
                                        <p:cTn id="210" dur="200" fill="hold">
                                          <p:stCondLst>
                                            <p:cond delay="800"/>
                                          </p:stCondLst>
                                        </p:cTn>
                                        <p:tgtEl>
                                          <p:spTgt spid="183"/>
                                        </p:tgtEl>
                                        <p:attrNameLst>
                                          <p:attrName>ppt_x</p:attrName>
                                        </p:attrNameLst>
                                      </p:cBhvr>
                                      <p:tavLst>
                                        <p:tav tm="0">
                                          <p:val>
                                            <p:strVal val="#ppt_x-0.05"/>
                                          </p:val>
                                        </p:tav>
                                        <p:tav tm="100000">
                                          <p:val>
                                            <p:strVal val="#ppt_x"/>
                                          </p:val>
                                        </p:tav>
                                      </p:tavLst>
                                    </p:anim>
                                    <p:anim calcmode="lin" valueType="num">
                                      <p:cBhvr additive="repl">
                                        <p:cTn id="211" dur="200" fill="hold">
                                          <p:stCondLst>
                                            <p:cond delay="800"/>
                                          </p:stCondLst>
                                        </p:cTn>
                                        <p:tgtEl>
                                          <p:spTgt spid="183"/>
                                        </p:tgtEl>
                                        <p:attrNameLst>
                                          <p:attrName>ppt_y</p:attrName>
                                        </p:attrNameLst>
                                      </p:cBhvr>
                                      <p:tavLst>
                                        <p:tav tm="0">
                                          <p:val>
                                            <p:strVal val="#ppt_y+0.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TextShape 1"/>
          <p:cNvSpPr txBox="1"/>
          <p:nvPr/>
        </p:nvSpPr>
        <p:spPr>
          <a:xfrm>
            <a:off x="7200" y="-27360"/>
            <a:ext cx="91364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Wat betekent dat woord ‘voorspoed’?</a:t>
            </a:r>
            <a:endParaRPr b="0" lang="nl-NL" sz="1800" spc="-1" strike="noStrike">
              <a:solidFill>
                <a:srgbClr val="000000"/>
              </a:solidFill>
              <a:uFill>
                <a:solidFill>
                  <a:srgbClr val="ffffff"/>
                </a:solidFill>
              </a:uFill>
              <a:latin typeface="Calibri"/>
            </a:endParaRPr>
          </a:p>
        </p:txBody>
      </p:sp>
      <p:sp>
        <p:nvSpPr>
          <p:cNvPr id="187" name="CustomShape 2"/>
          <p:cNvSpPr/>
          <p:nvPr/>
        </p:nvSpPr>
        <p:spPr>
          <a:xfrm>
            <a:off x="155520" y="-144360"/>
            <a:ext cx="304560" cy="304560"/>
          </a:xfrm>
          <a:prstGeom prst="rect">
            <a:avLst/>
          </a:prstGeom>
          <a:noFill/>
          <a:ln>
            <a:noFill/>
          </a:ln>
        </p:spPr>
        <p:style>
          <a:lnRef idx="0"/>
          <a:fillRef idx="0"/>
          <a:effectRef idx="0"/>
          <a:fontRef idx="minor"/>
        </p:style>
      </p:sp>
      <p:sp>
        <p:nvSpPr>
          <p:cNvPr id="188" name="CustomShape 3"/>
          <p:cNvSpPr/>
          <p:nvPr/>
        </p:nvSpPr>
        <p:spPr>
          <a:xfrm>
            <a:off x="307800" y="7920"/>
            <a:ext cx="304560" cy="304560"/>
          </a:xfrm>
          <a:prstGeom prst="rect">
            <a:avLst/>
          </a:prstGeom>
          <a:noFill/>
          <a:ln>
            <a:noFill/>
          </a:ln>
        </p:spPr>
        <p:style>
          <a:lnRef idx="0"/>
          <a:fillRef idx="0"/>
          <a:effectRef idx="0"/>
          <a:fontRef idx="minor"/>
        </p:style>
      </p:sp>
      <p:sp>
        <p:nvSpPr>
          <p:cNvPr id="189" name="CustomShape 4"/>
          <p:cNvSpPr/>
          <p:nvPr/>
        </p:nvSpPr>
        <p:spPr>
          <a:xfrm>
            <a:off x="6156000" y="1052640"/>
            <a:ext cx="3024000" cy="2284920"/>
          </a:xfrm>
          <a:prstGeom prst="rect">
            <a:avLst/>
          </a:prstGeom>
          <a:solidFill>
            <a:srgbClr val="000000">
              <a:alpha val="51000"/>
            </a:srgbClr>
          </a:solidFill>
          <a:ln>
            <a:noFill/>
          </a:ln>
        </p:spPr>
        <p:style>
          <a:lnRef idx="0"/>
          <a:fillRef idx="0"/>
          <a:effectRef idx="0"/>
          <a:fontRef idx="minor"/>
        </p:style>
        <p:txBody>
          <a:bodyPr lIns="90000" rIns="90000" tIns="45000" bIns="45000"/>
          <a:p>
            <a:pPr>
              <a:lnSpc>
                <a:spcPct val="100000"/>
              </a:lnSpc>
            </a:pPr>
            <a:r>
              <a:rPr b="1" lang="nl-NL" sz="2400" spc="-1" strike="noStrike">
                <a:solidFill>
                  <a:srgbClr val="ffffff"/>
                </a:solidFill>
                <a:uFill>
                  <a:solidFill>
                    <a:srgbClr val="ffffff"/>
                  </a:solidFill>
                </a:uFill>
                <a:latin typeface="Times New Roman"/>
              </a:rPr>
              <a:t>Beschimpt</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Geslagen</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Gevangen in een put</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Verkocht</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Vals beschuldigd</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Gevangenis</a:t>
            </a:r>
            <a:endParaRPr b="0" lang="nl-NL" sz="1800" spc="-1" strike="noStrike">
              <a:solidFill>
                <a:srgbClr val="000000"/>
              </a:solidFill>
              <a:uFill>
                <a:solidFill>
                  <a:srgbClr val="ffffff"/>
                </a:solidFill>
              </a:uFill>
              <a:latin typeface="Arial"/>
            </a:endParaRPr>
          </a:p>
        </p:txBody>
      </p:sp>
      <p:pic>
        <p:nvPicPr>
          <p:cNvPr id="190" name="Picture 1" descr=""/>
          <p:cNvPicPr/>
          <p:nvPr/>
        </p:nvPicPr>
        <p:blipFill>
          <a:blip r:embed="rId1"/>
          <a:stretch/>
        </p:blipFill>
        <p:spPr>
          <a:xfrm>
            <a:off x="-50400" y="4831560"/>
            <a:ext cx="9340920" cy="2267640"/>
          </a:xfrm>
          <a:prstGeom prst="rect">
            <a:avLst/>
          </a:prstGeom>
          <a:ln>
            <a:noFill/>
          </a:ln>
        </p:spPr>
      </p:pic>
      <p:pic>
        <p:nvPicPr>
          <p:cNvPr id="191" name="Picture 2" descr=""/>
          <p:cNvPicPr/>
          <p:nvPr/>
        </p:nvPicPr>
        <p:blipFill>
          <a:blip r:embed="rId2"/>
          <a:stretch/>
        </p:blipFill>
        <p:spPr>
          <a:xfrm>
            <a:off x="1763640" y="1268640"/>
            <a:ext cx="2547720" cy="2931840"/>
          </a:xfrm>
          <a:prstGeom prst="rect">
            <a:avLst/>
          </a:prstGeom>
          <a:ln>
            <a:noFill/>
          </a:ln>
        </p:spPr>
      </p:pic>
      <p:sp>
        <p:nvSpPr>
          <p:cNvPr id="192" name="CustomShape 5"/>
          <p:cNvSpPr/>
          <p:nvPr/>
        </p:nvSpPr>
        <p:spPr>
          <a:xfrm>
            <a:off x="4212000" y="3945240"/>
            <a:ext cx="3816000" cy="699840"/>
          </a:xfrm>
          <a:prstGeom prst="rect">
            <a:avLst/>
          </a:prstGeom>
          <a:noFill/>
          <a:ln>
            <a:noFill/>
          </a:ln>
        </p:spPr>
        <p:style>
          <a:lnRef idx="0"/>
          <a:fillRef idx="0"/>
          <a:effectRef idx="0"/>
          <a:fontRef idx="minor"/>
        </p:style>
        <p:txBody>
          <a:bodyPr lIns="90000" rIns="90000" tIns="45000" bIns="45000"/>
          <a:p>
            <a:pPr>
              <a:lnSpc>
                <a:spcPct val="100000"/>
              </a:lnSpc>
            </a:pPr>
            <a:r>
              <a:rPr b="1" lang="nl-NL" sz="4000" spc="-1" strike="noStrike">
                <a:solidFill>
                  <a:srgbClr val="000000"/>
                </a:solidFill>
                <a:uFill>
                  <a:solidFill>
                    <a:srgbClr val="ffffff"/>
                  </a:solidFill>
                </a:uFill>
                <a:latin typeface="Times New Roman"/>
              </a:rPr>
              <a:t>VOORSPOED?</a:t>
            </a:r>
            <a:endParaRPr b="0" lang="nl-NL" sz="1800" spc="-1" strike="noStrike">
              <a:solidFill>
                <a:srgbClr val="000000"/>
              </a:solidFill>
              <a:uFill>
                <a:solidFill>
                  <a:srgbClr val="ffffff"/>
                </a:solidFill>
              </a:uFill>
              <a:latin typeface="Arial"/>
            </a:endParaRPr>
          </a:p>
        </p:txBody>
      </p:sp>
    </p:spTree>
  </p:cSld>
  <p:timing>
    <p:tnLst>
      <p:par>
        <p:cTn id="212" dur="indefinite" restart="never" nodeType="tmRoot">
          <p:childTnLst>
            <p:seq>
              <p:cTn id="213" dur="indefinite" nodeType="mainSeq">
                <p:childTnLst>
                  <p:par>
                    <p:cTn id="214" fill="hold">
                      <p:stCondLst>
                        <p:cond delay="0"/>
                      </p:stCondLst>
                      <p:childTnLst>
                        <p:par>
                          <p:cTn id="215" fill="hold">
                            <p:stCondLst>
                              <p:cond delay="0"/>
                            </p:stCondLst>
                            <p:childTnLst>
                              <p:par>
                                <p:cTn id="216" nodeType="afterEffect" fill="hold" presetClass="entr" presetID="2" presetSubtype="4">
                                  <p:stCondLst>
                                    <p:cond delay="0"/>
                                  </p:stCondLst>
                                  <p:childTnLst>
                                    <p:set>
                                      <p:cBhvr>
                                        <p:cTn id="217" dur="1" fill="hold">
                                          <p:stCondLst>
                                            <p:cond delay="0"/>
                                          </p:stCondLst>
                                        </p:cTn>
                                        <p:tgtEl>
                                          <p:spTgt spid="190"/>
                                        </p:tgtEl>
                                        <p:attrNameLst>
                                          <p:attrName>style.visibility</p:attrName>
                                        </p:attrNameLst>
                                      </p:cBhvr>
                                      <p:to>
                                        <p:strVal val="visible"/>
                                      </p:to>
                                    </p:set>
                                    <p:anim calcmode="lin" valueType="num">
                                      <p:cBhvr additive="repl">
                                        <p:cTn id="218" dur="500" fill="hold"/>
                                        <p:tgtEl>
                                          <p:spTgt spid="190"/>
                                        </p:tgtEl>
                                        <p:attrNameLst>
                                          <p:attrName>ppt_x</p:attrName>
                                        </p:attrNameLst>
                                      </p:cBhvr>
                                      <p:tavLst>
                                        <p:tav tm="0">
                                          <p:val>
                                            <p:strVal val="#ppt_x"/>
                                          </p:val>
                                        </p:tav>
                                        <p:tav tm="100000">
                                          <p:val>
                                            <p:strVal val="#ppt_x"/>
                                          </p:val>
                                        </p:tav>
                                      </p:tavLst>
                                    </p:anim>
                                    <p:anim calcmode="lin" valueType="num">
                                      <p:cBhvr additive="repl">
                                        <p:cTn id="219" dur="500" fill="hold"/>
                                        <p:tgtEl>
                                          <p:spTgt spid="190"/>
                                        </p:tgtEl>
                                        <p:attrNameLst>
                                          <p:attrName>ppt_y</p:attrName>
                                        </p:attrNameLst>
                                      </p:cBhvr>
                                      <p:tavLst>
                                        <p:tav tm="0">
                                          <p:val>
                                            <p:strVal val="1+#ppt_h/2"/>
                                          </p:val>
                                        </p:tav>
                                        <p:tav tm="100000">
                                          <p:val>
                                            <p:strVal val="#ppt_y"/>
                                          </p:val>
                                        </p:tav>
                                      </p:tavLst>
                                    </p:anim>
                                  </p:childTnLst>
                                </p:cTn>
                              </p:par>
                            </p:childTnLst>
                          </p:cTn>
                        </p:par>
                      </p:childTnLst>
                    </p:cTn>
                  </p:par>
                  <p:par>
                    <p:cTn id="220" fill="hold">
                      <p:stCondLst>
                        <p:cond delay="indefinite"/>
                      </p:stCondLst>
                      <p:childTnLst>
                        <p:par>
                          <p:cTn id="221" fill="hold">
                            <p:stCondLst>
                              <p:cond delay="0"/>
                            </p:stCondLst>
                            <p:childTnLst>
                              <p:par>
                                <p:cTn id="222" nodeType="clickEffect" fill="hold" presetClass="entr" presetID="2" presetSubtype="2">
                                  <p:stCondLst>
                                    <p:cond delay="0"/>
                                  </p:stCondLst>
                                  <p:childTnLst>
                                    <p:set>
                                      <p:cBhvr>
                                        <p:cTn id="223" dur="1" fill="hold">
                                          <p:stCondLst>
                                            <p:cond delay="0"/>
                                          </p:stCondLst>
                                        </p:cTn>
                                        <p:tgtEl>
                                          <p:spTgt spid="189"/>
                                        </p:tgtEl>
                                        <p:attrNameLst>
                                          <p:attrName>style.visibility</p:attrName>
                                        </p:attrNameLst>
                                      </p:cBhvr>
                                      <p:to>
                                        <p:strVal val="visible"/>
                                      </p:to>
                                    </p:set>
                                    <p:anim calcmode="lin" valueType="num">
                                      <p:cBhvr additive="repl">
                                        <p:cTn id="224" dur="500" fill="hold"/>
                                        <p:tgtEl>
                                          <p:spTgt spid="189"/>
                                        </p:tgtEl>
                                        <p:attrNameLst>
                                          <p:attrName>ppt_x</p:attrName>
                                        </p:attrNameLst>
                                      </p:cBhvr>
                                      <p:tavLst>
                                        <p:tav tm="0">
                                          <p:val>
                                            <p:strVal val="1+#ppt_w/2"/>
                                          </p:val>
                                        </p:tav>
                                        <p:tav tm="100000">
                                          <p:val>
                                            <p:strVal val="#ppt_x"/>
                                          </p:val>
                                        </p:tav>
                                      </p:tavLst>
                                    </p:anim>
                                    <p:anim calcmode="lin" valueType="num">
                                      <p:cBhvr additive="repl">
                                        <p:cTn id="225" dur="500" fill="hold"/>
                                        <p:tgtEl>
                                          <p:spTgt spid="189"/>
                                        </p:tgtEl>
                                        <p:attrNameLst>
                                          <p:attrName>ppt_y</p:attrName>
                                        </p:attrNameLst>
                                      </p:cBhvr>
                                      <p:tavLst>
                                        <p:tav tm="0">
                                          <p:val>
                                            <p:strVal val="#ppt_y"/>
                                          </p:val>
                                        </p:tav>
                                        <p:tav tm="100000">
                                          <p:val>
                                            <p:strVal val="#ppt_y"/>
                                          </p:val>
                                        </p:tav>
                                      </p:tavLst>
                                    </p:anim>
                                  </p:childTnLst>
                                </p:cTn>
                              </p:par>
                            </p:childTnLst>
                          </p:cTn>
                        </p:par>
                        <p:par>
                          <p:cTn id="226" fill="hold">
                            <p:stCondLst>
                              <p:cond delay="500"/>
                            </p:stCondLst>
                            <p:childTnLst>
                              <p:par>
                                <p:cTn id="227" nodeType="afterEffect" fill="hold" presetClass="entr" presetID="10">
                                  <p:stCondLst>
                                    <p:cond delay="0"/>
                                  </p:stCondLst>
                                  <p:childTnLst>
                                    <p:set>
                                      <p:cBhvr>
                                        <p:cTn id="228" dur="1" fill="hold">
                                          <p:stCondLst>
                                            <p:cond delay="0"/>
                                          </p:stCondLst>
                                        </p:cTn>
                                        <p:tgtEl>
                                          <p:spTgt spid="192"/>
                                        </p:tgtEl>
                                        <p:attrNameLst>
                                          <p:attrName>style.visibility</p:attrName>
                                        </p:attrNameLst>
                                      </p:cBhvr>
                                      <p:to>
                                        <p:strVal val="visible"/>
                                      </p:to>
                                    </p:set>
                                    <p:animEffect filter="fade" transition="in">
                                      <p:cBhvr additive="repl">
                                        <p:cTn id="229" dur="500"/>
                                        <p:tgtEl>
                                          <p:spTgt spid="192"/>
                                        </p:tgtEl>
                                      </p:cBhvr>
                                    </p:animEffect>
                                  </p:childTnLst>
                                </p:cTn>
                              </p:par>
                            </p:childTnLst>
                          </p:cTn>
                        </p:par>
                      </p:childTnLst>
                    </p:cTn>
                  </p:par>
                  <p:par>
                    <p:cTn id="230" fill="hold">
                      <p:stCondLst>
                        <p:cond delay="indefinite"/>
                      </p:stCondLst>
                      <p:childTnLst>
                        <p:par>
                          <p:cTn id="231" fill="hold">
                            <p:stCondLst>
                              <p:cond delay="0"/>
                            </p:stCondLst>
                            <p:childTnLst>
                              <p:par>
                                <p:cTn id="232" nodeType="clickEffect" fill="hold" presetClass="entr" presetID="10">
                                  <p:stCondLst>
                                    <p:cond delay="0"/>
                                  </p:stCondLst>
                                  <p:childTnLst>
                                    <p:set>
                                      <p:cBhvr>
                                        <p:cTn id="233" dur="1" fill="hold">
                                          <p:stCondLst>
                                            <p:cond delay="0"/>
                                          </p:stCondLst>
                                        </p:cTn>
                                        <p:tgtEl>
                                          <p:spTgt spid="191"/>
                                        </p:tgtEl>
                                        <p:attrNameLst>
                                          <p:attrName>style.visibility</p:attrName>
                                        </p:attrNameLst>
                                      </p:cBhvr>
                                      <p:to>
                                        <p:strVal val="visible"/>
                                      </p:to>
                                    </p:set>
                                    <p:animEffect filter="fade" transition="in">
                                      <p:cBhvr additive="repl">
                                        <p:cTn id="234" dur="500"/>
                                        <p:tgtEl>
                                          <p:spTgt spid="19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3" name="Picture 3" descr=""/>
          <p:cNvPicPr/>
          <p:nvPr/>
        </p:nvPicPr>
        <p:blipFill>
          <a:blip r:embed="rId1"/>
          <a:srcRect l="0" t="8518" r="0" b="0"/>
          <a:stretch/>
        </p:blipFill>
        <p:spPr>
          <a:xfrm>
            <a:off x="9174960" y="39240"/>
            <a:ext cx="8529480" cy="7003800"/>
          </a:xfrm>
          <a:prstGeom prst="rect">
            <a:avLst/>
          </a:prstGeom>
          <a:ln>
            <a:noFill/>
          </a:ln>
        </p:spPr>
      </p:pic>
      <p:sp>
        <p:nvSpPr>
          <p:cNvPr id="194" name="TextShape 1"/>
          <p:cNvSpPr txBox="1"/>
          <p:nvPr/>
        </p:nvSpPr>
        <p:spPr>
          <a:xfrm>
            <a:off x="-108360" y="-127440"/>
            <a:ext cx="9383040" cy="1142640"/>
          </a:xfrm>
          <a:prstGeom prst="rect">
            <a:avLst/>
          </a:prstGeom>
          <a:solidFill>
            <a:srgbClr val="ffffff">
              <a:alpha val="60000"/>
            </a:srgbClr>
          </a:solidFill>
          <a:ln>
            <a:noFill/>
          </a:ln>
        </p:spPr>
        <p:txBody>
          <a:bodyPr anchor="ctr"/>
          <a:p>
            <a:pPr>
              <a:lnSpc>
                <a:spcPct val="100000"/>
              </a:lnSpc>
            </a:pPr>
            <a:r>
              <a:rPr b="1" lang="nl-NL" sz="4400" spc="-1" strike="noStrike">
                <a:solidFill>
                  <a:srgbClr val="000000"/>
                </a:solidFill>
                <a:uFill>
                  <a:solidFill>
                    <a:srgbClr val="ffffff"/>
                  </a:solidFill>
                </a:uFill>
                <a:latin typeface="Times New Roman"/>
              </a:rPr>
              <a:t>   ‘</a:t>
            </a:r>
            <a:r>
              <a:rPr b="1" lang="nl-NL" sz="4400" spc="-1" strike="noStrike">
                <a:solidFill>
                  <a:srgbClr val="000000"/>
                </a:solidFill>
                <a:uFill>
                  <a:solidFill>
                    <a:srgbClr val="ffffff"/>
                  </a:solidFill>
                </a:uFill>
                <a:latin typeface="Times New Roman"/>
              </a:rPr>
              <a:t>voorspoed’?</a:t>
            </a:r>
            <a:endParaRPr b="0" lang="nl-NL" sz="1800" spc="-1" strike="noStrike">
              <a:solidFill>
                <a:srgbClr val="000000"/>
              </a:solidFill>
              <a:uFill>
                <a:solidFill>
                  <a:srgbClr val="ffffff"/>
                </a:solidFill>
              </a:uFill>
              <a:latin typeface="Calibri"/>
            </a:endParaRPr>
          </a:p>
        </p:txBody>
      </p:sp>
      <p:sp>
        <p:nvSpPr>
          <p:cNvPr id="195" name="CustomShape 2"/>
          <p:cNvSpPr/>
          <p:nvPr/>
        </p:nvSpPr>
        <p:spPr>
          <a:xfrm>
            <a:off x="155520" y="-144360"/>
            <a:ext cx="304560" cy="304560"/>
          </a:xfrm>
          <a:prstGeom prst="rect">
            <a:avLst/>
          </a:prstGeom>
          <a:noFill/>
          <a:ln>
            <a:noFill/>
          </a:ln>
        </p:spPr>
        <p:style>
          <a:lnRef idx="0"/>
          <a:fillRef idx="0"/>
          <a:effectRef idx="0"/>
          <a:fontRef idx="minor"/>
        </p:style>
      </p:sp>
      <p:sp>
        <p:nvSpPr>
          <p:cNvPr id="196" name="CustomShape 3"/>
          <p:cNvSpPr/>
          <p:nvPr/>
        </p:nvSpPr>
        <p:spPr>
          <a:xfrm>
            <a:off x="307800" y="7920"/>
            <a:ext cx="304560" cy="304560"/>
          </a:xfrm>
          <a:prstGeom prst="rect">
            <a:avLst/>
          </a:prstGeom>
          <a:noFill/>
          <a:ln>
            <a:noFill/>
          </a:ln>
        </p:spPr>
        <p:style>
          <a:lnRef idx="0"/>
          <a:fillRef idx="0"/>
          <a:effectRef idx="0"/>
          <a:fontRef idx="minor"/>
        </p:style>
      </p:sp>
      <p:sp>
        <p:nvSpPr>
          <p:cNvPr id="197" name="CustomShape 4"/>
          <p:cNvSpPr/>
          <p:nvPr/>
        </p:nvSpPr>
        <p:spPr>
          <a:xfrm>
            <a:off x="14400" y="3959280"/>
            <a:ext cx="1755360" cy="17967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nl-NL" sz="2800" spc="-1" strike="noStrike">
                <a:solidFill>
                  <a:srgbClr val="000000"/>
                </a:solidFill>
                <a:uFill>
                  <a:solidFill>
                    <a:srgbClr val="ffffff"/>
                  </a:solidFill>
                </a:uFill>
                <a:latin typeface="Times New Roman"/>
              </a:rPr>
              <a:t>voorspoed</a:t>
            </a:r>
            <a:endParaRPr b="0" lang="nl-NL" sz="1800" spc="-1" strike="noStrike">
              <a:solidFill>
                <a:srgbClr val="000000"/>
              </a:solidFill>
              <a:uFill>
                <a:solidFill>
                  <a:srgbClr val="ffffff"/>
                </a:solidFill>
              </a:uFill>
              <a:latin typeface="Arial"/>
            </a:endParaRPr>
          </a:p>
          <a:p>
            <a:pPr algn="ctr">
              <a:lnSpc>
                <a:spcPct val="100000"/>
              </a:lnSpc>
            </a:pPr>
            <a:r>
              <a:rPr b="1" lang="nl-NL" sz="2800" spc="-1" strike="noStrike">
                <a:solidFill>
                  <a:srgbClr val="000000"/>
                </a:solidFill>
                <a:uFill>
                  <a:solidFill>
                    <a:srgbClr val="ffffff"/>
                  </a:solidFill>
                </a:uFill>
                <a:latin typeface="Times New Roman"/>
              </a:rPr>
              <a:t>prosperity</a:t>
            </a:r>
            <a:endParaRPr b="0" lang="nl-NL" sz="1800" spc="-1" strike="noStrike">
              <a:solidFill>
                <a:srgbClr val="000000"/>
              </a:solidFill>
              <a:uFill>
                <a:solidFill>
                  <a:srgbClr val="ffffff"/>
                </a:solidFill>
              </a:uFill>
              <a:latin typeface="Arial"/>
            </a:endParaRPr>
          </a:p>
          <a:p>
            <a:pPr algn="ctr">
              <a:lnSpc>
                <a:spcPct val="100000"/>
              </a:lnSpc>
            </a:pPr>
            <a:r>
              <a:rPr b="0" i="1" lang="nl-NL" sz="2800" spc="-1" strike="noStrike">
                <a:solidFill>
                  <a:srgbClr val="000000"/>
                </a:solidFill>
                <a:uFill>
                  <a:solidFill>
                    <a:srgbClr val="ffffff"/>
                  </a:solidFill>
                </a:uFill>
                <a:latin typeface="Times New Roman"/>
              </a:rPr>
              <a:t>materieel </a:t>
            </a:r>
            <a:endParaRPr b="0" lang="nl-NL" sz="1800" spc="-1" strike="noStrike">
              <a:solidFill>
                <a:srgbClr val="000000"/>
              </a:solidFill>
              <a:uFill>
                <a:solidFill>
                  <a:srgbClr val="ffffff"/>
                </a:solidFill>
              </a:uFill>
              <a:latin typeface="Arial"/>
            </a:endParaRPr>
          </a:p>
          <a:p>
            <a:pPr algn="ctr">
              <a:lnSpc>
                <a:spcPct val="100000"/>
              </a:lnSpc>
            </a:pPr>
            <a:r>
              <a:rPr b="0" i="1" lang="nl-NL" sz="2800" spc="-1" strike="noStrike">
                <a:solidFill>
                  <a:srgbClr val="000000"/>
                </a:solidFill>
                <a:uFill>
                  <a:solidFill>
                    <a:srgbClr val="ffffff"/>
                  </a:solidFill>
                </a:uFill>
                <a:latin typeface="Times New Roman"/>
              </a:rPr>
              <a:t>bezit</a:t>
            </a:r>
            <a:endParaRPr b="0" lang="nl-NL" sz="1800" spc="-1" strike="noStrike">
              <a:solidFill>
                <a:srgbClr val="000000"/>
              </a:solidFill>
              <a:uFill>
                <a:solidFill>
                  <a:srgbClr val="ffffff"/>
                </a:solidFill>
              </a:uFill>
              <a:latin typeface="Arial"/>
            </a:endParaRPr>
          </a:p>
        </p:txBody>
      </p:sp>
      <p:pic>
        <p:nvPicPr>
          <p:cNvPr id="198" name="Picture 6" descr=""/>
          <p:cNvPicPr/>
          <p:nvPr/>
        </p:nvPicPr>
        <p:blipFill>
          <a:blip r:embed="rId2"/>
          <a:stretch/>
        </p:blipFill>
        <p:spPr>
          <a:xfrm>
            <a:off x="6626880" y="-243360"/>
            <a:ext cx="2547720" cy="2931840"/>
          </a:xfrm>
          <a:prstGeom prst="rect">
            <a:avLst/>
          </a:prstGeom>
          <a:ln>
            <a:noFill/>
          </a:ln>
        </p:spPr>
      </p:pic>
      <p:sp>
        <p:nvSpPr>
          <p:cNvPr id="199" name="CustomShape 5"/>
          <p:cNvSpPr/>
          <p:nvPr/>
        </p:nvSpPr>
        <p:spPr>
          <a:xfrm>
            <a:off x="2611440" y="6055560"/>
            <a:ext cx="6397560" cy="76068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nl-NL" sz="4400" spc="-1" strike="noStrike">
                <a:solidFill>
                  <a:srgbClr val="ffffff"/>
                </a:solidFill>
                <a:uFill>
                  <a:solidFill>
                    <a:srgbClr val="ffffff"/>
                  </a:solidFill>
                </a:uFill>
                <a:latin typeface="Times New Roman"/>
              </a:rPr>
              <a:t>Vooruitgaan in Gods ogen</a:t>
            </a:r>
            <a:endParaRPr b="0" lang="nl-NL" sz="1800" spc="-1" strike="noStrike">
              <a:solidFill>
                <a:srgbClr val="000000"/>
              </a:solidFill>
              <a:uFill>
                <a:solidFill>
                  <a:srgbClr val="ffffff"/>
                </a:solidFill>
              </a:uFill>
              <a:latin typeface="Arial"/>
            </a:endParaRPr>
          </a:p>
        </p:txBody>
      </p:sp>
    </p:spTree>
  </p:cSld>
  <p:timing>
    <p:tnLst>
      <p:par>
        <p:cTn id="235" dur="indefinite" restart="never" nodeType="tmRoot">
          <p:childTnLst>
            <p:seq>
              <p:cTn id="236" dur="indefinite" nodeType="mainSeq">
                <p:childTnLst>
                  <p:par>
                    <p:cTn id="237" fill="hold">
                      <p:stCondLst>
                        <p:cond delay="0"/>
                      </p:stCondLst>
                      <p:childTnLst>
                        <p:par>
                          <p:cTn id="238" fill="hold">
                            <p:stCondLst>
                              <p:cond delay="0"/>
                            </p:stCondLst>
                            <p:childTnLst>
                              <p:par>
                                <p:cTn id="239" nodeType="afterEffect" fill="hold" presetClass="entr" presetID="23" presetSubtype="16">
                                  <p:stCondLst>
                                    <p:cond delay="0"/>
                                  </p:stCondLst>
                                  <p:childTnLst>
                                    <p:set>
                                      <p:cBhvr>
                                        <p:cTn id="240" dur="1" fill="hold">
                                          <p:stCondLst>
                                            <p:cond delay="0"/>
                                          </p:stCondLst>
                                        </p:cTn>
                                        <p:tgtEl>
                                          <p:spTgt spid="193"/>
                                        </p:tgtEl>
                                        <p:attrNameLst>
                                          <p:attrName>style.visibility</p:attrName>
                                        </p:attrNameLst>
                                      </p:cBhvr>
                                      <p:to>
                                        <p:strVal val="visible"/>
                                      </p:to>
                                    </p:set>
                                    <p:anim calcmode="lin" valueType="num">
                                      <p:cBhvr additive="repl">
                                        <p:cTn id="241" dur="3000" fill="hold"/>
                                        <p:tgtEl>
                                          <p:spTgt spid="193"/>
                                        </p:tgtEl>
                                        <p:attrNameLst>
                                          <p:attrName/>
                                        </p:attrNameLst>
                                      </p:cBhvr>
                                      <p:tavLst>
                                        <p:tav tm="0">
                                          <p:val/>
                                        </p:tav>
                                        <p:tav tm="100000">
                                          <p:val>
                                            <p:strVal val="#ppt_w"/>
                                          </p:val>
                                        </p:tav>
                                      </p:tavLst>
                                    </p:anim>
                                    <p:anim calcmode="lin" valueType="num">
                                      <p:cBhvr additive="repl">
                                        <p:cTn id="242" dur="3000" fill="hold"/>
                                        <p:tgtEl>
                                          <p:spTgt spid="193"/>
                                        </p:tgtEl>
                                        <p:attrNameLst>
                                          <p:attrName/>
                                        </p:attrNameLst>
                                      </p:cBhvr>
                                      <p:tavLst>
                                        <p:tav tm="0">
                                          <p:val/>
                                        </p:tav>
                                        <p:tav tm="100000">
                                          <p:val>
                                            <p:strVal val="#ppt_h"/>
                                          </p:val>
                                        </p:tav>
                                      </p:tavLst>
                                    </p:anim>
                                  </p:childTnLst>
                                </p:cTn>
                              </p:par>
                            </p:childTnLst>
                          </p:cTn>
                        </p:par>
                      </p:childTnLst>
                    </p:cTn>
                  </p:par>
                  <p:par>
                    <p:cTn id="243" fill="hold">
                      <p:stCondLst>
                        <p:cond delay="indefinite"/>
                      </p:stCondLst>
                      <p:childTnLst>
                        <p:par>
                          <p:cTn id="244" fill="hold">
                            <p:stCondLst>
                              <p:cond delay="0"/>
                            </p:stCondLst>
                            <p:childTnLst>
                              <p:par>
                                <p:cTn id="245" nodeType="clickEffect" fill="hold" presetClass="entr" presetID="2" presetSubtype="4">
                                  <p:stCondLst>
                                    <p:cond delay="0"/>
                                  </p:stCondLst>
                                  <p:childTnLst>
                                    <p:set>
                                      <p:cBhvr>
                                        <p:cTn id="246" dur="1" fill="hold">
                                          <p:stCondLst>
                                            <p:cond delay="0"/>
                                          </p:stCondLst>
                                        </p:cTn>
                                        <p:tgtEl>
                                          <p:spTgt spid="197"/>
                                        </p:tgtEl>
                                        <p:attrNameLst>
                                          <p:attrName>style.visibility</p:attrName>
                                        </p:attrNameLst>
                                      </p:cBhvr>
                                      <p:to>
                                        <p:strVal val="visible"/>
                                      </p:to>
                                    </p:set>
                                    <p:anim calcmode="lin" valueType="num">
                                      <p:cBhvr additive="repl">
                                        <p:cTn id="247" dur="500" fill="hold"/>
                                        <p:tgtEl>
                                          <p:spTgt spid="197"/>
                                        </p:tgtEl>
                                        <p:attrNameLst>
                                          <p:attrName>ppt_x</p:attrName>
                                        </p:attrNameLst>
                                      </p:cBhvr>
                                      <p:tavLst>
                                        <p:tav tm="0">
                                          <p:val>
                                            <p:strVal val="#ppt_x"/>
                                          </p:val>
                                        </p:tav>
                                        <p:tav tm="100000">
                                          <p:val>
                                            <p:strVal val="#ppt_x"/>
                                          </p:val>
                                        </p:tav>
                                      </p:tavLst>
                                    </p:anim>
                                    <p:anim calcmode="lin" valueType="num">
                                      <p:cBhvr additive="repl">
                                        <p:cTn id="248"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2" presetSubtype="4">
                                  <p:stCondLst>
                                    <p:cond delay="0"/>
                                  </p:stCondLst>
                                  <p:childTnLst>
                                    <p:set>
                                      <p:cBhvr>
                                        <p:cTn id="252" dur="1" fill="hold">
                                          <p:stCondLst>
                                            <p:cond delay="0"/>
                                          </p:stCondLst>
                                        </p:cTn>
                                        <p:tgtEl>
                                          <p:spTgt spid="199"/>
                                        </p:tgtEl>
                                        <p:attrNameLst>
                                          <p:attrName>style.visibility</p:attrName>
                                        </p:attrNameLst>
                                      </p:cBhvr>
                                      <p:to>
                                        <p:strVal val="visible"/>
                                      </p:to>
                                    </p:set>
                                    <p:anim calcmode="lin" valueType="num">
                                      <p:cBhvr additive="repl">
                                        <p:cTn id="253" dur="500" fill="hold"/>
                                        <p:tgtEl>
                                          <p:spTgt spid="199"/>
                                        </p:tgtEl>
                                        <p:attrNameLst>
                                          <p:attrName>ppt_x</p:attrName>
                                        </p:attrNameLst>
                                      </p:cBhvr>
                                      <p:tavLst>
                                        <p:tav tm="0">
                                          <p:val>
                                            <p:strVal val="#ppt_x"/>
                                          </p:val>
                                        </p:tav>
                                        <p:tav tm="100000">
                                          <p:val>
                                            <p:strVal val="#ppt_x"/>
                                          </p:val>
                                        </p:tav>
                                      </p:tavLst>
                                    </p:anim>
                                    <p:anim calcmode="lin" valueType="num">
                                      <p:cBhvr additive="repl">
                                        <p:cTn id="254" dur="500" fill="hold"/>
                                        <p:tgtEl>
                                          <p:spTgt spid="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TextShape 1"/>
          <p:cNvSpPr txBox="1"/>
          <p:nvPr/>
        </p:nvSpPr>
        <p:spPr>
          <a:xfrm>
            <a:off x="7200" y="-27360"/>
            <a:ext cx="9136440" cy="1142640"/>
          </a:xfrm>
          <a:prstGeom prst="rect">
            <a:avLst/>
          </a:prstGeom>
          <a:solidFill>
            <a:srgbClr val="ffffff">
              <a:alpha val="51000"/>
            </a:srgbClr>
          </a:solidFill>
          <a:ln>
            <a:noFill/>
          </a:ln>
        </p:spPr>
        <p:txBody>
          <a:bodyPr anchor="ctr"/>
          <a:p>
            <a:pPr>
              <a:lnSpc>
                <a:spcPct val="100000"/>
              </a:lnSpc>
            </a:pPr>
            <a:r>
              <a:rPr b="1" lang="nl-NL" sz="4400" spc="-1" strike="noStrike">
                <a:solidFill>
                  <a:srgbClr val="000000"/>
                </a:solidFill>
                <a:uFill>
                  <a:solidFill>
                    <a:srgbClr val="ffffff"/>
                  </a:solidFill>
                </a:uFill>
                <a:latin typeface="Calibri"/>
              </a:rPr>
              <a:t>       </a:t>
            </a:r>
            <a:r>
              <a:rPr b="1" lang="nl-NL" sz="4400" spc="-1" strike="noStrike">
                <a:solidFill>
                  <a:srgbClr val="000000"/>
                </a:solidFill>
                <a:uFill>
                  <a:solidFill>
                    <a:srgbClr val="ffffff"/>
                  </a:solidFill>
                </a:uFill>
                <a:latin typeface="Times New Roman"/>
              </a:rPr>
              <a:t>‘</a:t>
            </a:r>
            <a:r>
              <a:rPr b="1" lang="nl-NL" sz="4400" spc="-1" strike="noStrike">
                <a:solidFill>
                  <a:srgbClr val="000000"/>
                </a:solidFill>
                <a:uFill>
                  <a:solidFill>
                    <a:srgbClr val="ffffff"/>
                  </a:solidFill>
                </a:uFill>
                <a:latin typeface="Times New Roman"/>
              </a:rPr>
              <a:t>voorspoed’?</a:t>
            </a:r>
            <a:endParaRPr b="0" lang="nl-NL" sz="1800" spc="-1" strike="noStrike">
              <a:solidFill>
                <a:srgbClr val="000000"/>
              </a:solidFill>
              <a:uFill>
                <a:solidFill>
                  <a:srgbClr val="ffffff"/>
                </a:solidFill>
              </a:uFill>
              <a:latin typeface="Calibri"/>
            </a:endParaRPr>
          </a:p>
        </p:txBody>
      </p:sp>
      <p:sp>
        <p:nvSpPr>
          <p:cNvPr id="201" name="CustomShape 2"/>
          <p:cNvSpPr/>
          <p:nvPr/>
        </p:nvSpPr>
        <p:spPr>
          <a:xfrm>
            <a:off x="155520" y="-144360"/>
            <a:ext cx="304560" cy="304560"/>
          </a:xfrm>
          <a:prstGeom prst="rect">
            <a:avLst/>
          </a:prstGeom>
          <a:noFill/>
          <a:ln>
            <a:noFill/>
          </a:ln>
        </p:spPr>
        <p:style>
          <a:lnRef idx="0"/>
          <a:fillRef idx="0"/>
          <a:effectRef idx="0"/>
          <a:fontRef idx="minor"/>
        </p:style>
      </p:sp>
      <p:sp>
        <p:nvSpPr>
          <p:cNvPr id="202" name="CustomShape 3"/>
          <p:cNvSpPr/>
          <p:nvPr/>
        </p:nvSpPr>
        <p:spPr>
          <a:xfrm>
            <a:off x="307800" y="7920"/>
            <a:ext cx="304560" cy="304560"/>
          </a:xfrm>
          <a:prstGeom prst="rect">
            <a:avLst/>
          </a:prstGeom>
          <a:noFill/>
          <a:ln>
            <a:noFill/>
          </a:ln>
        </p:spPr>
        <p:style>
          <a:lnRef idx="0"/>
          <a:fillRef idx="0"/>
          <a:effectRef idx="0"/>
          <a:fontRef idx="minor"/>
        </p:style>
      </p:sp>
      <p:pic>
        <p:nvPicPr>
          <p:cNvPr id="203" name="Picture 2" descr=""/>
          <p:cNvPicPr/>
          <p:nvPr/>
        </p:nvPicPr>
        <p:blipFill>
          <a:blip r:embed="rId1"/>
          <a:stretch/>
        </p:blipFill>
        <p:spPr>
          <a:xfrm>
            <a:off x="6595920" y="-14040"/>
            <a:ext cx="2547720" cy="2931840"/>
          </a:xfrm>
          <a:prstGeom prst="rect">
            <a:avLst/>
          </a:prstGeom>
          <a:ln>
            <a:noFill/>
          </a:ln>
        </p:spPr>
      </p:pic>
      <p:pic>
        <p:nvPicPr>
          <p:cNvPr id="204" name="Picture 1" descr=""/>
          <p:cNvPicPr/>
          <p:nvPr/>
        </p:nvPicPr>
        <p:blipFill>
          <a:blip r:embed="rId2"/>
          <a:stretch/>
        </p:blipFill>
        <p:spPr>
          <a:xfrm>
            <a:off x="-96120" y="5619240"/>
            <a:ext cx="9235800" cy="1553760"/>
          </a:xfrm>
          <a:prstGeom prst="rect">
            <a:avLst/>
          </a:prstGeom>
          <a:ln>
            <a:noFill/>
          </a:ln>
        </p:spPr>
      </p:pic>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TextShape 1"/>
          <p:cNvSpPr txBox="1"/>
          <p:nvPr/>
        </p:nvSpPr>
        <p:spPr>
          <a:xfrm>
            <a:off x="0" y="1052640"/>
            <a:ext cx="9143640" cy="6011640"/>
          </a:xfrm>
          <a:prstGeom prst="rect">
            <a:avLst/>
          </a:prstGeom>
          <a:solidFill>
            <a:srgbClr val="000000"/>
          </a:solidFill>
          <a:ln>
            <a:noFill/>
          </a:ln>
        </p:spPr>
        <p:txBody>
          <a:bodyPr/>
          <a:p>
            <a:pPr algn="ctr">
              <a:lnSpc>
                <a:spcPct val="100000"/>
              </a:lnSpc>
            </a:pPr>
            <a:r>
              <a:rPr b="0" lang="nl-NL" sz="2400" spc="-1" strike="noStrike">
                <a:solidFill>
                  <a:srgbClr val="ffffff"/>
                </a:solidFill>
                <a:uFill>
                  <a:solidFill>
                    <a:srgbClr val="ffffff"/>
                  </a:solidFill>
                </a:uFill>
                <a:latin typeface="Times New Roman"/>
              </a:rPr>
              <a:t>Hosea 14:</a:t>
            </a:r>
            <a:endParaRPr b="0" lang="nl-NL" sz="3200" spc="-1" strike="noStrike">
              <a:solidFill>
                <a:srgbClr val="000000"/>
              </a:solidFill>
              <a:uFill>
                <a:solidFill>
                  <a:srgbClr val="ffffff"/>
                </a:solidFill>
              </a:uFill>
              <a:latin typeface="Calibri"/>
            </a:endParaRPr>
          </a:p>
          <a:p>
            <a:pPr algn="ctr">
              <a:lnSpc>
                <a:spcPct val="100000"/>
              </a:lnSpc>
            </a:pPr>
            <a:r>
              <a:rPr b="0" lang="nl-NL" sz="2400" spc="-1" strike="noStrike" baseline="30000">
                <a:solidFill>
                  <a:srgbClr val="ffffff"/>
                </a:solidFill>
                <a:uFill>
                  <a:solidFill>
                    <a:srgbClr val="ffffff"/>
                  </a:solidFill>
                </a:uFill>
                <a:latin typeface="Times New Roman"/>
              </a:rPr>
              <a:t>5</a:t>
            </a:r>
            <a:r>
              <a:rPr b="0" lang="nl-NL" sz="2400" spc="-1" strike="noStrike">
                <a:solidFill>
                  <a:srgbClr val="ffffff"/>
                </a:solidFill>
                <a:uFill>
                  <a:solidFill>
                    <a:srgbClr val="ffffff"/>
                  </a:solidFill>
                </a:uFill>
                <a:latin typeface="Times New Roman"/>
              </a:rPr>
              <a:t>Ik zal hun afkerigheid genezen, Ik zal hen vrijwillig ​liefhebben, </a:t>
            </a:r>
            <a:endParaRPr b="0" lang="nl-NL" sz="3200" spc="-1" strike="noStrike">
              <a:solidFill>
                <a:srgbClr val="000000"/>
              </a:solidFill>
              <a:uFill>
                <a:solidFill>
                  <a:srgbClr val="ffffff"/>
                </a:solidFill>
              </a:uFill>
              <a:latin typeface="Calibri"/>
            </a:endParaRPr>
          </a:p>
          <a:p>
            <a:pPr algn="ctr">
              <a:lnSpc>
                <a:spcPct val="100000"/>
              </a:lnSpc>
            </a:pPr>
            <a:r>
              <a:rPr b="0" lang="nl-NL" sz="2400" spc="-1" strike="noStrike">
                <a:solidFill>
                  <a:srgbClr val="ffffff"/>
                </a:solidFill>
                <a:uFill>
                  <a:solidFill>
                    <a:srgbClr val="ffffff"/>
                  </a:solidFill>
                </a:uFill>
                <a:latin typeface="Times New Roman"/>
              </a:rPr>
              <a:t>want mijn toorn keert zich van hen af. </a:t>
            </a:r>
            <a:endParaRPr b="0" lang="nl-NL" sz="3200" spc="-1" strike="noStrike">
              <a:solidFill>
                <a:srgbClr val="000000"/>
              </a:solidFill>
              <a:uFill>
                <a:solidFill>
                  <a:srgbClr val="ffffff"/>
                </a:solidFill>
              </a:uFill>
              <a:latin typeface="Calibri"/>
            </a:endParaRPr>
          </a:p>
          <a:p>
            <a:pPr algn="ctr">
              <a:lnSpc>
                <a:spcPct val="100000"/>
              </a:lnSpc>
            </a:pPr>
            <a:r>
              <a:rPr b="1" lang="nl-NL" sz="2400" spc="-1" strike="noStrike" baseline="30000">
                <a:solidFill>
                  <a:srgbClr val="ffffff"/>
                </a:solidFill>
                <a:uFill>
                  <a:solidFill>
                    <a:srgbClr val="ffffff"/>
                  </a:solidFill>
                </a:uFill>
                <a:latin typeface="Times New Roman"/>
              </a:rPr>
              <a:t>6</a:t>
            </a:r>
            <a:r>
              <a:rPr b="1" lang="nl-NL" sz="2400" spc="-1" strike="noStrike">
                <a:solidFill>
                  <a:srgbClr val="ffffff"/>
                </a:solidFill>
                <a:uFill>
                  <a:solidFill>
                    <a:srgbClr val="ffffff"/>
                  </a:solidFill>
                </a:uFill>
                <a:latin typeface="Times New Roman"/>
              </a:rPr>
              <a:t>Ik zal zijn als de dauw [</a:t>
            </a:r>
            <a:r>
              <a:rPr b="1" lang="nl-NL" sz="2400" spc="-1" strike="noStrike">
                <a:solidFill>
                  <a:srgbClr val="ffffff"/>
                </a:solidFill>
                <a:uFill>
                  <a:solidFill>
                    <a:srgbClr val="ffffff"/>
                  </a:solidFill>
                </a:uFill>
                <a:latin typeface="Times New Roman"/>
              </a:rPr>
              <a:t>טַל</a:t>
            </a:r>
            <a:r>
              <a:rPr b="1" lang="nl-NL" sz="2400" spc="-1" strike="noStrike">
                <a:solidFill>
                  <a:srgbClr val="ffffff"/>
                </a:solidFill>
                <a:uFill>
                  <a:solidFill>
                    <a:srgbClr val="ffffff"/>
                  </a:solidFill>
                </a:uFill>
                <a:latin typeface="Times New Roman"/>
              </a:rPr>
              <a:t>-tal] voor Israël, </a:t>
            </a:r>
            <a:endParaRPr b="0" lang="nl-NL" sz="3200" spc="-1" strike="noStrike">
              <a:solidFill>
                <a:srgbClr val="000000"/>
              </a:solidFill>
              <a:uFill>
                <a:solidFill>
                  <a:srgbClr val="ffffff"/>
                </a:solidFill>
              </a:uFill>
              <a:latin typeface="Calibri"/>
            </a:endParaRPr>
          </a:p>
          <a:p>
            <a:pPr algn="ctr">
              <a:lnSpc>
                <a:spcPct val="100000"/>
              </a:lnSpc>
            </a:pPr>
            <a:r>
              <a:rPr b="1" lang="nl-NL" sz="2400" spc="-1" strike="noStrike">
                <a:solidFill>
                  <a:srgbClr val="ffffff"/>
                </a:solidFill>
                <a:uFill>
                  <a:solidFill>
                    <a:srgbClr val="ffffff"/>
                  </a:solidFill>
                </a:uFill>
                <a:latin typeface="Times New Roman"/>
              </a:rPr>
              <a:t>hij zal bloeien als een lelie [</a:t>
            </a:r>
            <a:r>
              <a:rPr b="1" lang="nl-NL" sz="2400" spc="-1" strike="noStrike">
                <a:solidFill>
                  <a:srgbClr val="ffffff"/>
                </a:solidFill>
                <a:uFill>
                  <a:solidFill>
                    <a:srgbClr val="ffffff"/>
                  </a:solidFill>
                </a:uFill>
                <a:latin typeface="Times New Roman"/>
              </a:rPr>
              <a:t>שׁוּשָׁן</a:t>
            </a:r>
            <a:r>
              <a:rPr b="1" lang="nl-NL" sz="2400" spc="-1" strike="noStrike">
                <a:solidFill>
                  <a:srgbClr val="ffffff"/>
                </a:solidFill>
                <a:uFill>
                  <a:solidFill>
                    <a:srgbClr val="ffffff"/>
                  </a:solidFill>
                </a:uFill>
                <a:latin typeface="Times New Roman"/>
              </a:rPr>
              <a:t>-sjoesjan], </a:t>
            </a:r>
            <a:endParaRPr b="0" lang="nl-NL" sz="3200" spc="-1" strike="noStrike">
              <a:solidFill>
                <a:srgbClr val="000000"/>
              </a:solidFill>
              <a:uFill>
                <a:solidFill>
                  <a:srgbClr val="ffffff"/>
                </a:solidFill>
              </a:uFill>
              <a:latin typeface="Calibri"/>
            </a:endParaRPr>
          </a:p>
          <a:p>
            <a:pPr algn="ctr">
              <a:lnSpc>
                <a:spcPct val="100000"/>
              </a:lnSpc>
            </a:pPr>
            <a:r>
              <a:rPr b="1" lang="nl-NL" sz="2400" spc="-1" strike="noStrike">
                <a:solidFill>
                  <a:srgbClr val="ffffff"/>
                </a:solidFill>
                <a:uFill>
                  <a:solidFill>
                    <a:srgbClr val="ffffff"/>
                  </a:solidFill>
                </a:uFill>
                <a:latin typeface="Times New Roman"/>
              </a:rPr>
              <a:t>en zijn wortelen uitstrekken als de Libanon [</a:t>
            </a:r>
            <a:r>
              <a:rPr b="1" lang="nl-NL" sz="2400" spc="-1" strike="noStrike">
                <a:solidFill>
                  <a:srgbClr val="ffffff"/>
                </a:solidFill>
                <a:uFill>
                  <a:solidFill>
                    <a:srgbClr val="ffffff"/>
                  </a:solidFill>
                </a:uFill>
                <a:latin typeface="Times New Roman"/>
              </a:rPr>
              <a:t>לְבָנוֹן</a:t>
            </a:r>
            <a:r>
              <a:rPr b="1" lang="nl-NL" sz="2400" spc="-1" strike="noStrike">
                <a:solidFill>
                  <a:srgbClr val="ffffff"/>
                </a:solidFill>
                <a:uFill>
                  <a:solidFill>
                    <a:srgbClr val="ffffff"/>
                  </a:solidFill>
                </a:uFill>
                <a:latin typeface="Times New Roman"/>
              </a:rPr>
              <a:t>-lewanon].</a:t>
            </a:r>
            <a:r>
              <a:rPr b="0" lang="nl-NL" sz="2400" spc="-1" strike="noStrike">
                <a:solidFill>
                  <a:srgbClr val="ffffff"/>
                </a:solidFill>
                <a:uFill>
                  <a:solidFill>
                    <a:srgbClr val="ffffff"/>
                  </a:solidFill>
                </a:uFill>
                <a:latin typeface="Times New Roman"/>
              </a:rPr>
              <a:t> </a:t>
            </a:r>
            <a:endParaRPr b="0" lang="nl-NL" sz="3200" spc="-1" strike="noStrike">
              <a:solidFill>
                <a:srgbClr val="000000"/>
              </a:solidFill>
              <a:uFill>
                <a:solidFill>
                  <a:srgbClr val="ffffff"/>
                </a:solidFill>
              </a:uFill>
              <a:latin typeface="Calibri"/>
            </a:endParaRPr>
          </a:p>
          <a:p>
            <a:pPr algn="ctr">
              <a:lnSpc>
                <a:spcPct val="100000"/>
              </a:lnSpc>
            </a:pPr>
            <a:r>
              <a:rPr b="0" lang="nl-NL" sz="2000" spc="-1" strike="noStrike" baseline="30000">
                <a:solidFill>
                  <a:srgbClr val="ffffff"/>
                </a:solidFill>
                <a:uFill>
                  <a:solidFill>
                    <a:srgbClr val="ffffff"/>
                  </a:solidFill>
                </a:uFill>
                <a:latin typeface="Times New Roman"/>
              </a:rPr>
              <a:t>7</a:t>
            </a:r>
            <a:r>
              <a:rPr b="0" lang="nl-NL" sz="2000" spc="-1" strike="noStrike">
                <a:solidFill>
                  <a:srgbClr val="ffffff"/>
                </a:solidFill>
                <a:uFill>
                  <a:solidFill>
                    <a:srgbClr val="ffffff"/>
                  </a:solidFill>
                </a:uFill>
                <a:latin typeface="Times New Roman"/>
              </a:rPr>
              <a:t>Zijn loten zullen uitlopen; zijn pracht zal zijn als die van een olijfboom en zijn geur als die van de Libanon.</a:t>
            </a:r>
            <a:r>
              <a:rPr b="0" lang="nl-NL" sz="2000" spc="-1" strike="noStrike" baseline="30000">
                <a:solidFill>
                  <a:srgbClr val="ffffff"/>
                </a:solidFill>
                <a:uFill>
                  <a:solidFill>
                    <a:srgbClr val="ffffff"/>
                  </a:solidFill>
                </a:uFill>
                <a:latin typeface="Times New Roman"/>
              </a:rPr>
              <a:t>8</a:t>
            </a:r>
            <a:r>
              <a:rPr b="0" lang="nl-NL" sz="2000" spc="-1" strike="noStrike">
                <a:solidFill>
                  <a:srgbClr val="ffffff"/>
                </a:solidFill>
                <a:uFill>
                  <a:solidFill>
                    <a:srgbClr val="ffffff"/>
                  </a:solidFill>
                </a:uFill>
                <a:latin typeface="Times New Roman"/>
              </a:rPr>
              <a:t>Zij die in zijn schaduw wonen, zullen weer koren ​verbouwen. Ja, zij zullen bloeien als een wijnstok, beroemd als de ​wijn​ van de Libanon. </a:t>
            </a:r>
            <a:r>
              <a:rPr b="0" lang="nl-NL" sz="2000" spc="-1" strike="noStrike" baseline="30000">
                <a:solidFill>
                  <a:srgbClr val="ffffff"/>
                </a:solidFill>
                <a:uFill>
                  <a:solidFill>
                    <a:srgbClr val="ffffff"/>
                  </a:solidFill>
                </a:uFill>
                <a:latin typeface="Times New Roman"/>
              </a:rPr>
              <a:t>9</a:t>
            </a:r>
            <a:r>
              <a:rPr b="0" lang="nl-NL" sz="2000" spc="-1" strike="noStrike">
                <a:solidFill>
                  <a:srgbClr val="ffffff"/>
                </a:solidFill>
                <a:uFill>
                  <a:solidFill>
                    <a:srgbClr val="ffffff"/>
                  </a:solidFill>
                </a:uFill>
                <a:latin typeface="Times New Roman"/>
              </a:rPr>
              <a:t>Efraïm, wat heb Ik nog met de ​afgoden​ te doen? – Ik verhoor hem en zie hem aan. – Ik ben als een altijdgroene cypres, aan Mij is uw vrucht te danken. </a:t>
            </a:r>
            <a:endParaRPr b="0" lang="nl-NL" sz="3200" spc="-1" strike="noStrike">
              <a:solidFill>
                <a:srgbClr val="000000"/>
              </a:solidFill>
              <a:uFill>
                <a:solidFill>
                  <a:srgbClr val="ffffff"/>
                </a:solidFill>
              </a:uFill>
              <a:latin typeface="Calibri"/>
            </a:endParaRPr>
          </a:p>
          <a:p>
            <a:pPr algn="ctr">
              <a:lnSpc>
                <a:spcPct val="100000"/>
              </a:lnSpc>
            </a:pPr>
            <a:r>
              <a:rPr b="0" lang="nl-NL" sz="2400" spc="-1" strike="noStrike" baseline="30000">
                <a:solidFill>
                  <a:srgbClr val="ffffff"/>
                </a:solidFill>
                <a:uFill>
                  <a:solidFill>
                    <a:srgbClr val="ffffff"/>
                  </a:solidFill>
                </a:uFill>
                <a:latin typeface="Times New Roman"/>
              </a:rPr>
              <a:t>10</a:t>
            </a:r>
            <a:r>
              <a:rPr b="0" lang="nl-NL" sz="2400" spc="-1" strike="noStrike">
                <a:solidFill>
                  <a:srgbClr val="ffffff"/>
                </a:solidFill>
                <a:uFill>
                  <a:solidFill>
                    <a:srgbClr val="ffffff"/>
                  </a:solidFill>
                </a:uFill>
                <a:latin typeface="Times New Roman"/>
              </a:rPr>
              <a:t>Wie wijs is, geve op deze dingen acht; wie verstandig is, erkenne ze. </a:t>
            </a:r>
            <a:r>
              <a:rPr b="1" lang="nl-NL" sz="2400" spc="-1" strike="noStrike">
                <a:solidFill>
                  <a:srgbClr val="ffffff"/>
                </a:solidFill>
                <a:uFill>
                  <a:solidFill>
                    <a:srgbClr val="ffffff"/>
                  </a:solidFill>
                </a:uFill>
                <a:latin typeface="Times New Roman"/>
              </a:rPr>
              <a:t>Want de wegen des </a:t>
            </a:r>
            <a:r>
              <a:rPr b="1" lang="nl-NL" sz="2400" spc="-1" strike="noStrike" cap="small">
                <a:solidFill>
                  <a:srgbClr val="ffffff"/>
                </a:solidFill>
                <a:uFill>
                  <a:solidFill>
                    <a:srgbClr val="ffffff"/>
                  </a:solidFill>
                </a:uFill>
                <a:latin typeface="Times New Roman"/>
              </a:rPr>
              <a:t>Heren</a:t>
            </a:r>
            <a:r>
              <a:rPr b="1" lang="nl-NL" sz="2400" spc="-1" strike="noStrike">
                <a:solidFill>
                  <a:srgbClr val="ffffff"/>
                </a:solidFill>
                <a:uFill>
                  <a:solidFill>
                    <a:srgbClr val="ffffff"/>
                  </a:solidFill>
                </a:uFill>
                <a:latin typeface="Times New Roman"/>
              </a:rPr>
              <a:t> zijn recht: </a:t>
            </a:r>
            <a:endParaRPr b="0" lang="nl-NL" sz="3200" spc="-1" strike="noStrike">
              <a:solidFill>
                <a:srgbClr val="000000"/>
              </a:solidFill>
              <a:uFill>
                <a:solidFill>
                  <a:srgbClr val="ffffff"/>
                </a:solidFill>
              </a:uFill>
              <a:latin typeface="Calibri"/>
            </a:endParaRPr>
          </a:p>
          <a:p>
            <a:pPr algn="ctr">
              <a:lnSpc>
                <a:spcPct val="100000"/>
              </a:lnSpc>
            </a:pPr>
            <a:r>
              <a:rPr b="1" lang="nl-NL" sz="2400" spc="-1" strike="noStrike">
                <a:solidFill>
                  <a:srgbClr val="ffffff"/>
                </a:solidFill>
                <a:uFill>
                  <a:solidFill>
                    <a:srgbClr val="ffffff"/>
                  </a:solidFill>
                </a:uFill>
                <a:latin typeface="Times New Roman"/>
              </a:rPr>
              <a:t>rechtvaardigen wandelen daarop,</a:t>
            </a:r>
            <a:r>
              <a:rPr b="0" lang="nl-NL" sz="2400" spc="-1" strike="noStrike">
                <a:solidFill>
                  <a:srgbClr val="ffffff"/>
                </a:solidFill>
                <a:uFill>
                  <a:solidFill>
                    <a:srgbClr val="ffffff"/>
                  </a:solidFill>
                </a:uFill>
                <a:latin typeface="Times New Roman"/>
              </a:rPr>
              <a:t> </a:t>
            </a:r>
            <a:endParaRPr b="0" lang="nl-NL" sz="3200" spc="-1" strike="noStrike">
              <a:solidFill>
                <a:srgbClr val="000000"/>
              </a:solidFill>
              <a:uFill>
                <a:solidFill>
                  <a:srgbClr val="ffffff"/>
                </a:solidFill>
              </a:uFill>
              <a:latin typeface="Calibri"/>
            </a:endParaRPr>
          </a:p>
          <a:p>
            <a:pPr algn="ctr">
              <a:lnSpc>
                <a:spcPct val="100000"/>
              </a:lnSpc>
            </a:pPr>
            <a:r>
              <a:rPr b="0" lang="nl-NL" sz="2400" spc="-1" strike="noStrike">
                <a:solidFill>
                  <a:srgbClr val="ffffff"/>
                </a:solidFill>
                <a:uFill>
                  <a:solidFill>
                    <a:srgbClr val="ffffff"/>
                  </a:solidFill>
                </a:uFill>
                <a:latin typeface="Times New Roman"/>
              </a:rPr>
              <a:t>maar overtreders struikelen er.</a:t>
            </a:r>
            <a:endParaRPr b="0" lang="nl-NL" sz="3200" spc="-1" strike="noStrike">
              <a:solidFill>
                <a:srgbClr val="000000"/>
              </a:solidFill>
              <a:uFill>
                <a:solidFill>
                  <a:srgbClr val="ffffff"/>
                </a:solidFill>
              </a:uFill>
              <a:latin typeface="Calibri"/>
            </a:endParaRPr>
          </a:p>
          <a:p>
            <a:pPr algn="ctr">
              <a:lnSpc>
                <a:spcPct val="100000"/>
              </a:lnSpc>
            </a:pPr>
            <a:endParaRPr b="0" lang="nl-NL" sz="3200" spc="-1" strike="noStrike">
              <a:solidFill>
                <a:srgbClr val="000000"/>
              </a:solidFill>
              <a:uFill>
                <a:solidFill>
                  <a:srgbClr val="ffffff"/>
                </a:solidFill>
              </a:uFill>
              <a:latin typeface="Calibri"/>
            </a:endParaRPr>
          </a:p>
          <a:p>
            <a:pPr algn="ctr">
              <a:lnSpc>
                <a:spcPct val="100000"/>
              </a:lnSpc>
            </a:pPr>
            <a:endParaRPr b="0" lang="nl-NL" sz="3200" spc="-1" strike="noStrike">
              <a:solidFill>
                <a:srgbClr val="000000"/>
              </a:solidFill>
              <a:uFill>
                <a:solidFill>
                  <a:srgbClr val="ffffff"/>
                </a:solidFill>
              </a:uFill>
              <a:latin typeface="Calibri"/>
            </a:endParaRPr>
          </a:p>
        </p:txBody>
      </p:sp>
      <p:sp>
        <p:nvSpPr>
          <p:cNvPr id="206" name="CustomShape 2"/>
          <p:cNvSpPr/>
          <p:nvPr/>
        </p:nvSpPr>
        <p:spPr>
          <a:xfrm>
            <a:off x="7200" y="-27360"/>
            <a:ext cx="9136440" cy="1142640"/>
          </a:xfrm>
          <a:prstGeom prst="rect">
            <a:avLst/>
          </a:prstGeom>
          <a:solidFill>
            <a:srgbClr val="000000"/>
          </a:solid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Uit de Haftara-profetenlezing</a:t>
            </a:r>
            <a:endParaRPr b="0" lang="nl-NL" sz="4400" spc="-1" strike="noStrike">
              <a:solidFill>
                <a:srgbClr val="000000"/>
              </a:solidFill>
              <a:uFill>
                <a:solidFill>
                  <a:srgbClr val="ffffff"/>
                </a:solidFill>
              </a:uFill>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7" name="Picture 2" descr=""/>
          <p:cNvPicPr/>
          <p:nvPr/>
        </p:nvPicPr>
        <p:blipFill>
          <a:blip r:embed="rId1"/>
          <a:srcRect l="0" t="0" r="8491" b="0"/>
          <a:stretch/>
        </p:blipFill>
        <p:spPr>
          <a:xfrm>
            <a:off x="0" y="-27360"/>
            <a:ext cx="9143640" cy="5617800"/>
          </a:xfrm>
          <a:prstGeom prst="rect">
            <a:avLst/>
          </a:prstGeom>
          <a:ln>
            <a:noFill/>
          </a:ln>
        </p:spPr>
      </p:pic>
      <p:sp>
        <p:nvSpPr>
          <p:cNvPr id="208" name="CustomShape 1"/>
          <p:cNvSpPr/>
          <p:nvPr/>
        </p:nvSpPr>
        <p:spPr>
          <a:xfrm>
            <a:off x="0" y="5589360"/>
            <a:ext cx="9143640" cy="1187640"/>
          </a:xfrm>
          <a:prstGeom prst="rect">
            <a:avLst/>
          </a:prstGeom>
          <a:solidFill>
            <a:srgbClr val="303c18"/>
          </a:solidFill>
          <a:ln>
            <a:noFill/>
          </a:ln>
        </p:spPr>
        <p:style>
          <a:lnRef idx="0"/>
          <a:fillRef idx="0"/>
          <a:effectRef idx="0"/>
          <a:fontRef idx="minor"/>
        </p:style>
        <p:txBody>
          <a:bodyPr lIns="90000" rIns="90000" tIns="45000" bIns="45000"/>
          <a:p>
            <a:pPr algn="ctr">
              <a:lnSpc>
                <a:spcPct val="100000"/>
              </a:lnSpc>
            </a:pPr>
            <a:r>
              <a:rPr b="0" lang="nl-NL" sz="2400" spc="-1" strike="noStrike">
                <a:solidFill>
                  <a:srgbClr val="ffffff"/>
                </a:solidFill>
                <a:uFill>
                  <a:solidFill>
                    <a:srgbClr val="ffffff"/>
                  </a:solidFill>
                </a:uFill>
                <a:latin typeface="Times New Roman"/>
              </a:rPr>
              <a:t>Hosea 14:6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Ik zal zijn als de dauw voor Israël,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hij zal bloeien als een lelie, en zijn wortelen uitstrekken als de Libanon.</a:t>
            </a:r>
            <a:endParaRPr b="0" lang="nl-NL" sz="1800" spc="-1" strike="noStrike">
              <a:solidFill>
                <a:srgbClr val="000000"/>
              </a:solidFill>
              <a:uFill>
                <a:solidFill>
                  <a:srgbClr val="ffffff"/>
                </a:solidFill>
              </a:uFill>
              <a:latin typeface="Arial"/>
            </a:endParaRPr>
          </a:p>
        </p:txBody>
      </p:sp>
      <p:pic>
        <p:nvPicPr>
          <p:cNvPr id="209" name="Picture 2" descr=""/>
          <p:cNvPicPr/>
          <p:nvPr/>
        </p:nvPicPr>
        <p:blipFill>
          <a:blip r:embed="rId2"/>
          <a:stretch/>
        </p:blipFill>
        <p:spPr>
          <a:xfrm>
            <a:off x="2195640" y="3492720"/>
            <a:ext cx="1652400" cy="2383920"/>
          </a:xfrm>
          <a:prstGeom prst="rect">
            <a:avLst/>
          </a:prstGeom>
          <a:ln>
            <a:noFill/>
          </a:ln>
        </p:spPr>
      </p:pic>
      <p:pic>
        <p:nvPicPr>
          <p:cNvPr id="210" name="Picture 3" descr=""/>
          <p:cNvPicPr/>
          <p:nvPr/>
        </p:nvPicPr>
        <p:blipFill>
          <a:blip r:embed="rId3"/>
          <a:stretch/>
        </p:blipFill>
        <p:spPr>
          <a:xfrm>
            <a:off x="254880" y="3499200"/>
            <a:ext cx="2444400" cy="2377800"/>
          </a:xfrm>
          <a:prstGeom prst="rect">
            <a:avLst/>
          </a:prstGeom>
          <a:ln>
            <a:noFill/>
          </a:ln>
        </p:spPr>
      </p:pic>
      <p:pic>
        <p:nvPicPr>
          <p:cNvPr id="211" name="Picture 4" descr=""/>
          <p:cNvPicPr/>
          <p:nvPr/>
        </p:nvPicPr>
        <p:blipFill>
          <a:blip r:embed="rId4"/>
          <a:stretch/>
        </p:blipFill>
        <p:spPr>
          <a:xfrm>
            <a:off x="435240" y="1124640"/>
            <a:ext cx="2206440" cy="2920680"/>
          </a:xfrm>
          <a:prstGeom prst="rect">
            <a:avLst/>
          </a:prstGeom>
          <a:ln>
            <a:noFill/>
          </a:ln>
        </p:spPr>
      </p:pic>
    </p:spTree>
  </p:cSld>
  <p:timing>
    <p:tnLst>
      <p:par>
        <p:cTn id="255" dur="indefinite" restart="never" nodeType="tmRoot">
          <p:childTnLst>
            <p:seq>
              <p:cTn id="256" dur="indefinite" nodeType="mainSeq">
                <p:childTnLst>
                  <p:par>
                    <p:cTn id="257" fill="hold">
                      <p:stCondLst>
                        <p:cond delay="0"/>
                      </p:stCondLst>
                      <p:childTnLst>
                        <p:par>
                          <p:cTn id="258" fill="hold">
                            <p:stCondLst>
                              <p:cond delay="0"/>
                            </p:stCondLst>
                            <p:childTnLst>
                              <p:par>
                                <p:cTn id="259" nodeType="afterEffect" fill="hold" presetClass="entr" presetID="2" presetSubtype="4">
                                  <p:stCondLst>
                                    <p:cond delay="0"/>
                                  </p:stCondLst>
                                  <p:childTnLst>
                                    <p:set>
                                      <p:cBhvr>
                                        <p:cTn id="260" dur="1" fill="hold">
                                          <p:stCondLst>
                                            <p:cond delay="0"/>
                                          </p:stCondLst>
                                        </p:cTn>
                                        <p:tgtEl>
                                          <p:spTgt spid="208"/>
                                        </p:tgtEl>
                                        <p:attrNameLst>
                                          <p:attrName>style.visibility</p:attrName>
                                        </p:attrNameLst>
                                      </p:cBhvr>
                                      <p:to>
                                        <p:strVal val="visible"/>
                                      </p:to>
                                    </p:set>
                                    <p:anim calcmode="lin" valueType="num">
                                      <p:cBhvr additive="repl">
                                        <p:cTn id="261" dur="500" fill="hold"/>
                                        <p:tgtEl>
                                          <p:spTgt spid="208"/>
                                        </p:tgtEl>
                                        <p:attrNameLst>
                                          <p:attrName>ppt_x</p:attrName>
                                        </p:attrNameLst>
                                      </p:cBhvr>
                                      <p:tavLst>
                                        <p:tav tm="0">
                                          <p:val>
                                            <p:strVal val="#ppt_x"/>
                                          </p:val>
                                        </p:tav>
                                        <p:tav tm="100000">
                                          <p:val>
                                            <p:strVal val="#ppt_x"/>
                                          </p:val>
                                        </p:tav>
                                      </p:tavLst>
                                    </p:anim>
                                    <p:anim calcmode="lin" valueType="num">
                                      <p:cBhvr additive="repl">
                                        <p:cTn id="262" dur="500" fill="hold"/>
                                        <p:tgtEl>
                                          <p:spTgt spid="208"/>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nodeType="clickEffect" fill="hold" presetClass="entr" presetID="2" presetSubtype="4">
                                  <p:stCondLst>
                                    <p:cond delay="0"/>
                                  </p:stCondLst>
                                  <p:childTnLst>
                                    <p:set>
                                      <p:cBhvr>
                                        <p:cTn id="266" dur="1" fill="hold">
                                          <p:stCondLst>
                                            <p:cond delay="0"/>
                                          </p:stCondLst>
                                        </p:cTn>
                                        <p:tgtEl>
                                          <p:spTgt spid="209"/>
                                        </p:tgtEl>
                                        <p:attrNameLst>
                                          <p:attrName>style.visibility</p:attrName>
                                        </p:attrNameLst>
                                      </p:cBhvr>
                                      <p:to>
                                        <p:strVal val="visible"/>
                                      </p:to>
                                    </p:set>
                                    <p:anim calcmode="lin" valueType="num">
                                      <p:cBhvr additive="repl">
                                        <p:cTn id="267" dur="500" fill="hold"/>
                                        <p:tgtEl>
                                          <p:spTgt spid="209"/>
                                        </p:tgtEl>
                                        <p:attrNameLst>
                                          <p:attrName>ppt_x</p:attrName>
                                        </p:attrNameLst>
                                      </p:cBhvr>
                                      <p:tavLst>
                                        <p:tav tm="0">
                                          <p:val>
                                            <p:strVal val="#ppt_x"/>
                                          </p:val>
                                        </p:tav>
                                        <p:tav tm="100000">
                                          <p:val>
                                            <p:strVal val="#ppt_x"/>
                                          </p:val>
                                        </p:tav>
                                      </p:tavLst>
                                    </p:anim>
                                    <p:anim calcmode="lin" valueType="num">
                                      <p:cBhvr additive="repl">
                                        <p:cTn id="268" dur="500" fill="hold"/>
                                        <p:tgtEl>
                                          <p:spTgt spid="209"/>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nodeType="clickEffect" fill="hold" presetClass="entr" presetID="2" presetSubtype="8">
                                  <p:stCondLst>
                                    <p:cond delay="0"/>
                                  </p:stCondLst>
                                  <p:childTnLst>
                                    <p:set>
                                      <p:cBhvr>
                                        <p:cTn id="272" dur="1" fill="hold">
                                          <p:stCondLst>
                                            <p:cond delay="0"/>
                                          </p:stCondLst>
                                        </p:cTn>
                                        <p:tgtEl>
                                          <p:spTgt spid="210"/>
                                        </p:tgtEl>
                                        <p:attrNameLst>
                                          <p:attrName>style.visibility</p:attrName>
                                        </p:attrNameLst>
                                      </p:cBhvr>
                                      <p:to>
                                        <p:strVal val="visible"/>
                                      </p:to>
                                    </p:set>
                                    <p:anim calcmode="lin" valueType="num">
                                      <p:cBhvr additive="repl">
                                        <p:cTn id="273" dur="500" fill="hold"/>
                                        <p:tgtEl>
                                          <p:spTgt spid="210"/>
                                        </p:tgtEl>
                                        <p:attrNameLst>
                                          <p:attrName>ppt_x</p:attrName>
                                        </p:attrNameLst>
                                      </p:cBhvr>
                                      <p:tavLst>
                                        <p:tav tm="0">
                                          <p:val>
                                            <p:strVal val="0-#ppt_w/2"/>
                                          </p:val>
                                        </p:tav>
                                        <p:tav tm="100000">
                                          <p:val>
                                            <p:strVal val="#ppt_x"/>
                                          </p:val>
                                        </p:tav>
                                      </p:tavLst>
                                    </p:anim>
                                    <p:anim calcmode="lin" valueType="num">
                                      <p:cBhvr additive="repl">
                                        <p:cTn id="274" dur="5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nodeType="clickEffect" fill="hold" presetClass="entr" presetID="2" presetSubtype="8">
                                  <p:stCondLst>
                                    <p:cond delay="0"/>
                                  </p:stCondLst>
                                  <p:childTnLst>
                                    <p:set>
                                      <p:cBhvr>
                                        <p:cTn id="278" dur="1" fill="hold">
                                          <p:stCondLst>
                                            <p:cond delay="0"/>
                                          </p:stCondLst>
                                        </p:cTn>
                                        <p:tgtEl>
                                          <p:spTgt spid="211"/>
                                        </p:tgtEl>
                                        <p:attrNameLst>
                                          <p:attrName>style.visibility</p:attrName>
                                        </p:attrNameLst>
                                      </p:cBhvr>
                                      <p:to>
                                        <p:strVal val="visible"/>
                                      </p:to>
                                    </p:set>
                                    <p:anim calcmode="lin" valueType="num">
                                      <p:cBhvr additive="repl">
                                        <p:cTn id="279" dur="500" fill="hold"/>
                                        <p:tgtEl>
                                          <p:spTgt spid="211"/>
                                        </p:tgtEl>
                                        <p:attrNameLst>
                                          <p:attrName>ppt_x</p:attrName>
                                        </p:attrNameLst>
                                      </p:cBhvr>
                                      <p:tavLst>
                                        <p:tav tm="0">
                                          <p:val>
                                            <p:strVal val="0-#ppt_w/2"/>
                                          </p:val>
                                        </p:tav>
                                        <p:tav tm="100000">
                                          <p:val>
                                            <p:strVal val="#ppt_x"/>
                                          </p:val>
                                        </p:tav>
                                      </p:tavLst>
                                    </p:anim>
                                    <p:anim calcmode="lin" valueType="num">
                                      <p:cBhvr additive="repl">
                                        <p:cTn id="280" dur="500" fill="hold"/>
                                        <p:tgtEl>
                                          <p:spTgt spid="211"/>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2" name="Picture 2" descr=""/>
          <p:cNvPicPr/>
          <p:nvPr/>
        </p:nvPicPr>
        <p:blipFill>
          <a:blip r:embed="rId1"/>
          <a:srcRect l="0" t="0" r="27147" b="0"/>
          <a:stretch/>
        </p:blipFill>
        <p:spPr>
          <a:xfrm>
            <a:off x="0" y="-27360"/>
            <a:ext cx="9143640" cy="7056360"/>
          </a:xfrm>
          <a:prstGeom prst="rect">
            <a:avLst/>
          </a:prstGeom>
          <a:ln>
            <a:noFill/>
          </a:ln>
        </p:spPr>
      </p:pic>
      <p:sp>
        <p:nvSpPr>
          <p:cNvPr id="213" name="CustomShape 1"/>
          <p:cNvSpPr/>
          <p:nvPr/>
        </p:nvSpPr>
        <p:spPr>
          <a:xfrm>
            <a:off x="0" y="-27360"/>
            <a:ext cx="9143640" cy="7039800"/>
          </a:xfrm>
          <a:prstGeom prst="rect">
            <a:avLst/>
          </a:prstGeom>
          <a:solidFill>
            <a:schemeClr val="bg1">
              <a:alpha val="50196"/>
            </a:schemeClr>
          </a:solidFill>
          <a:ln>
            <a:noFill/>
          </a:ln>
        </p:spPr>
        <p:style>
          <a:lnRef idx="0"/>
          <a:fillRef idx="0"/>
          <a:effectRef idx="0"/>
          <a:fontRef idx="minor"/>
        </p:style>
        <p:txBody>
          <a:bodyPr lIns="90000" rIns="90000" tIns="45000" bIns="45000"/>
          <a:p>
            <a:pPr algn="ctr">
              <a:lnSpc>
                <a:spcPct val="100000"/>
              </a:lnSpc>
            </a:pPr>
            <a:r>
              <a:rPr b="0" lang="nl-NL" sz="2400" spc="-1" strike="noStrike">
                <a:solidFill>
                  <a:srgbClr val="000000"/>
                </a:solidFill>
                <a:uFill>
                  <a:solidFill>
                    <a:srgbClr val="ffffff"/>
                  </a:solidFill>
                </a:uFill>
                <a:latin typeface="Times New Roman"/>
              </a:rPr>
              <a:t>Psalm 84:1-5</a:t>
            </a:r>
            <a:endParaRPr b="0" lang="nl-NL" sz="1800" spc="-1" strike="noStrike">
              <a:solidFill>
                <a:srgbClr val="000000"/>
              </a:solidFill>
              <a:uFill>
                <a:solidFill>
                  <a:srgbClr val="ffffff"/>
                </a:solidFill>
              </a:uFill>
              <a:latin typeface="Arial"/>
            </a:endParaRPr>
          </a:p>
          <a:p>
            <a:pPr algn="ctr">
              <a:lnSpc>
                <a:spcPct val="100000"/>
              </a:lnSpc>
            </a:pP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a:t>
            </a:r>
            <a:r>
              <a:rPr b="0" lang="nl-NL" sz="2400" spc="-1" strike="noStrike">
                <a:solidFill>
                  <a:srgbClr val="000000"/>
                </a:solidFill>
                <a:uFill>
                  <a:solidFill>
                    <a:srgbClr val="ffffff"/>
                  </a:solidFill>
                </a:uFill>
                <a:latin typeface="Times New Roman"/>
              </a:rPr>
              <a:t>Een ​gebed​ van ​David.</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Neig uw oor, o </a:t>
            </a:r>
            <a:r>
              <a:rPr b="0" lang="nl-NL" sz="2400" spc="-1" strike="noStrike" cap="small">
                <a:solidFill>
                  <a:srgbClr val="000000"/>
                </a:solidFill>
                <a:uFill>
                  <a:solidFill>
                    <a:srgbClr val="ffffff"/>
                  </a:solidFill>
                </a:uFill>
                <a:latin typeface="Times New Roman"/>
              </a:rPr>
              <a:t>Here</a:t>
            </a:r>
            <a:r>
              <a:rPr b="0" lang="nl-NL" sz="2400" spc="-1" strike="noStrike">
                <a:solidFill>
                  <a:srgbClr val="000000"/>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antwoord mij,</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want ik ben ellendig en arm;</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behoed mijn ziel,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want ik ben godvrezend;</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Gij, mijn God,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verlos uw knecht die op U vertrouwt.</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Wees mij ​genadig, o Here,</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want tot U roep ik de ganse dag.</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Verheug de ziel van uw knecht,</a:t>
            </a:r>
            <a:endParaRPr b="0" lang="nl-NL" sz="1800" spc="-1" strike="noStrike">
              <a:solidFill>
                <a:srgbClr val="000000"/>
              </a:solidFill>
              <a:uFill>
                <a:solidFill>
                  <a:srgbClr val="ffffff"/>
                </a:solidFill>
              </a:uFill>
              <a:latin typeface="Arial"/>
            </a:endParaRPr>
          </a:p>
          <a:p>
            <a:pPr algn="ctr">
              <a:lnSpc>
                <a:spcPct val="100000"/>
              </a:lnSpc>
            </a:pPr>
            <a:r>
              <a:rPr b="1" lang="nl-NL" sz="2400" spc="-1" strike="noStrike">
                <a:solidFill>
                  <a:srgbClr val="000000"/>
                </a:solidFill>
                <a:uFill>
                  <a:solidFill>
                    <a:srgbClr val="ffffff"/>
                  </a:solidFill>
                </a:uFill>
                <a:latin typeface="Times New Roman"/>
              </a:rPr>
              <a:t>want tot U, Here, hef ik mijn ziel op</a:t>
            </a:r>
            <a:r>
              <a:rPr b="0" lang="nl-NL" sz="2400" spc="-1" strike="noStrike">
                <a:solidFill>
                  <a:srgbClr val="000000"/>
                </a:solidFill>
                <a:uFill>
                  <a:solidFill>
                    <a:srgbClr val="ffffff"/>
                  </a:solidFill>
                </a:uFill>
                <a:latin typeface="Times New Roman"/>
              </a:rPr>
              <a:t>.</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Want Gij, o Here,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zijt goed en gaarne vergevend,</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000000"/>
                </a:solidFill>
                <a:uFill>
                  <a:solidFill>
                    <a:srgbClr val="ffffff"/>
                  </a:solidFill>
                </a:uFill>
                <a:latin typeface="Times New Roman"/>
              </a:rPr>
              <a:t>rijk in goedertierenheid voor allen die U aanroepen.</a:t>
            </a:r>
            <a:endParaRPr b="0" lang="nl-NL" sz="1800" spc="-1" strike="noStrike">
              <a:solidFill>
                <a:srgbClr val="000000"/>
              </a:solidFill>
              <a:uFill>
                <a:solidFill>
                  <a:srgbClr val="ffffff"/>
                </a:solidFill>
              </a:uFill>
              <a:latin typeface="Arial"/>
            </a:endParaRPr>
          </a:p>
          <a:p>
            <a:pPr algn="ctr">
              <a:lnSpc>
                <a:spcPct val="100000"/>
              </a:lnSpc>
            </a:pPr>
            <a:endParaRPr b="0" lang="nl-NL" sz="1800" spc="-1" strike="noStrike">
              <a:solidFill>
                <a:srgbClr val="000000"/>
              </a:solidFill>
              <a:uFill>
                <a:solidFill>
                  <a:srgbClr val="ffffff"/>
                </a:solidFill>
              </a:uFill>
              <a:latin typeface="Arial"/>
            </a:endParaRPr>
          </a:p>
          <a:p>
            <a:pPr algn="ctr">
              <a:lnSpc>
                <a:spcPct val="100000"/>
              </a:lnSpc>
            </a:pPr>
            <a:endParaRPr b="0" lang="nl-NL" sz="1800" spc="-1" strike="noStrike">
              <a:solidFill>
                <a:srgbClr val="000000"/>
              </a:solidFill>
              <a:uFill>
                <a:solidFill>
                  <a:srgbClr val="ffffff"/>
                </a:solidFill>
              </a:uFill>
              <a:latin typeface="Arial"/>
            </a:endParaRPr>
          </a:p>
        </p:txBody>
      </p:sp>
    </p:spTree>
  </p:cSld>
  <p:timing>
    <p:tnLst>
      <p:par>
        <p:cTn id="281" dur="indefinite" restart="never" nodeType="tmRoot">
          <p:childTnLst>
            <p:seq>
              <p:cTn id="282" dur="indefinite" nodeType="mainSeq">
                <p:childTnLst>
                  <p:par>
                    <p:cTn id="283" fill="hold">
                      <p:stCondLst>
                        <p:cond delay="0"/>
                      </p:stCondLst>
                      <p:childTnLst>
                        <p:par>
                          <p:cTn id="284" fill="hold">
                            <p:stCondLst>
                              <p:cond delay="0"/>
                            </p:stCondLst>
                            <p:childTnLst>
                              <p:par>
                                <p:cTn id="285" nodeType="afterEffect" fill="hold" presetClass="entr" presetID="10">
                                  <p:stCondLst>
                                    <p:cond delay="0"/>
                                  </p:stCondLst>
                                  <p:childTnLst>
                                    <p:set>
                                      <p:cBhvr>
                                        <p:cTn id="286" dur="1" fill="hold">
                                          <p:stCondLst>
                                            <p:cond delay="0"/>
                                          </p:stCondLst>
                                        </p:cTn>
                                        <p:tgtEl>
                                          <p:spTgt spid="213"/>
                                        </p:tgtEl>
                                        <p:attrNameLst>
                                          <p:attrName>style.visibility</p:attrName>
                                        </p:attrNameLst>
                                      </p:cBhvr>
                                      <p:to>
                                        <p:strVal val="visible"/>
                                      </p:to>
                                    </p:set>
                                    <p:animEffect filter="fade" transition="in">
                                      <p:cBhvr additive="repl">
                                        <p:cTn id="287" dur="2000"/>
                                        <p:tgtEl>
                                          <p:spTgt spid="213"/>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Picture 2" descr=""/>
          <p:cNvPicPr/>
          <p:nvPr/>
        </p:nvPicPr>
        <p:blipFill>
          <a:blip r:embed="rId1"/>
          <a:srcRect l="22253" t="10786" r="25399" b="13408"/>
          <a:stretch/>
        </p:blipFill>
        <p:spPr>
          <a:xfrm>
            <a:off x="2123640" y="188640"/>
            <a:ext cx="4822200" cy="4047480"/>
          </a:xfrm>
          <a:prstGeom prst="rect">
            <a:avLst/>
          </a:prstGeom>
          <a:ln>
            <a:noFill/>
          </a:ln>
        </p:spPr>
      </p:pic>
      <p:sp>
        <p:nvSpPr>
          <p:cNvPr id="127" name="CustomShape 1"/>
          <p:cNvSpPr/>
          <p:nvPr/>
        </p:nvSpPr>
        <p:spPr>
          <a:xfrm>
            <a:off x="1690560" y="4149000"/>
            <a:ext cx="5688360" cy="1552680"/>
          </a:xfrm>
          <a:prstGeom prst="rect">
            <a:avLst/>
          </a:prstGeom>
          <a:noFill/>
          <a:ln>
            <a:noFill/>
          </a:ln>
        </p:spPr>
        <p:style>
          <a:lnRef idx="0"/>
          <a:fillRef idx="0"/>
          <a:effectRef idx="0"/>
          <a:fontRef idx="minor"/>
        </p:style>
        <p:txBody>
          <a:bodyPr lIns="90000" rIns="90000" tIns="45000" bIns="45000"/>
          <a:p>
            <a:pPr algn="ctr">
              <a:lnSpc>
                <a:spcPct val="100000"/>
              </a:lnSpc>
            </a:pPr>
            <a:r>
              <a:rPr b="1" lang="nl-NL" sz="3200" spc="-1" strike="noStrike">
                <a:solidFill>
                  <a:srgbClr val="000000"/>
                </a:solidFill>
                <a:uFill>
                  <a:solidFill>
                    <a:srgbClr val="ffffff"/>
                  </a:solidFill>
                </a:uFill>
                <a:latin typeface="Times New Roman"/>
              </a:rPr>
              <a:t>lezing 8 nov. 2008: Lech lecha</a:t>
            </a:r>
            <a:endParaRPr b="0" lang="nl-NL" sz="1800" spc="-1" strike="noStrike">
              <a:solidFill>
                <a:srgbClr val="000000"/>
              </a:solidFill>
              <a:uFill>
                <a:solidFill>
                  <a:srgbClr val="ffffff"/>
                </a:solidFill>
              </a:uFill>
              <a:latin typeface="Arial"/>
            </a:endParaRPr>
          </a:p>
          <a:p>
            <a:pPr algn="ctr">
              <a:lnSpc>
                <a:spcPct val="100000"/>
              </a:lnSpc>
            </a:pPr>
            <a:r>
              <a:rPr b="1" lang="nl-NL" sz="3200" spc="-1" strike="noStrike">
                <a:solidFill>
                  <a:srgbClr val="000000"/>
                </a:solidFill>
                <a:uFill>
                  <a:solidFill>
                    <a:srgbClr val="ffffff"/>
                  </a:solidFill>
                </a:uFill>
                <a:latin typeface="Times New Roman"/>
              </a:rPr>
              <a:t>lezing 17 nov.2018: Wajetse</a:t>
            </a:r>
            <a:endParaRPr b="0" lang="nl-NL" sz="1800" spc="-1" strike="noStrike">
              <a:solidFill>
                <a:srgbClr val="000000"/>
              </a:solidFill>
              <a:uFill>
                <a:solidFill>
                  <a:srgbClr val="ffffff"/>
                </a:solidFill>
              </a:uFill>
              <a:latin typeface="Arial"/>
            </a:endParaRPr>
          </a:p>
          <a:p>
            <a:pPr algn="ctr">
              <a:lnSpc>
                <a:spcPct val="100000"/>
              </a:lnSpc>
            </a:pPr>
            <a:r>
              <a:rPr b="1" lang="nl-NL" sz="3200" spc="-1" strike="noStrike">
                <a:solidFill>
                  <a:srgbClr val="000000"/>
                </a:solidFill>
                <a:uFill>
                  <a:solidFill>
                    <a:srgbClr val="ffffff"/>
                  </a:solidFill>
                </a:uFill>
                <a:latin typeface="Times New Roman"/>
              </a:rPr>
              <a:t>Jesaja 12:3 Mayaan Yeshua</a:t>
            </a:r>
            <a:endParaRPr b="0" lang="nl-NL" sz="1800" spc="-1" strike="noStrike">
              <a:solidFill>
                <a:srgbClr val="000000"/>
              </a:solidFill>
              <a:uFill>
                <a:solidFill>
                  <a:srgbClr val="ffffff"/>
                </a:solidFill>
              </a:uFill>
              <a:latin typeface="Arial"/>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Picture 3" descr=""/>
          <p:cNvPicPr/>
          <p:nvPr/>
        </p:nvPicPr>
        <p:blipFill>
          <a:blip r:embed="rId1"/>
          <a:srcRect l="0" t="8715" r="0" b="0"/>
          <a:stretch/>
        </p:blipFill>
        <p:spPr>
          <a:xfrm>
            <a:off x="0" y="0"/>
            <a:ext cx="9179640" cy="5586120"/>
          </a:xfrm>
          <a:prstGeom prst="rect">
            <a:avLst/>
          </a:prstGeom>
          <a:ln>
            <a:noFill/>
          </a:ln>
        </p:spPr>
      </p:pic>
      <p:sp>
        <p:nvSpPr>
          <p:cNvPr id="215" name="CustomShape 1"/>
          <p:cNvSpPr/>
          <p:nvPr/>
        </p:nvSpPr>
        <p:spPr>
          <a:xfrm>
            <a:off x="0" y="5589360"/>
            <a:ext cx="9143640" cy="1187640"/>
          </a:xfrm>
          <a:prstGeom prst="rect">
            <a:avLst/>
          </a:prstGeom>
          <a:solidFill>
            <a:schemeClr val="tx1"/>
          </a:solidFill>
          <a:ln>
            <a:noFill/>
          </a:ln>
        </p:spPr>
        <p:style>
          <a:lnRef idx="0"/>
          <a:fillRef idx="0"/>
          <a:effectRef idx="0"/>
          <a:fontRef idx="minor"/>
        </p:style>
        <p:txBody>
          <a:bodyPr lIns="90000" rIns="90000" tIns="45000" bIns="45000"/>
          <a:p>
            <a:pPr algn="ctr">
              <a:lnSpc>
                <a:spcPct val="100000"/>
              </a:lnSpc>
            </a:pPr>
            <a:r>
              <a:rPr b="0" lang="nl-NL" sz="2400" spc="-1" strike="noStrike">
                <a:solidFill>
                  <a:srgbClr val="ffffff"/>
                </a:solidFill>
                <a:uFill>
                  <a:solidFill>
                    <a:srgbClr val="ffffff"/>
                  </a:solidFill>
                </a:uFill>
                <a:latin typeface="Times New Roman"/>
              </a:rPr>
              <a:t>Hosea 14:6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Ik zal zijn als de dauw voor Israël,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hij zal bloeien als een lelie, en zijn wortelen uitstrekken als de Libanon.</a:t>
            </a:r>
            <a:endParaRPr b="0" lang="nl-NL" sz="1800" spc="-1" strike="noStrike">
              <a:solidFill>
                <a:srgbClr val="000000"/>
              </a:solidFill>
              <a:uFill>
                <a:solidFill>
                  <a:srgbClr val="ffffff"/>
                </a:solidFill>
              </a:uFill>
              <a:latin typeface="Arial"/>
            </a:endParaRPr>
          </a:p>
        </p:txBody>
      </p:sp>
      <p:sp>
        <p:nvSpPr>
          <p:cNvPr id="216" name="CustomShape 2"/>
          <p:cNvSpPr/>
          <p:nvPr/>
        </p:nvSpPr>
        <p:spPr>
          <a:xfrm>
            <a:off x="4171680" y="548640"/>
            <a:ext cx="1695960" cy="1492200"/>
          </a:xfrm>
          <a:prstGeom prst="rect">
            <a:avLst/>
          </a:prstGeom>
          <a:noFill/>
          <a:ln>
            <a:noFill/>
          </a:ln>
        </p:spPr>
        <p:style>
          <a:lnRef idx="0"/>
          <a:fillRef idx="0"/>
          <a:effectRef idx="0"/>
          <a:fontRef idx="minor"/>
        </p:style>
        <p:txBody>
          <a:bodyPr lIns="90000" rIns="90000" tIns="45000" bIns="45000"/>
          <a:p>
            <a:pPr>
              <a:lnSpc>
                <a:spcPct val="100000"/>
              </a:lnSpc>
            </a:pPr>
            <a:r>
              <a:rPr b="1" lang="nl-NL" sz="6000" spc="-1" strike="noStrike">
                <a:solidFill>
                  <a:srgbClr val="ffffff"/>
                </a:solidFill>
                <a:uFill>
                  <a:solidFill>
                    <a:srgbClr val="ffffff"/>
                  </a:solidFill>
                </a:uFill>
                <a:latin typeface="Times New Roman"/>
              </a:rPr>
              <a:t>לְבָנוֹן</a:t>
            </a:r>
            <a:endParaRPr b="0" lang="nl-NL" sz="1800" spc="-1" strike="noStrike">
              <a:solidFill>
                <a:srgbClr val="000000"/>
              </a:solidFill>
              <a:uFill>
                <a:solidFill>
                  <a:srgbClr val="ffffff"/>
                </a:solidFill>
              </a:uFill>
              <a:latin typeface="Arial"/>
            </a:endParaRPr>
          </a:p>
          <a:p>
            <a:pPr>
              <a:lnSpc>
                <a:spcPct val="100000"/>
              </a:lnSpc>
            </a:pPr>
            <a:r>
              <a:rPr b="1" lang="nl-NL" sz="3200" spc="-1" strike="noStrike">
                <a:solidFill>
                  <a:srgbClr val="ffffff"/>
                </a:solidFill>
                <a:uFill>
                  <a:solidFill>
                    <a:srgbClr val="ffffff"/>
                  </a:solidFill>
                </a:uFill>
                <a:latin typeface="Times New Roman"/>
              </a:rPr>
              <a:t>lewanon</a:t>
            </a:r>
            <a:endParaRPr b="0" lang="nl-NL" sz="1800" spc="-1" strike="noStrike">
              <a:solidFill>
                <a:srgbClr val="000000"/>
              </a:solidFill>
              <a:uFill>
                <a:solidFill>
                  <a:srgbClr val="ffffff"/>
                </a:solidFill>
              </a:uFill>
              <a:latin typeface="Arial"/>
            </a:endParaRPr>
          </a:p>
        </p:txBody>
      </p:sp>
      <p:sp>
        <p:nvSpPr>
          <p:cNvPr id="217" name="CustomShape 3"/>
          <p:cNvSpPr/>
          <p:nvPr/>
        </p:nvSpPr>
        <p:spPr>
          <a:xfrm>
            <a:off x="7380360" y="3096360"/>
            <a:ext cx="1800000" cy="2467080"/>
          </a:xfrm>
          <a:prstGeom prst="rect">
            <a:avLst/>
          </a:prstGeom>
          <a:solidFill>
            <a:srgbClr val="000000"/>
          </a:solidFill>
          <a:ln>
            <a:noFill/>
          </a:ln>
        </p:spPr>
        <p:style>
          <a:lnRef idx="0"/>
          <a:fillRef idx="0"/>
          <a:effectRef idx="0"/>
          <a:fontRef idx="minor"/>
        </p:style>
        <p:txBody>
          <a:bodyPr lIns="90000" rIns="90000" tIns="45000" bIns="45000"/>
          <a:p>
            <a:pPr algn="ctr">
              <a:lnSpc>
                <a:spcPct val="100000"/>
              </a:lnSpc>
            </a:pPr>
            <a:r>
              <a:rPr b="1" lang="nl-NL" sz="6000" spc="-1" strike="noStrike">
                <a:solidFill>
                  <a:srgbClr val="ffffff"/>
                </a:solidFill>
                <a:uFill>
                  <a:solidFill>
                    <a:srgbClr val="ffffff"/>
                  </a:solidFill>
                </a:uFill>
                <a:latin typeface="Calibri"/>
              </a:rPr>
              <a:t>לֵב</a:t>
            </a:r>
            <a:endParaRPr b="0" lang="nl-NL" sz="1800" spc="-1" strike="noStrike">
              <a:solidFill>
                <a:srgbClr val="000000"/>
              </a:solidFill>
              <a:uFill>
                <a:solidFill>
                  <a:srgbClr val="ffffff"/>
                </a:solidFill>
              </a:uFill>
              <a:latin typeface="Arial"/>
            </a:endParaRPr>
          </a:p>
          <a:p>
            <a:pPr algn="ctr">
              <a:lnSpc>
                <a:spcPct val="100000"/>
              </a:lnSpc>
            </a:pPr>
            <a:r>
              <a:rPr b="1" lang="nl-NL" sz="3200" spc="-1" strike="noStrike">
                <a:solidFill>
                  <a:srgbClr val="ffffff"/>
                </a:solidFill>
                <a:uFill>
                  <a:solidFill>
                    <a:srgbClr val="ffffff"/>
                  </a:solidFill>
                </a:uFill>
                <a:latin typeface="Times New Roman"/>
              </a:rPr>
              <a:t>lew</a:t>
            </a:r>
            <a:endParaRPr b="0" lang="nl-NL" sz="1800" spc="-1" strike="noStrike">
              <a:solidFill>
                <a:srgbClr val="000000"/>
              </a:solidFill>
              <a:uFill>
                <a:solidFill>
                  <a:srgbClr val="ffffff"/>
                </a:solidFill>
              </a:uFill>
              <a:latin typeface="Arial"/>
            </a:endParaRPr>
          </a:p>
          <a:p>
            <a:pPr algn="ctr">
              <a:lnSpc>
                <a:spcPct val="100000"/>
              </a:lnSpc>
            </a:pPr>
            <a:r>
              <a:rPr b="0" i="1" lang="nl-NL" sz="3200" spc="-1" strike="noStrike">
                <a:solidFill>
                  <a:srgbClr val="ffffff"/>
                </a:solidFill>
                <a:uFill>
                  <a:solidFill>
                    <a:srgbClr val="ffffff"/>
                  </a:solidFill>
                </a:uFill>
                <a:latin typeface="Times New Roman"/>
              </a:rPr>
              <a:t>hart</a:t>
            </a:r>
            <a:endParaRPr b="0" lang="nl-NL" sz="1800" spc="-1" strike="noStrike">
              <a:solidFill>
                <a:srgbClr val="000000"/>
              </a:solidFill>
              <a:uFill>
                <a:solidFill>
                  <a:srgbClr val="ffffff"/>
                </a:solidFill>
              </a:uFill>
              <a:latin typeface="Arial"/>
            </a:endParaRPr>
          </a:p>
          <a:p>
            <a:pPr algn="ctr">
              <a:lnSpc>
                <a:spcPct val="100000"/>
              </a:lnSpc>
            </a:pPr>
            <a:endParaRPr b="0" lang="nl-NL" sz="1800" spc="-1" strike="noStrike">
              <a:solidFill>
                <a:srgbClr val="000000"/>
              </a:solidFill>
              <a:uFill>
                <a:solidFill>
                  <a:srgbClr val="ffffff"/>
                </a:solidFill>
              </a:uFill>
              <a:latin typeface="Arial"/>
            </a:endParaRPr>
          </a:p>
        </p:txBody>
      </p:sp>
      <p:pic>
        <p:nvPicPr>
          <p:cNvPr id="218" name="Picture 2" descr=""/>
          <p:cNvPicPr/>
          <p:nvPr/>
        </p:nvPicPr>
        <p:blipFill>
          <a:blip r:embed="rId2"/>
          <a:stretch/>
        </p:blipFill>
        <p:spPr>
          <a:xfrm>
            <a:off x="-158760" y="2925000"/>
            <a:ext cx="2273040" cy="2846160"/>
          </a:xfrm>
          <a:prstGeom prst="rect">
            <a:avLst/>
          </a:prstGeom>
          <a:ln>
            <a:noFill/>
          </a:ln>
        </p:spPr>
      </p:pic>
    </p:spTree>
  </p:cSld>
  <p:timing>
    <p:tnLst>
      <p:par>
        <p:cTn id="288" dur="indefinite" restart="never" nodeType="tmRoot">
          <p:childTnLst>
            <p:seq>
              <p:cTn id="289" dur="indefinite" nodeType="mainSeq">
                <p:childTnLst>
                  <p:par>
                    <p:cTn id="290" fill="hold">
                      <p:stCondLst>
                        <p:cond delay="0"/>
                      </p:stCondLst>
                      <p:childTnLst>
                        <p:par>
                          <p:cTn id="291" fill="hold">
                            <p:stCondLst>
                              <p:cond delay="0"/>
                            </p:stCondLst>
                            <p:childTnLst>
                              <p:par>
                                <p:cTn id="292" nodeType="afterEffect" fill="hold" presetClass="entr" presetID="2" presetSubtype="4">
                                  <p:stCondLst>
                                    <p:cond delay="0"/>
                                  </p:stCondLst>
                                  <p:childTnLst>
                                    <p:set>
                                      <p:cBhvr>
                                        <p:cTn id="293" dur="1" fill="hold">
                                          <p:stCondLst>
                                            <p:cond delay="0"/>
                                          </p:stCondLst>
                                        </p:cTn>
                                        <p:tgtEl>
                                          <p:spTgt spid="215"/>
                                        </p:tgtEl>
                                        <p:attrNameLst>
                                          <p:attrName>style.visibility</p:attrName>
                                        </p:attrNameLst>
                                      </p:cBhvr>
                                      <p:to>
                                        <p:strVal val="visible"/>
                                      </p:to>
                                    </p:set>
                                    <p:anim calcmode="lin" valueType="num">
                                      <p:cBhvr additive="repl">
                                        <p:cTn id="294" dur="500" fill="hold"/>
                                        <p:tgtEl>
                                          <p:spTgt spid="215"/>
                                        </p:tgtEl>
                                        <p:attrNameLst>
                                          <p:attrName>ppt_x</p:attrName>
                                        </p:attrNameLst>
                                      </p:cBhvr>
                                      <p:tavLst>
                                        <p:tav tm="0">
                                          <p:val>
                                            <p:strVal val="#ppt_x"/>
                                          </p:val>
                                        </p:tav>
                                        <p:tav tm="100000">
                                          <p:val>
                                            <p:strVal val="#ppt_x"/>
                                          </p:val>
                                        </p:tav>
                                      </p:tavLst>
                                    </p:anim>
                                    <p:anim calcmode="lin" valueType="num">
                                      <p:cBhvr additive="repl">
                                        <p:cTn id="295" dur="500" fill="hold"/>
                                        <p:tgtEl>
                                          <p:spTgt spid="215"/>
                                        </p:tgtEl>
                                        <p:attrNameLst>
                                          <p:attrName>ppt_y</p:attrName>
                                        </p:attrNameLst>
                                      </p:cBhvr>
                                      <p:tavLst>
                                        <p:tav tm="0">
                                          <p:val>
                                            <p:strVal val="1+#ppt_h/2"/>
                                          </p:val>
                                        </p:tav>
                                        <p:tav tm="100000">
                                          <p:val>
                                            <p:strVal val="#ppt_y"/>
                                          </p:val>
                                        </p:tav>
                                      </p:tavLst>
                                    </p:anim>
                                  </p:childTnLst>
                                </p:cTn>
                              </p:par>
                            </p:childTnLst>
                          </p:cTn>
                        </p:par>
                        <p:par>
                          <p:cTn id="296" fill="hold">
                            <p:stCondLst>
                              <p:cond delay="500"/>
                            </p:stCondLst>
                            <p:childTnLst>
                              <p:par>
                                <p:cTn id="297" nodeType="afterEffect" fill="hold" presetClass="entr" presetID="10">
                                  <p:stCondLst>
                                    <p:cond delay="0"/>
                                  </p:stCondLst>
                                  <p:childTnLst>
                                    <p:set>
                                      <p:cBhvr>
                                        <p:cTn id="298" dur="1" fill="hold">
                                          <p:stCondLst>
                                            <p:cond delay="0"/>
                                          </p:stCondLst>
                                        </p:cTn>
                                        <p:tgtEl>
                                          <p:spTgt spid="216"/>
                                        </p:tgtEl>
                                        <p:attrNameLst>
                                          <p:attrName>style.visibility</p:attrName>
                                        </p:attrNameLst>
                                      </p:cBhvr>
                                      <p:to>
                                        <p:strVal val="visible"/>
                                      </p:to>
                                    </p:set>
                                    <p:animEffect filter="fade" transition="in">
                                      <p:cBhvr additive="repl">
                                        <p:cTn id="299" dur="500"/>
                                        <p:tgtEl>
                                          <p:spTgt spid="216"/>
                                        </p:tgtEl>
                                      </p:cBhvr>
                                    </p:animEffect>
                                  </p:childTnLst>
                                </p:cTn>
                              </p:par>
                            </p:childTnLst>
                          </p:cTn>
                        </p:par>
                      </p:childTnLst>
                    </p:cTn>
                  </p:par>
                  <p:par>
                    <p:cTn id="300" fill="hold">
                      <p:stCondLst>
                        <p:cond delay="indefinite"/>
                      </p:stCondLst>
                      <p:childTnLst>
                        <p:par>
                          <p:cTn id="301" fill="hold">
                            <p:stCondLst>
                              <p:cond delay="0"/>
                            </p:stCondLst>
                            <p:childTnLst>
                              <p:par>
                                <p:cTn id="302" nodeType="clickEffect" fill="hold" presetClass="entr" presetID="2" presetSubtype="2">
                                  <p:stCondLst>
                                    <p:cond delay="0"/>
                                  </p:stCondLst>
                                  <p:childTnLst>
                                    <p:set>
                                      <p:cBhvr>
                                        <p:cTn id="303" dur="1" fill="hold">
                                          <p:stCondLst>
                                            <p:cond delay="0"/>
                                          </p:stCondLst>
                                        </p:cTn>
                                        <p:tgtEl>
                                          <p:spTgt spid="217"/>
                                        </p:tgtEl>
                                        <p:attrNameLst>
                                          <p:attrName>style.visibility</p:attrName>
                                        </p:attrNameLst>
                                      </p:cBhvr>
                                      <p:to>
                                        <p:strVal val="visible"/>
                                      </p:to>
                                    </p:set>
                                    <p:anim calcmode="lin" valueType="num">
                                      <p:cBhvr additive="repl">
                                        <p:cTn id="304" dur="500" fill="hold"/>
                                        <p:tgtEl>
                                          <p:spTgt spid="217"/>
                                        </p:tgtEl>
                                        <p:attrNameLst>
                                          <p:attrName>ppt_x</p:attrName>
                                        </p:attrNameLst>
                                      </p:cBhvr>
                                      <p:tavLst>
                                        <p:tav tm="0">
                                          <p:val>
                                            <p:strVal val="1+#ppt_w/2"/>
                                          </p:val>
                                        </p:tav>
                                        <p:tav tm="100000">
                                          <p:val>
                                            <p:strVal val="#ppt_x"/>
                                          </p:val>
                                        </p:tav>
                                      </p:tavLst>
                                    </p:anim>
                                    <p:anim calcmode="lin" valueType="num">
                                      <p:cBhvr additive="repl">
                                        <p:cTn id="305" dur="500" fill="hold"/>
                                        <p:tgtEl>
                                          <p:spTgt spid="217"/>
                                        </p:tgtEl>
                                        <p:attrNameLst>
                                          <p:attrName>ppt_y</p:attrName>
                                        </p:attrNameLst>
                                      </p:cBhvr>
                                      <p:tavLst>
                                        <p:tav tm="0">
                                          <p:val>
                                            <p:strVal val="#ppt_y"/>
                                          </p:val>
                                        </p:tav>
                                        <p:tav tm="100000">
                                          <p:val>
                                            <p:strVal val="#ppt_y"/>
                                          </p:val>
                                        </p:tav>
                                      </p:tavLst>
                                    </p:anim>
                                  </p:childTnLst>
                                </p:cTn>
                              </p:par>
                            </p:childTnLst>
                          </p:cTn>
                        </p:par>
                      </p:childTnLst>
                    </p:cTn>
                  </p:par>
                  <p:par>
                    <p:cTn id="306" fill="hold">
                      <p:stCondLst>
                        <p:cond delay="indefinite"/>
                      </p:stCondLst>
                      <p:childTnLst>
                        <p:par>
                          <p:cTn id="307" fill="hold">
                            <p:stCondLst>
                              <p:cond delay="0"/>
                            </p:stCondLst>
                            <p:childTnLst>
                              <p:par>
                                <p:cTn id="308" nodeType="clickEffect" fill="hold" presetClass="entr" presetID="2" presetSubtype="8">
                                  <p:stCondLst>
                                    <p:cond delay="0"/>
                                  </p:stCondLst>
                                  <p:childTnLst>
                                    <p:set>
                                      <p:cBhvr>
                                        <p:cTn id="309" dur="1" fill="hold">
                                          <p:stCondLst>
                                            <p:cond delay="0"/>
                                          </p:stCondLst>
                                        </p:cTn>
                                        <p:tgtEl>
                                          <p:spTgt spid="218"/>
                                        </p:tgtEl>
                                        <p:attrNameLst>
                                          <p:attrName>style.visibility</p:attrName>
                                        </p:attrNameLst>
                                      </p:cBhvr>
                                      <p:to>
                                        <p:strVal val="visible"/>
                                      </p:to>
                                    </p:set>
                                    <p:anim calcmode="lin" valueType="num">
                                      <p:cBhvr additive="repl">
                                        <p:cTn id="310" dur="500" fill="hold"/>
                                        <p:tgtEl>
                                          <p:spTgt spid="218"/>
                                        </p:tgtEl>
                                        <p:attrNameLst>
                                          <p:attrName>ppt_x</p:attrName>
                                        </p:attrNameLst>
                                      </p:cBhvr>
                                      <p:tavLst>
                                        <p:tav tm="0">
                                          <p:val>
                                            <p:strVal val="0-#ppt_w/2"/>
                                          </p:val>
                                        </p:tav>
                                        <p:tav tm="100000">
                                          <p:val>
                                            <p:strVal val="#ppt_x"/>
                                          </p:val>
                                        </p:tav>
                                      </p:tavLst>
                                    </p:anim>
                                    <p:anim calcmode="lin" valueType="num">
                                      <p:cBhvr additive="repl">
                                        <p:cTn id="311" dur="500" fill="hold"/>
                                        <p:tgtEl>
                                          <p:spTgt spid="218"/>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CustomShape 1"/>
          <p:cNvSpPr/>
          <p:nvPr/>
        </p:nvSpPr>
        <p:spPr>
          <a:xfrm>
            <a:off x="7200" y="-27360"/>
            <a:ext cx="9136440" cy="1142640"/>
          </a:xfrm>
          <a:prstGeom prst="rect">
            <a:avLst/>
          </a:prstGeom>
          <a:solidFill>
            <a:srgbClr val="000000"/>
          </a:solid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De heelheid van onze wandel</a:t>
            </a:r>
            <a:endParaRPr b="0" lang="nl-NL" sz="4400" spc="-1" strike="noStrike">
              <a:solidFill>
                <a:srgbClr val="000000"/>
              </a:solidFill>
              <a:uFill>
                <a:solidFill>
                  <a:srgbClr val="ffffff"/>
                </a:solidFill>
              </a:uFill>
              <a:latin typeface="Arial"/>
            </a:endParaRPr>
          </a:p>
        </p:txBody>
      </p:sp>
      <p:pic>
        <p:nvPicPr>
          <p:cNvPr id="220" name="Picture 2" descr=""/>
          <p:cNvPicPr/>
          <p:nvPr/>
        </p:nvPicPr>
        <p:blipFill>
          <a:blip r:embed="rId1"/>
          <a:stretch/>
        </p:blipFill>
        <p:spPr>
          <a:xfrm>
            <a:off x="-100440" y="908640"/>
            <a:ext cx="9351720" cy="6121080"/>
          </a:xfrm>
          <a:prstGeom prst="rect">
            <a:avLst/>
          </a:prstGeom>
          <a:ln>
            <a:noFill/>
          </a:ln>
        </p:spPr>
      </p:pic>
    </p:spTree>
  </p:cSld>
  <p:timing>
    <p:tnLst>
      <p:par>
        <p:cTn id="312" dur="indefinite" restart="never" nodeType="tmRoot">
          <p:childTnLst>
            <p:seq>
              <p:cTn id="313" dur="indefinite" nodeType="mainSeq">
                <p:childTnLst>
                  <p:par>
                    <p:cTn id="314" fill="hold">
                      <p:stCondLst>
                        <p:cond delay="0"/>
                      </p:stCondLst>
                      <p:childTnLst>
                        <p:par>
                          <p:cTn id="315" fill="hold">
                            <p:stCondLst>
                              <p:cond delay="0"/>
                            </p:stCondLst>
                            <p:childTnLst>
                              <p:par>
                                <p:cTn id="316" nodeType="afterEffect" fill="hold" presetClass="entr" presetID="2" presetSubtype="4">
                                  <p:stCondLst>
                                    <p:cond delay="0"/>
                                  </p:stCondLst>
                                  <p:childTnLst>
                                    <p:set>
                                      <p:cBhvr>
                                        <p:cTn id="317" dur="1" fill="hold">
                                          <p:stCondLst>
                                            <p:cond delay="0"/>
                                          </p:stCondLst>
                                        </p:cTn>
                                        <p:tgtEl>
                                          <p:spTgt spid="220"/>
                                        </p:tgtEl>
                                        <p:attrNameLst>
                                          <p:attrName>style.visibility</p:attrName>
                                        </p:attrNameLst>
                                      </p:cBhvr>
                                      <p:to>
                                        <p:strVal val="visible"/>
                                      </p:to>
                                    </p:set>
                                    <p:anim calcmode="lin" valueType="num">
                                      <p:cBhvr additive="repl">
                                        <p:cTn id="318" dur="500" fill="hold"/>
                                        <p:tgtEl>
                                          <p:spTgt spid="220"/>
                                        </p:tgtEl>
                                        <p:attrNameLst>
                                          <p:attrName>ppt_x</p:attrName>
                                        </p:attrNameLst>
                                      </p:cBhvr>
                                      <p:tavLst>
                                        <p:tav tm="0">
                                          <p:val>
                                            <p:strVal val="#ppt_x"/>
                                          </p:val>
                                        </p:tav>
                                        <p:tav tm="100000">
                                          <p:val>
                                            <p:strVal val="#ppt_x"/>
                                          </p:val>
                                        </p:tav>
                                      </p:tavLst>
                                    </p:anim>
                                    <p:anim calcmode="lin" valueType="num">
                                      <p:cBhvr additive="repl">
                                        <p:cTn id="319" dur="500" fill="hold"/>
                                        <p:tgtEl>
                                          <p:spTgt spid="2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1" name="TextShape 1"/>
          <p:cNvSpPr txBox="1"/>
          <p:nvPr/>
        </p:nvSpPr>
        <p:spPr>
          <a:xfrm>
            <a:off x="0" y="0"/>
            <a:ext cx="9143640" cy="6957000"/>
          </a:xfrm>
          <a:prstGeom prst="rect">
            <a:avLst/>
          </a:prstGeom>
          <a:solidFill>
            <a:srgbClr val="000000">
              <a:alpha val="51000"/>
            </a:srgbClr>
          </a:solidFill>
          <a:ln>
            <a:noFill/>
          </a:ln>
        </p:spPr>
        <p:txBody>
          <a:bodyPr anchor="ctr"/>
          <a:p>
            <a:pPr algn="ctr">
              <a:lnSpc>
                <a:spcPct val="100000"/>
              </a:lnSpc>
            </a:pPr>
            <a:r>
              <a:rPr b="0" lang="nl-NL" sz="2400" spc="-1" strike="noStrike">
                <a:solidFill>
                  <a:srgbClr val="ffffff"/>
                </a:solidFill>
                <a:uFill>
                  <a:solidFill>
                    <a:srgbClr val="ffffff"/>
                  </a:solidFill>
                </a:uFill>
                <a:latin typeface="Times New Roman"/>
              </a:rPr>
              <a:t>Jesaja 12:3</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12</a:t>
            </a:r>
            <a:r>
              <a:rPr b="0" lang="nl-NL" sz="2400" spc="-1" strike="noStrike" baseline="30000">
                <a:solidFill>
                  <a:srgbClr val="ffffff"/>
                </a:solidFill>
                <a:uFill>
                  <a:solidFill>
                    <a:srgbClr val="ffffff"/>
                  </a:solidFill>
                </a:uFill>
                <a:latin typeface="Times New Roman"/>
              </a:rPr>
              <a:t>1</a:t>
            </a:r>
            <a:r>
              <a:rPr b="0" lang="nl-NL" sz="2400" spc="-1" strike="noStrike">
                <a:solidFill>
                  <a:srgbClr val="ffffff"/>
                </a:solidFill>
                <a:uFill>
                  <a:solidFill>
                    <a:srgbClr val="ffffff"/>
                  </a:solidFill>
                </a:uFill>
                <a:latin typeface="Times New Roman"/>
              </a:rPr>
              <a:t>En gij zult te dien dage zeggen: Ik loof U,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omdat Gij toornig op mij zijt geweest;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uw toorn heeft zich afgewend en Gij vertroost mij. </a:t>
            </a:r>
            <a:r>
              <a:rPr b="0" lang="nl-NL" sz="2400" spc="-1" strike="noStrike">
                <a:solidFill>
                  <a:srgbClr val="ffffff"/>
                </a:solidFill>
                <a:uFill>
                  <a:solidFill>
                    <a:srgbClr val="ffffff"/>
                  </a:solidFill>
                </a:uFill>
                <a:latin typeface="Times New Roman"/>
              </a:rPr>
              <a:t>
</a:t>
            </a:r>
            <a:r>
              <a:rPr b="1" lang="nl-NL" sz="2400" spc="-1" strike="noStrike" baseline="30000">
                <a:solidFill>
                  <a:srgbClr val="ffffff"/>
                </a:solidFill>
                <a:uFill>
                  <a:solidFill>
                    <a:srgbClr val="ffffff"/>
                  </a:solidFill>
                </a:uFill>
                <a:latin typeface="Times New Roman"/>
              </a:rPr>
              <a:t>2</a:t>
            </a:r>
            <a:r>
              <a:rPr b="1" lang="nl-NL" sz="2400" spc="-1" strike="noStrike">
                <a:solidFill>
                  <a:srgbClr val="ffffff"/>
                </a:solidFill>
                <a:uFill>
                  <a:solidFill>
                    <a:srgbClr val="ffffff"/>
                  </a:solidFill>
                </a:uFill>
                <a:latin typeface="Times New Roman"/>
              </a:rPr>
              <a:t>Zie, God is mijn heil [</a:t>
            </a:r>
            <a:r>
              <a:rPr b="1" lang="nl-NL" sz="2400" spc="-1" strike="noStrike">
                <a:solidFill>
                  <a:srgbClr val="ffffff"/>
                </a:solidFill>
                <a:uFill>
                  <a:solidFill>
                    <a:srgbClr val="ffffff"/>
                  </a:solidFill>
                </a:uFill>
                <a:latin typeface="Times New Roman"/>
              </a:rPr>
              <a:t>הִנֵּה אֵל יְשׁוּעָתִי</a:t>
            </a:r>
            <a:r>
              <a:rPr b="1" lang="nl-NL" sz="2400" spc="-1" strike="noStrike">
                <a:solidFill>
                  <a:srgbClr val="ffffff"/>
                </a:solidFill>
                <a:uFill>
                  <a:solidFill>
                    <a:srgbClr val="ffffff"/>
                  </a:solidFill>
                </a:uFill>
                <a:latin typeface="Times New Roman"/>
              </a:rPr>
              <a:t>- hiné el jesjoeati],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ik vertrouw en vrees niet,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want mijn sterkte en mijn psalm is de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
</a:t>
            </a:r>
            <a:r>
              <a:rPr b="1" lang="nl-NL" sz="2400" spc="-1" strike="noStrike">
                <a:solidFill>
                  <a:srgbClr val="ffffff"/>
                </a:solidFill>
                <a:uFill>
                  <a:solidFill>
                    <a:srgbClr val="ffffff"/>
                  </a:solidFill>
                </a:uFill>
                <a:latin typeface="Times New Roman"/>
              </a:rPr>
              <a:t>en Hij is mij tot heil geweest [</a:t>
            </a:r>
            <a:r>
              <a:rPr b="1" lang="nl-NL" sz="2400" spc="-1" strike="noStrike">
                <a:solidFill>
                  <a:srgbClr val="ffffff"/>
                </a:solidFill>
                <a:uFill>
                  <a:solidFill>
                    <a:srgbClr val="ffffff"/>
                  </a:solidFill>
                </a:uFill>
                <a:latin typeface="Times New Roman"/>
              </a:rPr>
              <a:t>וַיְהִי־לִי לִישׁוּעָה</a:t>
            </a:r>
            <a:r>
              <a:rPr b="1" lang="nl-NL" sz="2400" spc="-1" strike="noStrike">
                <a:solidFill>
                  <a:srgbClr val="ffffff"/>
                </a:solidFill>
                <a:uFill>
                  <a:solidFill>
                    <a:srgbClr val="ffffff"/>
                  </a:solidFill>
                </a:uFill>
                <a:latin typeface="Times New Roman"/>
              </a:rPr>
              <a:t>-wajhi li lisjoeati].</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
</a:t>
            </a:r>
            <a:r>
              <a:rPr b="1" lang="nl-NL" sz="2400" spc="-1" strike="noStrike" baseline="30000">
                <a:solidFill>
                  <a:srgbClr val="ffffff"/>
                </a:solidFill>
                <a:uFill>
                  <a:solidFill>
                    <a:srgbClr val="ffffff"/>
                  </a:solidFill>
                </a:uFill>
                <a:latin typeface="Times New Roman"/>
              </a:rPr>
              <a:t>3</a:t>
            </a:r>
            <a:r>
              <a:rPr b="1" lang="nl-NL" sz="2400" spc="-1" strike="noStrike">
                <a:solidFill>
                  <a:srgbClr val="ffffff"/>
                </a:solidFill>
                <a:uFill>
                  <a:solidFill>
                    <a:srgbClr val="ffffff"/>
                  </a:solidFill>
                </a:uFill>
                <a:latin typeface="Times New Roman"/>
              </a:rPr>
              <a:t>Dan zult gij met vreugde water scheppen </a:t>
            </a:r>
            <a:r>
              <a:rPr b="1" lang="nl-NL" sz="2400" spc="-1" strike="noStrike">
                <a:solidFill>
                  <a:srgbClr val="ffffff"/>
                </a:solidFill>
                <a:uFill>
                  <a:solidFill>
                    <a:srgbClr val="ffffff"/>
                  </a:solidFill>
                </a:uFill>
                <a:latin typeface="Times New Roman"/>
              </a:rPr>
              <a:t>
</a:t>
            </a:r>
            <a:r>
              <a:rPr b="1" lang="nl-NL" sz="2400" spc="-1" strike="noStrike">
                <a:solidFill>
                  <a:srgbClr val="ffffff"/>
                </a:solidFill>
                <a:uFill>
                  <a:solidFill>
                    <a:srgbClr val="ffffff"/>
                  </a:solidFill>
                </a:uFill>
                <a:latin typeface="Times New Roman"/>
              </a:rPr>
              <a:t>[</a:t>
            </a:r>
            <a:r>
              <a:rPr b="1" lang="nl-NL" sz="2400" spc="-1" strike="noStrike">
                <a:solidFill>
                  <a:srgbClr val="ffffff"/>
                </a:solidFill>
                <a:uFill>
                  <a:solidFill>
                    <a:srgbClr val="ffffff"/>
                  </a:solidFill>
                </a:uFill>
                <a:latin typeface="Times New Roman"/>
              </a:rPr>
              <a:t>וּשְׁאַבְתֶּם־מַיִם בְּשָׂשׂוֹן</a:t>
            </a:r>
            <a:r>
              <a:rPr b="1" lang="nl-NL" sz="2400" spc="-1" strike="noStrike">
                <a:solidFill>
                  <a:srgbClr val="ffffff"/>
                </a:solidFill>
                <a:uFill>
                  <a:solidFill>
                    <a:srgbClr val="ffffff"/>
                  </a:solidFill>
                </a:uFill>
                <a:latin typeface="Times New Roman"/>
              </a:rPr>
              <a:t>- oesjawtèn majim besason] </a:t>
            </a:r>
            <a:r>
              <a:rPr b="1" lang="nl-NL" sz="2400" spc="-1" strike="noStrike">
                <a:solidFill>
                  <a:srgbClr val="ffffff"/>
                </a:solidFill>
                <a:uFill>
                  <a:solidFill>
                    <a:srgbClr val="ffffff"/>
                  </a:solidFill>
                </a:uFill>
                <a:latin typeface="Times New Roman"/>
              </a:rPr>
              <a:t>
</a:t>
            </a:r>
            <a:r>
              <a:rPr b="1" lang="nl-NL" sz="2400" spc="-1" strike="noStrike">
                <a:solidFill>
                  <a:srgbClr val="ffffff"/>
                </a:solidFill>
                <a:uFill>
                  <a:solidFill>
                    <a:srgbClr val="ffffff"/>
                  </a:solidFill>
                </a:uFill>
                <a:latin typeface="Times New Roman"/>
              </a:rPr>
              <a:t>uit de bronnen des heils [</a:t>
            </a:r>
            <a:r>
              <a:rPr b="1" lang="nl-NL" sz="2400" spc="-1" strike="noStrike">
                <a:solidFill>
                  <a:srgbClr val="ffffff"/>
                </a:solidFill>
                <a:uFill>
                  <a:solidFill>
                    <a:srgbClr val="ffffff"/>
                  </a:solidFill>
                </a:uFill>
                <a:latin typeface="Times New Roman"/>
              </a:rPr>
              <a:t>מִמַּעַיְנֵי הַיְשׁוּעָה</a:t>
            </a:r>
            <a:r>
              <a:rPr b="1" lang="nl-NL" sz="2400" spc="-1" strike="noStrike">
                <a:solidFill>
                  <a:srgbClr val="ffffff"/>
                </a:solidFill>
                <a:uFill>
                  <a:solidFill>
                    <a:srgbClr val="ffffff"/>
                  </a:solidFill>
                </a:uFill>
                <a:latin typeface="Times New Roman"/>
              </a:rPr>
              <a:t>-mimané ha jesjoeah]</a:t>
            </a:r>
            <a:r>
              <a:rPr b="0"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
</a:t>
            </a:r>
            <a:r>
              <a:rPr b="0" lang="nl-NL" sz="2400" spc="-1" strike="noStrike" baseline="30000">
                <a:solidFill>
                  <a:srgbClr val="ffffff"/>
                </a:solidFill>
                <a:uFill>
                  <a:solidFill>
                    <a:srgbClr val="ffffff"/>
                  </a:solidFill>
                </a:uFill>
                <a:latin typeface="Times New Roman"/>
              </a:rPr>
              <a:t>4</a:t>
            </a:r>
            <a:r>
              <a:rPr b="0" lang="nl-NL" sz="2400" spc="-1" strike="noStrike">
                <a:solidFill>
                  <a:srgbClr val="ffffff"/>
                </a:solidFill>
                <a:uFill>
                  <a:solidFill>
                    <a:srgbClr val="ffffff"/>
                  </a:solidFill>
                </a:uFill>
                <a:latin typeface="Times New Roman"/>
              </a:rPr>
              <a:t>En gij zult te dien dage zeggen: Looft de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roept zijn naam aan,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maakt onder de volken zijn daden bekend,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vermeldt, dat zijn naam verheven is.</a:t>
            </a:r>
            <a:r>
              <a:rPr b="0" lang="nl-NL" sz="2400" spc="-1" strike="noStrike">
                <a:solidFill>
                  <a:srgbClr val="ffffff"/>
                </a:solidFill>
                <a:uFill>
                  <a:solidFill>
                    <a:srgbClr val="ffffff"/>
                  </a:solidFill>
                </a:uFill>
                <a:latin typeface="Times New Roman"/>
              </a:rPr>
              <a:t>
</a:t>
            </a:r>
            <a:r>
              <a:rPr b="0" lang="nl-NL" sz="2400" spc="-1" strike="noStrike" baseline="30000">
                <a:solidFill>
                  <a:srgbClr val="ffffff"/>
                </a:solidFill>
                <a:uFill>
                  <a:solidFill>
                    <a:srgbClr val="ffffff"/>
                  </a:solidFill>
                </a:uFill>
                <a:latin typeface="Times New Roman"/>
              </a:rPr>
              <a:t>5</a:t>
            </a:r>
            <a:r>
              <a:rPr b="0" lang="nl-NL" sz="2400" spc="-1" strike="noStrike">
                <a:solidFill>
                  <a:srgbClr val="ffffff"/>
                </a:solidFill>
                <a:uFill>
                  <a:solidFill>
                    <a:srgbClr val="ffffff"/>
                  </a:solidFill>
                </a:uFill>
                <a:latin typeface="Times New Roman"/>
              </a:rPr>
              <a:t>Psalmzingt de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want Hij heeft grootse dingen gedaan; dit worde bekendgemaakt op de ganse aarde. </a:t>
            </a:r>
            <a:r>
              <a:rPr b="0" lang="nl-NL" sz="2400" spc="-1" strike="noStrike">
                <a:solidFill>
                  <a:srgbClr val="ffffff"/>
                </a:solidFill>
                <a:uFill>
                  <a:solidFill>
                    <a:srgbClr val="ffffff"/>
                  </a:solidFill>
                </a:uFill>
                <a:latin typeface="Times New Roman"/>
              </a:rPr>
              <a:t>
</a:t>
            </a:r>
            <a:r>
              <a:rPr b="0" lang="nl-NL" sz="2400" spc="-1" strike="noStrike" baseline="30000">
                <a:solidFill>
                  <a:srgbClr val="ffffff"/>
                </a:solidFill>
                <a:uFill>
                  <a:solidFill>
                    <a:srgbClr val="ffffff"/>
                  </a:solidFill>
                </a:uFill>
                <a:latin typeface="Times New Roman"/>
              </a:rPr>
              <a:t>6</a:t>
            </a:r>
            <a:r>
              <a:rPr b="0" lang="nl-NL" sz="2400" spc="-1" strike="noStrike">
                <a:solidFill>
                  <a:srgbClr val="ffffff"/>
                </a:solidFill>
                <a:uFill>
                  <a:solidFill>
                    <a:srgbClr val="ffffff"/>
                  </a:solidFill>
                </a:uFill>
                <a:latin typeface="Times New Roman"/>
              </a:rPr>
              <a:t>Juicht en jubelt, inwoners van Sion, </a:t>
            </a:r>
            <a:r>
              <a:rPr b="0" lang="nl-NL" sz="2400" spc="-1" strike="noStrike">
                <a:solidFill>
                  <a:srgbClr val="ffffff"/>
                </a:solidFill>
                <a:uFill>
                  <a:solidFill>
                    <a:srgbClr val="ffffff"/>
                  </a:solidFill>
                </a:uFill>
                <a:latin typeface="Times New Roman"/>
              </a:rPr>
              <a:t>
</a:t>
            </a:r>
            <a:r>
              <a:rPr b="0" lang="nl-NL" sz="2400" spc="-1" strike="noStrike">
                <a:solidFill>
                  <a:srgbClr val="ffffff"/>
                </a:solidFill>
                <a:uFill>
                  <a:solidFill>
                    <a:srgbClr val="ffffff"/>
                  </a:solidFill>
                </a:uFill>
                <a:latin typeface="Times New Roman"/>
              </a:rPr>
              <a:t>want groot in uw midden is de ​Heilige​ Israëls.</a:t>
            </a:r>
            <a:endParaRPr b="0" lang="nl-NL" sz="1800" spc="-1" strike="noStrike">
              <a:solidFill>
                <a:srgbClr val="000000"/>
              </a:solidFill>
              <a:uFill>
                <a:solidFill>
                  <a:srgbClr val="ffffff"/>
                </a:solidFill>
              </a:uFill>
              <a:latin typeface="Calibri"/>
            </a:endParaRPr>
          </a:p>
        </p:txBody>
      </p:sp>
    </p:spTree>
  </p:cSld>
  <p:timing>
    <p:tnLst>
      <p:par>
        <p:cTn id="320" dur="indefinite" restart="never" nodeType="tmRoot">
          <p:childTnLst>
            <p:seq>
              <p:cTn id="321" dur="indefinite" nodeType="mainSeq">
                <p:childTnLst>
                  <p:par>
                    <p:cTn id="322" fill="hold">
                      <p:stCondLst>
                        <p:cond delay="indefinite"/>
                      </p:stCondLst>
                      <p:childTnLst>
                        <p:par>
                          <p:cTn id="323" fill="hold">
                            <p:stCondLst>
                              <p:cond delay="0"/>
                            </p:stCondLst>
                            <p:childTnLst>
                              <p:par>
                                <p:cTn id="324" nodeType="clickEffect" fill="hold" presetClass="entr" presetID="10">
                                  <p:stCondLst>
                                    <p:cond delay="0"/>
                                  </p:stCondLst>
                                  <p:childTnLst>
                                    <p:set>
                                      <p:cBhvr>
                                        <p:cTn id="325" dur="1" fill="hold">
                                          <p:stCondLst>
                                            <p:cond delay="0"/>
                                          </p:stCondLst>
                                        </p:cTn>
                                        <p:tgtEl>
                                          <p:spTgt spid="221"/>
                                        </p:tgtEl>
                                        <p:attrNameLst>
                                          <p:attrName>style.visibility</p:attrName>
                                        </p:attrNameLst>
                                      </p:cBhvr>
                                      <p:to>
                                        <p:strVal val="visible"/>
                                      </p:to>
                                    </p:set>
                                    <p:animEffect filter="fade" transition="in">
                                      <p:cBhvr additive="repl">
                                        <p:cTn id="326" dur="2000"/>
                                        <p:tgtEl>
                                          <p:spTgt spid="221"/>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0" y="1115640"/>
            <a:ext cx="9143640" cy="5841360"/>
          </a:xfrm>
          <a:prstGeom prst="rect">
            <a:avLst/>
          </a:prstGeom>
          <a:noFill/>
          <a:ln>
            <a:noFill/>
          </a:ln>
        </p:spPr>
        <p:txBody>
          <a:bodyPr anchor="ctr"/>
          <a:p>
            <a:pPr algn="ctr">
              <a:lnSpc>
                <a:spcPct val="100000"/>
              </a:lnSpc>
            </a:pPr>
            <a:r>
              <a:rPr b="1" lang="nl-NL" sz="3200" spc="-1" strike="noStrike">
                <a:solidFill>
                  <a:srgbClr val="ff0000"/>
                </a:solidFill>
                <a:uFill>
                  <a:solidFill>
                    <a:srgbClr val="ffffff"/>
                  </a:solidFill>
                </a:uFill>
                <a:latin typeface="Times New Roman"/>
              </a:rPr>
              <a:t>Terug naar het begin van Jesaja:</a:t>
            </a:r>
            <a:r>
              <a:rPr b="1" lang="nl-NL" sz="3200" spc="-1" strike="noStrike">
                <a:solidFill>
                  <a:srgbClr val="000000"/>
                </a:solidFill>
                <a:uFill>
                  <a:solidFill>
                    <a:srgbClr val="ffffff"/>
                  </a:solidFill>
                </a:uFill>
                <a:latin typeface="Times New Roman"/>
              </a:rPr>
              <a:t>
</a:t>
            </a:r>
            <a:r>
              <a:rPr b="1" lang="nl-NL" sz="3200" spc="-1" strike="noStrike">
                <a:solidFill>
                  <a:srgbClr val="000000"/>
                </a:solidFill>
                <a:uFill>
                  <a:solidFill>
                    <a:srgbClr val="ffffff"/>
                  </a:solidFill>
                </a:uFill>
                <a:latin typeface="Times New Roman"/>
              </a:rPr>
              <a:t>
</a:t>
            </a:r>
            <a:r>
              <a:rPr b="1" lang="nl-NL" sz="3200" spc="-1" strike="noStrike">
                <a:solidFill>
                  <a:srgbClr val="000000"/>
                </a:solidFill>
                <a:uFill>
                  <a:solidFill>
                    <a:srgbClr val="ffffff"/>
                  </a:solidFill>
                </a:uFill>
                <a:latin typeface="Times New Roman"/>
              </a:rPr>
              <a:t>Jesaja 1:2,3</a:t>
            </a:r>
            <a:r>
              <a:rPr b="1" lang="nl-NL" sz="3200" spc="-1" strike="noStrike">
                <a:solidFill>
                  <a:srgbClr val="000000"/>
                </a:solidFill>
                <a:uFill>
                  <a:solidFill>
                    <a:srgbClr val="ffffff"/>
                  </a:solidFill>
                </a:uFill>
                <a:latin typeface="Times New Roman"/>
              </a:rPr>
              <a:t>
</a:t>
            </a:r>
            <a:r>
              <a:rPr b="1" lang="nl-NL" sz="3200" spc="-1" strike="noStrike">
                <a:solidFill>
                  <a:srgbClr val="000000"/>
                </a:solidFill>
                <a:uFill>
                  <a:solidFill>
                    <a:srgbClr val="ffffff"/>
                  </a:solidFill>
                </a:uFill>
                <a:latin typeface="Times New Roman"/>
              </a:rPr>
              <a:t>Hoort, hemelen, en aarde, neig uw oor, </a:t>
            </a:r>
            <a:r>
              <a:rPr b="1" lang="nl-NL" sz="3200" spc="-1" strike="noStrike">
                <a:solidFill>
                  <a:srgbClr val="000000"/>
                </a:solidFill>
                <a:uFill>
                  <a:solidFill>
                    <a:srgbClr val="ffffff"/>
                  </a:solidFill>
                </a:uFill>
                <a:latin typeface="Times New Roman"/>
              </a:rPr>
              <a:t>
</a:t>
            </a:r>
            <a:r>
              <a:rPr b="1" lang="nl-NL" sz="3200" spc="-1" strike="noStrike">
                <a:solidFill>
                  <a:srgbClr val="000000"/>
                </a:solidFill>
                <a:uFill>
                  <a:solidFill>
                    <a:srgbClr val="ffffff"/>
                  </a:solidFill>
                </a:uFill>
                <a:latin typeface="Times New Roman"/>
              </a:rPr>
              <a:t>want de </a:t>
            </a:r>
            <a:r>
              <a:rPr b="1" lang="nl-NL" sz="3200" spc="-1" strike="noStrike" cap="small">
                <a:solidFill>
                  <a:srgbClr val="000000"/>
                </a:solidFill>
                <a:uFill>
                  <a:solidFill>
                    <a:srgbClr val="ffffff"/>
                  </a:solidFill>
                </a:uFill>
                <a:latin typeface="Times New Roman"/>
              </a:rPr>
              <a:t>Here</a:t>
            </a:r>
            <a:r>
              <a:rPr b="1" lang="nl-NL" sz="3200" spc="-1" strike="noStrike">
                <a:solidFill>
                  <a:srgbClr val="000000"/>
                </a:solidFill>
                <a:uFill>
                  <a:solidFill>
                    <a:srgbClr val="ffffff"/>
                  </a:solidFill>
                </a:uFill>
                <a:latin typeface="Times New Roman"/>
              </a:rPr>
              <a:t> spreekt: </a:t>
            </a:r>
            <a:r>
              <a:rPr b="1" lang="nl-NL" sz="3200" spc="-1" strike="noStrike">
                <a:solidFill>
                  <a:srgbClr val="000000"/>
                </a:solidFill>
                <a:uFill>
                  <a:solidFill>
                    <a:srgbClr val="ffffff"/>
                  </a:solidFill>
                </a:uFill>
                <a:latin typeface="Times New Roman"/>
              </a:rPr>
              <a:t>
</a:t>
            </a:r>
            <a:r>
              <a:rPr b="1" lang="nl-NL" sz="3200" spc="-1" strike="noStrike">
                <a:solidFill>
                  <a:srgbClr val="ff0000"/>
                </a:solidFill>
                <a:uFill>
                  <a:solidFill>
                    <a:srgbClr val="ffffff"/>
                  </a:solidFill>
                </a:uFill>
                <a:latin typeface="Times New Roman"/>
              </a:rPr>
              <a:t>Ik heb ​kinderen​ grootgebracht en opgevoed, </a:t>
            </a:r>
            <a:r>
              <a:rPr b="1" lang="nl-NL" sz="3200" spc="-1" strike="noStrike">
                <a:solidFill>
                  <a:srgbClr val="ff0000"/>
                </a:solidFill>
                <a:uFill>
                  <a:solidFill>
                    <a:srgbClr val="ffffff"/>
                  </a:solidFill>
                </a:uFill>
                <a:latin typeface="Times New Roman"/>
              </a:rPr>
              <a:t>
</a:t>
            </a:r>
            <a:r>
              <a:rPr b="1" lang="nl-NL" sz="3200" spc="-1" strike="noStrike">
                <a:solidFill>
                  <a:srgbClr val="ff0000"/>
                </a:solidFill>
                <a:uFill>
                  <a:solidFill>
                    <a:srgbClr val="ffffff"/>
                  </a:solidFill>
                </a:uFill>
                <a:latin typeface="Times New Roman"/>
              </a:rPr>
              <a:t>maar zij zijn van Mij afvallig geworden. </a:t>
            </a:r>
            <a:r>
              <a:rPr b="1" lang="nl-NL" sz="3200" spc="-1" strike="noStrike">
                <a:solidFill>
                  <a:srgbClr val="ff0000"/>
                </a:solidFill>
                <a:uFill>
                  <a:solidFill>
                    <a:srgbClr val="ffffff"/>
                  </a:solidFill>
                </a:uFill>
                <a:latin typeface="Times New Roman"/>
              </a:rPr>
              <a:t>
</a:t>
            </a:r>
            <a:r>
              <a:rPr b="1" lang="nl-NL" sz="3200" spc="-1" strike="noStrike">
                <a:solidFill>
                  <a:srgbClr val="ff0000"/>
                </a:solidFill>
                <a:uFill>
                  <a:solidFill>
                    <a:srgbClr val="ffffff"/>
                  </a:solidFill>
                </a:uFill>
                <a:latin typeface="Times New Roman"/>
              </a:rPr>
              <a:t>Een rund kent zijn eigenaar </a:t>
            </a:r>
            <a:r>
              <a:rPr b="1" lang="nl-NL" sz="3200" spc="-1" strike="noStrike">
                <a:solidFill>
                  <a:srgbClr val="000000"/>
                </a:solidFill>
                <a:uFill>
                  <a:solidFill>
                    <a:srgbClr val="ffffff"/>
                  </a:solidFill>
                </a:uFill>
                <a:latin typeface="Times New Roman"/>
              </a:rPr>
              <a:t>
</a:t>
            </a:r>
            <a:r>
              <a:rPr b="1" lang="nl-NL" sz="3200" spc="-1" strike="noStrike">
                <a:solidFill>
                  <a:srgbClr val="ffffff"/>
                </a:solidFill>
                <a:uFill>
                  <a:solidFill>
                    <a:srgbClr val="ffffff"/>
                  </a:solidFill>
                </a:uFill>
                <a:latin typeface="Times New Roman"/>
              </a:rPr>
              <a:t>en een ezel de krib van zijn meester, </a:t>
            </a:r>
            <a:r>
              <a:rPr b="1" lang="nl-NL" sz="3200" spc="-1" strike="noStrike">
                <a:solidFill>
                  <a:srgbClr val="ffffff"/>
                </a:solidFill>
                <a:uFill>
                  <a:solidFill>
                    <a:srgbClr val="ffffff"/>
                  </a:solidFill>
                </a:uFill>
                <a:latin typeface="Times New Roman"/>
              </a:rPr>
              <a:t>
</a:t>
            </a:r>
            <a:r>
              <a:rPr b="1" lang="nl-NL" sz="3200" spc="-1" strike="noStrike">
                <a:solidFill>
                  <a:srgbClr val="ffffff"/>
                </a:solidFill>
                <a:uFill>
                  <a:solidFill>
                    <a:srgbClr val="ffffff"/>
                  </a:solidFill>
                </a:uFill>
                <a:latin typeface="Times New Roman"/>
              </a:rPr>
              <a:t>maar Israël heeft geen begrip, </a:t>
            </a:r>
            <a:r>
              <a:rPr b="1" lang="nl-NL" sz="3200" spc="-1" strike="noStrike">
                <a:solidFill>
                  <a:srgbClr val="ffffff"/>
                </a:solidFill>
                <a:uFill>
                  <a:solidFill>
                    <a:srgbClr val="ffffff"/>
                  </a:solidFill>
                </a:uFill>
                <a:latin typeface="Times New Roman"/>
              </a:rPr>
              <a:t>
</a:t>
            </a:r>
            <a:r>
              <a:rPr b="1" lang="nl-NL" sz="3200" spc="-1" strike="noStrike">
                <a:solidFill>
                  <a:srgbClr val="ffffff"/>
                </a:solidFill>
                <a:uFill>
                  <a:solidFill>
                    <a:srgbClr val="ffffff"/>
                  </a:solidFill>
                </a:uFill>
                <a:latin typeface="Times New Roman"/>
              </a:rPr>
              <a:t>mijn volk geen inzicht.</a:t>
            </a:r>
            <a:endParaRPr b="0" lang="nl-NL" sz="1800" spc="-1" strike="noStrike">
              <a:solidFill>
                <a:srgbClr val="000000"/>
              </a:solidFill>
              <a:uFill>
                <a:solidFill>
                  <a:srgbClr val="ffffff"/>
                </a:solidFill>
              </a:uFill>
              <a:latin typeface="Calibri"/>
            </a:endParaRPr>
          </a:p>
        </p:txBody>
      </p:sp>
      <p:sp>
        <p:nvSpPr>
          <p:cNvPr id="223" name="CustomShape 2"/>
          <p:cNvSpPr/>
          <p:nvPr/>
        </p:nvSpPr>
        <p:spPr>
          <a:xfrm>
            <a:off x="7200" y="-27360"/>
            <a:ext cx="9136440" cy="1142640"/>
          </a:xfrm>
          <a:prstGeom prst="rect">
            <a:avLst/>
          </a:prstGeom>
          <a:solidFill>
            <a:srgbClr val="000000"/>
          </a:solid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Waarom was Hij toornig?</a:t>
            </a:r>
            <a:endParaRPr b="0" lang="nl-NL" sz="4400" spc="-1" strike="noStrike">
              <a:solidFill>
                <a:srgbClr val="000000"/>
              </a:solidFill>
              <a:uFill>
                <a:solidFill>
                  <a:srgbClr val="ffffff"/>
                </a:solidFill>
              </a:uFill>
              <a:latin typeface="Arial"/>
            </a:endParaRPr>
          </a:p>
        </p:txBody>
      </p:sp>
    </p:spTree>
  </p:cSld>
  <p:timing>
    <p:tnLst>
      <p:par>
        <p:cTn id="327" dur="indefinite" restart="never" nodeType="tmRoot">
          <p:childTnLst>
            <p:seq>
              <p:cTn id="328" dur="indefinite" nodeType="mainSeq">
                <p:childTnLst>
                  <p:par>
                    <p:cTn id="329" fill="hold">
                      <p:stCondLst>
                        <p:cond delay="indefinite"/>
                      </p:stCondLst>
                      <p:childTnLst>
                        <p:par>
                          <p:cTn id="330" fill="hold">
                            <p:stCondLst>
                              <p:cond delay="0"/>
                            </p:stCondLst>
                            <p:childTnLst>
                              <p:par>
                                <p:cTn id="331" nodeType="clickEffect" fill="hold" presetClass="entr" presetID="10">
                                  <p:stCondLst>
                                    <p:cond delay="0"/>
                                  </p:stCondLst>
                                  <p:childTnLst>
                                    <p:set>
                                      <p:cBhvr>
                                        <p:cTn id="332" dur="1" fill="hold">
                                          <p:stCondLst>
                                            <p:cond delay="0"/>
                                          </p:stCondLst>
                                        </p:cTn>
                                        <p:tgtEl>
                                          <p:spTgt spid="222"/>
                                        </p:tgtEl>
                                        <p:attrNameLst>
                                          <p:attrName>style.visibility</p:attrName>
                                        </p:attrNameLst>
                                      </p:cBhvr>
                                      <p:to>
                                        <p:strVal val="visible"/>
                                      </p:to>
                                    </p:set>
                                    <p:animEffect filter="fade" transition="in">
                                      <p:cBhvr additive="repl">
                                        <p:cTn id="333" dur="2000"/>
                                        <p:tgtEl>
                                          <p:spTgt spid="22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4" name="TextShape 1"/>
          <p:cNvSpPr txBox="1"/>
          <p:nvPr/>
        </p:nvSpPr>
        <p:spPr>
          <a:xfrm>
            <a:off x="-9360" y="2476800"/>
            <a:ext cx="9143640" cy="1583640"/>
          </a:xfrm>
          <a:prstGeom prst="rect">
            <a:avLst/>
          </a:prstGeom>
          <a:solidFill>
            <a:srgbClr val="ffffff">
              <a:alpha val="51000"/>
            </a:srgbClr>
          </a:solidFill>
          <a:ln>
            <a:noFill/>
          </a:ln>
        </p:spPr>
        <p:txBody>
          <a:bodyPr anchor="ctr"/>
          <a:p>
            <a:pPr algn="ctr">
              <a:lnSpc>
                <a:spcPct val="100000"/>
              </a:lnSpc>
            </a:pPr>
            <a:r>
              <a:rPr b="0" lang="nl-NL" sz="2400" spc="-1" strike="noStrike">
                <a:solidFill>
                  <a:srgbClr val="000000"/>
                </a:solidFill>
                <a:uFill>
                  <a:solidFill>
                    <a:srgbClr val="ffffff"/>
                  </a:solidFill>
                </a:uFill>
                <a:latin typeface="Times New Roman"/>
              </a:rPr>
              <a:t>Jesaja 12:3</a:t>
            </a:r>
            <a:r>
              <a:rPr b="0" lang="nl-NL" sz="2400" spc="-1" strike="noStrike">
                <a:solidFill>
                  <a:srgbClr val="000000"/>
                </a:solidFill>
                <a:uFill>
                  <a:solidFill>
                    <a:srgbClr val="ffffff"/>
                  </a:solidFill>
                </a:uFill>
                <a:latin typeface="Times New Roman"/>
              </a:rPr>
              <a:t>
</a:t>
            </a:r>
            <a:r>
              <a:rPr b="1" lang="nl-NL" sz="4000" spc="-1" strike="noStrike">
                <a:solidFill>
                  <a:srgbClr val="000000"/>
                </a:solidFill>
                <a:uFill>
                  <a:solidFill>
                    <a:srgbClr val="ffffff"/>
                  </a:solidFill>
                </a:uFill>
                <a:latin typeface="Calibri"/>
              </a:rPr>
              <a:t>וּשְׁאַבְתֶּם-מַיִם בְּשָׂשׂוֹן מִמַּעַיְנֵי הַ</a:t>
            </a:r>
            <a:r>
              <a:rPr b="1" lang="nl-NL" sz="4000" spc="-1" strike="noStrike">
                <a:solidFill>
                  <a:srgbClr val="31859c"/>
                </a:solidFill>
                <a:uFill>
                  <a:solidFill>
                    <a:srgbClr val="ffffff"/>
                  </a:solidFill>
                </a:uFill>
                <a:latin typeface="Calibri"/>
              </a:rPr>
              <a:t>יְשׁוּעָה</a:t>
            </a:r>
            <a:r>
              <a:rPr b="1" lang="nl-NL" sz="4000" spc="-1" strike="noStrike">
                <a:solidFill>
                  <a:srgbClr val="000000"/>
                </a:solidFill>
                <a:uFill>
                  <a:solidFill>
                    <a:srgbClr val="ffffff"/>
                  </a:solidFill>
                </a:uFill>
                <a:latin typeface="Calibri"/>
              </a:rPr>
              <a:t>
</a:t>
            </a:r>
            <a:r>
              <a:rPr b="1" lang="nl-NL" sz="2800" spc="-1" strike="noStrike">
                <a:solidFill>
                  <a:srgbClr val="000000"/>
                </a:solidFill>
                <a:uFill>
                  <a:solidFill>
                    <a:srgbClr val="ffffff"/>
                  </a:solidFill>
                </a:uFill>
                <a:latin typeface="Times New Roman"/>
              </a:rPr>
              <a:t>oesjawtèm majim be’sason mi’maané ha jesjoeah</a:t>
            </a:r>
            <a:endParaRPr b="0" lang="nl-NL" sz="1800" spc="-1" strike="noStrike">
              <a:solidFill>
                <a:srgbClr val="000000"/>
              </a:solidFill>
              <a:uFill>
                <a:solidFill>
                  <a:srgbClr val="ffffff"/>
                </a:solidFill>
              </a:uFill>
              <a:latin typeface="Calibri"/>
            </a:endParaRPr>
          </a:p>
        </p:txBody>
      </p:sp>
      <p:pic>
        <p:nvPicPr>
          <p:cNvPr id="225" name="Picture 2" descr=""/>
          <p:cNvPicPr/>
          <p:nvPr/>
        </p:nvPicPr>
        <p:blipFill>
          <a:blip r:embed="rId1"/>
          <a:stretch/>
        </p:blipFill>
        <p:spPr>
          <a:xfrm>
            <a:off x="7143840" y="47880"/>
            <a:ext cx="1792080" cy="2268000"/>
          </a:xfrm>
          <a:prstGeom prst="rect">
            <a:avLst/>
          </a:prstGeom>
          <a:ln>
            <a:noFill/>
          </a:ln>
        </p:spPr>
      </p:pic>
      <p:pic>
        <p:nvPicPr>
          <p:cNvPr id="226" name="Picture 3" descr=""/>
          <p:cNvPicPr/>
          <p:nvPr/>
        </p:nvPicPr>
        <p:blipFill>
          <a:blip r:embed="rId2"/>
          <a:stretch/>
        </p:blipFill>
        <p:spPr>
          <a:xfrm>
            <a:off x="0" y="3888360"/>
            <a:ext cx="2341080" cy="3176280"/>
          </a:xfrm>
          <a:prstGeom prst="rect">
            <a:avLst/>
          </a:prstGeom>
          <a:ln>
            <a:noFill/>
          </a:ln>
        </p:spPr>
      </p:pic>
      <p:pic>
        <p:nvPicPr>
          <p:cNvPr id="227" name="Picture 4" descr=""/>
          <p:cNvPicPr/>
          <p:nvPr/>
        </p:nvPicPr>
        <p:blipFill>
          <a:blip r:embed="rId3"/>
          <a:stretch/>
        </p:blipFill>
        <p:spPr>
          <a:xfrm>
            <a:off x="2341440" y="3888360"/>
            <a:ext cx="2341080" cy="3176280"/>
          </a:xfrm>
          <a:prstGeom prst="rect">
            <a:avLst/>
          </a:prstGeom>
          <a:ln>
            <a:noFill/>
          </a:ln>
        </p:spPr>
      </p:pic>
      <p:pic>
        <p:nvPicPr>
          <p:cNvPr id="228" name="Picture 5" descr=""/>
          <p:cNvPicPr/>
          <p:nvPr/>
        </p:nvPicPr>
        <p:blipFill>
          <a:blip r:embed="rId4"/>
          <a:stretch/>
        </p:blipFill>
        <p:spPr>
          <a:xfrm>
            <a:off x="4559400" y="3888360"/>
            <a:ext cx="2584080" cy="3176280"/>
          </a:xfrm>
          <a:prstGeom prst="rect">
            <a:avLst/>
          </a:prstGeom>
          <a:ln>
            <a:noFill/>
          </a:ln>
        </p:spPr>
      </p:pic>
      <p:pic>
        <p:nvPicPr>
          <p:cNvPr id="229" name="Picture 6" descr=""/>
          <p:cNvPicPr/>
          <p:nvPr/>
        </p:nvPicPr>
        <p:blipFill>
          <a:blip r:embed="rId5"/>
          <a:stretch/>
        </p:blipFill>
        <p:spPr>
          <a:xfrm>
            <a:off x="6838920" y="3877920"/>
            <a:ext cx="2341080" cy="3176280"/>
          </a:xfrm>
          <a:prstGeom prst="rect">
            <a:avLst/>
          </a:prstGeom>
          <a:ln>
            <a:noFill/>
          </a:ln>
        </p:spPr>
      </p:pic>
    </p:spTree>
  </p:cSld>
  <p:timing>
    <p:tnLst>
      <p:par>
        <p:cTn id="334" dur="indefinite" restart="never" nodeType="tmRoot">
          <p:childTnLst>
            <p:seq>
              <p:cTn id="335" dur="indefinite" nodeType="mainSeq">
                <p:childTnLst>
                  <p:par>
                    <p:cTn id="336" fill="hold">
                      <p:stCondLst>
                        <p:cond delay="indefinite"/>
                      </p:stCondLst>
                      <p:childTnLst>
                        <p:par>
                          <p:cTn id="337" fill="hold">
                            <p:stCondLst>
                              <p:cond delay="0"/>
                            </p:stCondLst>
                            <p:childTnLst>
                              <p:par>
                                <p:cTn id="338" nodeType="clickEffect" fill="hold" presetClass="entr" presetID="2" presetSubtype="4">
                                  <p:stCondLst>
                                    <p:cond delay="0"/>
                                  </p:stCondLst>
                                  <p:childTnLst>
                                    <p:set>
                                      <p:cBhvr>
                                        <p:cTn id="339" dur="1" fill="hold">
                                          <p:stCondLst>
                                            <p:cond delay="0"/>
                                          </p:stCondLst>
                                        </p:cTn>
                                        <p:tgtEl>
                                          <p:spTgt spid="224"/>
                                        </p:tgtEl>
                                        <p:attrNameLst>
                                          <p:attrName>style.visibility</p:attrName>
                                        </p:attrNameLst>
                                      </p:cBhvr>
                                      <p:to>
                                        <p:strVal val="visible"/>
                                      </p:to>
                                    </p:set>
                                    <p:anim calcmode="lin" valueType="num">
                                      <p:cBhvr additive="repl">
                                        <p:cTn id="340" dur="500" fill="hold"/>
                                        <p:tgtEl>
                                          <p:spTgt spid="224"/>
                                        </p:tgtEl>
                                        <p:attrNameLst>
                                          <p:attrName>ppt_x</p:attrName>
                                        </p:attrNameLst>
                                      </p:cBhvr>
                                      <p:tavLst>
                                        <p:tav tm="0">
                                          <p:val>
                                            <p:strVal val="#ppt_x"/>
                                          </p:val>
                                        </p:tav>
                                        <p:tav tm="100000">
                                          <p:val>
                                            <p:strVal val="#ppt_x"/>
                                          </p:val>
                                        </p:tav>
                                      </p:tavLst>
                                    </p:anim>
                                    <p:anim calcmode="lin" valueType="num">
                                      <p:cBhvr additive="repl">
                                        <p:cTn id="341" dur="500" fill="hold"/>
                                        <p:tgtEl>
                                          <p:spTgt spid="224"/>
                                        </p:tgtEl>
                                        <p:attrNameLst>
                                          <p:attrName>ppt_y</p:attrName>
                                        </p:attrNameLst>
                                      </p:cBhvr>
                                      <p:tavLst>
                                        <p:tav tm="0">
                                          <p:val>
                                            <p:strVal val="1+#ppt_h/2"/>
                                          </p:val>
                                        </p:tav>
                                        <p:tav tm="100000">
                                          <p:val>
                                            <p:strVal val="#ppt_y"/>
                                          </p:val>
                                        </p:tav>
                                      </p:tavLst>
                                    </p:anim>
                                  </p:childTnLst>
                                </p:cTn>
                              </p:par>
                            </p:childTnLst>
                          </p:cTn>
                        </p:par>
                      </p:childTnLst>
                    </p:cTn>
                  </p:par>
                  <p:par>
                    <p:cTn id="342" fill="hold">
                      <p:stCondLst>
                        <p:cond delay="indefinite"/>
                      </p:stCondLst>
                      <p:childTnLst>
                        <p:par>
                          <p:cTn id="343" fill="hold">
                            <p:stCondLst>
                              <p:cond delay="0"/>
                            </p:stCondLst>
                            <p:childTnLst>
                              <p:par>
                                <p:cTn id="344" nodeType="clickEffect" fill="hold" presetClass="entr" presetID="2" presetSubtype="4">
                                  <p:stCondLst>
                                    <p:cond delay="0"/>
                                  </p:stCondLst>
                                  <p:childTnLst>
                                    <p:set>
                                      <p:cBhvr>
                                        <p:cTn id="345" dur="1" fill="hold">
                                          <p:stCondLst>
                                            <p:cond delay="0"/>
                                          </p:stCondLst>
                                        </p:cTn>
                                        <p:tgtEl>
                                          <p:spTgt spid="226"/>
                                        </p:tgtEl>
                                        <p:attrNameLst>
                                          <p:attrName>style.visibility</p:attrName>
                                        </p:attrNameLst>
                                      </p:cBhvr>
                                      <p:to>
                                        <p:strVal val="visible"/>
                                      </p:to>
                                    </p:set>
                                    <p:anim calcmode="lin" valueType="num">
                                      <p:cBhvr additive="repl">
                                        <p:cTn id="346" dur="500" fill="hold"/>
                                        <p:tgtEl>
                                          <p:spTgt spid="226"/>
                                        </p:tgtEl>
                                        <p:attrNameLst>
                                          <p:attrName>ppt_x</p:attrName>
                                        </p:attrNameLst>
                                      </p:cBhvr>
                                      <p:tavLst>
                                        <p:tav tm="0">
                                          <p:val>
                                            <p:strVal val="#ppt_x"/>
                                          </p:val>
                                        </p:tav>
                                        <p:tav tm="100000">
                                          <p:val>
                                            <p:strVal val="#ppt_x"/>
                                          </p:val>
                                        </p:tav>
                                      </p:tavLst>
                                    </p:anim>
                                    <p:anim calcmode="lin" valueType="num">
                                      <p:cBhvr additive="repl">
                                        <p:cTn id="347" dur="500" fill="hold"/>
                                        <p:tgtEl>
                                          <p:spTgt spid="226"/>
                                        </p:tgtEl>
                                        <p:attrNameLst>
                                          <p:attrName>ppt_y</p:attrName>
                                        </p:attrNameLst>
                                      </p:cBhvr>
                                      <p:tavLst>
                                        <p:tav tm="0">
                                          <p:val>
                                            <p:strVal val="1+#ppt_h/2"/>
                                          </p:val>
                                        </p:tav>
                                        <p:tav tm="100000">
                                          <p:val>
                                            <p:strVal val="#ppt_y"/>
                                          </p:val>
                                        </p:tav>
                                      </p:tavLst>
                                    </p:anim>
                                  </p:childTnLst>
                                </p:cTn>
                              </p:par>
                            </p:childTnLst>
                          </p:cTn>
                        </p:par>
                      </p:childTnLst>
                    </p:cTn>
                  </p:par>
                  <p:par>
                    <p:cTn id="348" fill="hold">
                      <p:stCondLst>
                        <p:cond delay="indefinite"/>
                      </p:stCondLst>
                      <p:childTnLst>
                        <p:par>
                          <p:cTn id="349" fill="hold">
                            <p:stCondLst>
                              <p:cond delay="0"/>
                            </p:stCondLst>
                            <p:childTnLst>
                              <p:par>
                                <p:cTn id="350" nodeType="clickEffect" fill="hold" presetClass="entr" presetID="2" presetSubtype="4">
                                  <p:stCondLst>
                                    <p:cond delay="0"/>
                                  </p:stCondLst>
                                  <p:childTnLst>
                                    <p:set>
                                      <p:cBhvr>
                                        <p:cTn id="351" dur="1" fill="hold">
                                          <p:stCondLst>
                                            <p:cond delay="0"/>
                                          </p:stCondLst>
                                        </p:cTn>
                                        <p:tgtEl>
                                          <p:spTgt spid="227"/>
                                        </p:tgtEl>
                                        <p:attrNameLst>
                                          <p:attrName>style.visibility</p:attrName>
                                        </p:attrNameLst>
                                      </p:cBhvr>
                                      <p:to>
                                        <p:strVal val="visible"/>
                                      </p:to>
                                    </p:set>
                                    <p:anim calcmode="lin" valueType="num">
                                      <p:cBhvr additive="repl">
                                        <p:cTn id="352" dur="500" fill="hold"/>
                                        <p:tgtEl>
                                          <p:spTgt spid="227"/>
                                        </p:tgtEl>
                                        <p:attrNameLst>
                                          <p:attrName>ppt_x</p:attrName>
                                        </p:attrNameLst>
                                      </p:cBhvr>
                                      <p:tavLst>
                                        <p:tav tm="0">
                                          <p:val>
                                            <p:strVal val="#ppt_x"/>
                                          </p:val>
                                        </p:tav>
                                        <p:tav tm="100000">
                                          <p:val>
                                            <p:strVal val="#ppt_x"/>
                                          </p:val>
                                        </p:tav>
                                      </p:tavLst>
                                    </p:anim>
                                    <p:anim calcmode="lin" valueType="num">
                                      <p:cBhvr additive="repl">
                                        <p:cTn id="353" dur="500" fill="hold"/>
                                        <p:tgtEl>
                                          <p:spTgt spid="227"/>
                                        </p:tgtEl>
                                        <p:attrNameLst>
                                          <p:attrName>ppt_y</p:attrName>
                                        </p:attrNameLst>
                                      </p:cBhvr>
                                      <p:tavLst>
                                        <p:tav tm="0">
                                          <p:val>
                                            <p:strVal val="1+#ppt_h/2"/>
                                          </p:val>
                                        </p:tav>
                                        <p:tav tm="100000">
                                          <p:val>
                                            <p:strVal val="#ppt_y"/>
                                          </p:val>
                                        </p:tav>
                                      </p:tavLst>
                                    </p:anim>
                                  </p:childTnLst>
                                </p:cTn>
                              </p:par>
                            </p:childTnLst>
                          </p:cTn>
                        </p:par>
                      </p:childTnLst>
                    </p:cTn>
                  </p:par>
                  <p:par>
                    <p:cTn id="354" fill="hold">
                      <p:stCondLst>
                        <p:cond delay="indefinite"/>
                      </p:stCondLst>
                      <p:childTnLst>
                        <p:par>
                          <p:cTn id="355" fill="hold">
                            <p:stCondLst>
                              <p:cond delay="0"/>
                            </p:stCondLst>
                            <p:childTnLst>
                              <p:par>
                                <p:cTn id="356" nodeType="clickEffect" fill="hold" presetClass="entr" presetID="2" presetSubtype="4">
                                  <p:stCondLst>
                                    <p:cond delay="0"/>
                                  </p:stCondLst>
                                  <p:childTnLst>
                                    <p:set>
                                      <p:cBhvr>
                                        <p:cTn id="357" dur="1" fill="hold">
                                          <p:stCondLst>
                                            <p:cond delay="0"/>
                                          </p:stCondLst>
                                        </p:cTn>
                                        <p:tgtEl>
                                          <p:spTgt spid="228"/>
                                        </p:tgtEl>
                                        <p:attrNameLst>
                                          <p:attrName>style.visibility</p:attrName>
                                        </p:attrNameLst>
                                      </p:cBhvr>
                                      <p:to>
                                        <p:strVal val="visible"/>
                                      </p:to>
                                    </p:set>
                                    <p:anim calcmode="lin" valueType="num">
                                      <p:cBhvr additive="repl">
                                        <p:cTn id="358" dur="500" fill="hold"/>
                                        <p:tgtEl>
                                          <p:spTgt spid="228"/>
                                        </p:tgtEl>
                                        <p:attrNameLst>
                                          <p:attrName>ppt_x</p:attrName>
                                        </p:attrNameLst>
                                      </p:cBhvr>
                                      <p:tavLst>
                                        <p:tav tm="0">
                                          <p:val>
                                            <p:strVal val="#ppt_x"/>
                                          </p:val>
                                        </p:tav>
                                        <p:tav tm="100000">
                                          <p:val>
                                            <p:strVal val="#ppt_x"/>
                                          </p:val>
                                        </p:tav>
                                      </p:tavLst>
                                    </p:anim>
                                    <p:anim calcmode="lin" valueType="num">
                                      <p:cBhvr additive="repl">
                                        <p:cTn id="359" dur="50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360" fill="hold">
                      <p:stCondLst>
                        <p:cond delay="indefinite"/>
                      </p:stCondLst>
                      <p:childTnLst>
                        <p:par>
                          <p:cTn id="361" fill="hold">
                            <p:stCondLst>
                              <p:cond delay="0"/>
                            </p:stCondLst>
                            <p:childTnLst>
                              <p:par>
                                <p:cTn id="362" nodeType="clickEffect" fill="hold" presetClass="entr" presetID="2" presetSubtype="4">
                                  <p:stCondLst>
                                    <p:cond delay="0"/>
                                  </p:stCondLst>
                                  <p:childTnLst>
                                    <p:set>
                                      <p:cBhvr>
                                        <p:cTn id="363" dur="1" fill="hold">
                                          <p:stCondLst>
                                            <p:cond delay="0"/>
                                          </p:stCondLst>
                                        </p:cTn>
                                        <p:tgtEl>
                                          <p:spTgt spid="229"/>
                                        </p:tgtEl>
                                        <p:attrNameLst>
                                          <p:attrName>style.visibility</p:attrName>
                                        </p:attrNameLst>
                                      </p:cBhvr>
                                      <p:to>
                                        <p:strVal val="visible"/>
                                      </p:to>
                                    </p:set>
                                    <p:anim calcmode="lin" valueType="num">
                                      <p:cBhvr additive="repl">
                                        <p:cTn id="364" dur="500" fill="hold"/>
                                        <p:tgtEl>
                                          <p:spTgt spid="229"/>
                                        </p:tgtEl>
                                        <p:attrNameLst>
                                          <p:attrName>ppt_x</p:attrName>
                                        </p:attrNameLst>
                                      </p:cBhvr>
                                      <p:tavLst>
                                        <p:tav tm="0">
                                          <p:val>
                                            <p:strVal val="#ppt_x"/>
                                          </p:val>
                                        </p:tav>
                                        <p:tav tm="100000">
                                          <p:val>
                                            <p:strVal val="#ppt_x"/>
                                          </p:val>
                                        </p:tav>
                                      </p:tavLst>
                                    </p:anim>
                                    <p:anim calcmode="lin" valueType="num">
                                      <p:cBhvr additive="repl">
                                        <p:cTn id="365" dur="500" fill="hold"/>
                                        <p:tgtEl>
                                          <p:spTgt spid="229"/>
                                        </p:tgtEl>
                                        <p:attrNameLst>
                                          <p:attrName>ppt_y</p:attrName>
                                        </p:attrNameLst>
                                      </p:cBhvr>
                                      <p:tavLst>
                                        <p:tav tm="0">
                                          <p:val>
                                            <p:strVal val="1+#ppt_h/2"/>
                                          </p:val>
                                        </p:tav>
                                        <p:tav tm="100000">
                                          <p:val>
                                            <p:strVal val="#ppt_y"/>
                                          </p:val>
                                        </p:tav>
                                      </p:tavLst>
                                    </p:anim>
                                  </p:childTnLst>
                                </p:cTn>
                              </p:par>
                            </p:childTnLst>
                          </p:cTn>
                        </p:par>
                      </p:childTnLst>
                    </p:cTn>
                  </p:par>
                  <p:par>
                    <p:cTn id="366" fill="hold">
                      <p:stCondLst>
                        <p:cond delay="indefinite"/>
                      </p:stCondLst>
                      <p:childTnLst>
                        <p:par>
                          <p:cTn id="367" fill="hold">
                            <p:stCondLst>
                              <p:cond delay="0"/>
                            </p:stCondLst>
                            <p:childTnLst>
                              <p:par>
                                <p:cTn id="368" nodeType="clickEffect" fill="hold" presetClass="entr" presetID="2" presetSubtype="1">
                                  <p:stCondLst>
                                    <p:cond delay="0"/>
                                  </p:stCondLst>
                                  <p:childTnLst>
                                    <p:set>
                                      <p:cBhvr>
                                        <p:cTn id="369" dur="1" fill="hold">
                                          <p:stCondLst>
                                            <p:cond delay="0"/>
                                          </p:stCondLst>
                                        </p:cTn>
                                        <p:tgtEl>
                                          <p:spTgt spid="225"/>
                                        </p:tgtEl>
                                        <p:attrNameLst>
                                          <p:attrName>style.visibility</p:attrName>
                                        </p:attrNameLst>
                                      </p:cBhvr>
                                      <p:to>
                                        <p:strVal val="visible"/>
                                      </p:to>
                                    </p:set>
                                    <p:anim calcmode="lin" valueType="num">
                                      <p:cBhvr additive="repl">
                                        <p:cTn id="370" dur="500" fill="hold"/>
                                        <p:tgtEl>
                                          <p:spTgt spid="225"/>
                                        </p:tgtEl>
                                        <p:attrNameLst>
                                          <p:attrName>ppt_x</p:attrName>
                                        </p:attrNameLst>
                                      </p:cBhvr>
                                      <p:tavLst>
                                        <p:tav tm="0">
                                          <p:val>
                                            <p:strVal val="#ppt_x"/>
                                          </p:val>
                                        </p:tav>
                                        <p:tav tm="100000">
                                          <p:val>
                                            <p:strVal val="#ppt_x"/>
                                          </p:val>
                                        </p:tav>
                                      </p:tavLst>
                                    </p:anim>
                                    <p:anim calcmode="lin" valueType="num">
                                      <p:cBhvr additive="repl">
                                        <p:cTn id="371" dur="500" fill="hold"/>
                                        <p:tgtEl>
                                          <p:spTgt spid="2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0" name="Picture 2" descr=""/>
          <p:cNvPicPr/>
          <p:nvPr/>
        </p:nvPicPr>
        <p:blipFill>
          <a:blip r:embed="rId1"/>
          <a:stretch/>
        </p:blipFill>
        <p:spPr>
          <a:xfrm>
            <a:off x="-12600" y="-82440"/>
            <a:ext cx="9169200" cy="7029000"/>
          </a:xfrm>
          <a:prstGeom prst="rect">
            <a:avLst/>
          </a:prstGeom>
          <a:ln>
            <a:noFill/>
          </a:ln>
        </p:spPr>
      </p:pic>
      <p:sp>
        <p:nvSpPr>
          <p:cNvPr id="231" name="CustomShape 1"/>
          <p:cNvSpPr/>
          <p:nvPr/>
        </p:nvSpPr>
        <p:spPr>
          <a:xfrm>
            <a:off x="28800" y="6165360"/>
            <a:ext cx="9114840" cy="821520"/>
          </a:xfrm>
          <a:prstGeom prst="rect">
            <a:avLst/>
          </a:prstGeom>
          <a:solidFill>
            <a:srgbClr val="000000"/>
          </a:solidFill>
          <a:ln>
            <a:noFill/>
          </a:ln>
        </p:spPr>
        <p:style>
          <a:lnRef idx="0"/>
          <a:fillRef idx="0"/>
          <a:effectRef idx="0"/>
          <a:fontRef idx="minor"/>
        </p:style>
        <p:txBody>
          <a:bodyPr lIns="90000" rIns="90000" tIns="45000" bIns="45000"/>
          <a:p>
            <a:pPr algn="ctr">
              <a:lnSpc>
                <a:spcPct val="100000"/>
              </a:lnSpc>
            </a:pPr>
            <a:r>
              <a:rPr b="1" lang="nl-NL" sz="4800" spc="-1" strike="noStrike">
                <a:solidFill>
                  <a:srgbClr val="00b0f0"/>
                </a:solidFill>
                <a:uFill>
                  <a:solidFill>
                    <a:srgbClr val="ffffff"/>
                  </a:solidFill>
                </a:uFill>
                <a:latin typeface="Ancient Hebrew"/>
              </a:rPr>
              <a:t>niom</a:t>
            </a:r>
            <a:r>
              <a:rPr b="1" lang="nl-NL" sz="4800" spc="-1" strike="noStrike">
                <a:solidFill>
                  <a:srgbClr val="00b0f0"/>
                </a:solidFill>
                <a:uFill>
                  <a:solidFill>
                    <a:srgbClr val="ffffff"/>
                  </a:solidFill>
                </a:uFill>
                <a:latin typeface="Times New Roman"/>
              </a:rPr>
              <a:t> </a:t>
            </a:r>
            <a:r>
              <a:rPr b="1" lang="nl-NL" sz="3200" spc="-1" strike="noStrike">
                <a:solidFill>
                  <a:srgbClr val="00b0f0"/>
                </a:solidFill>
                <a:uFill>
                  <a:solidFill>
                    <a:srgbClr val="ffffff"/>
                  </a:solidFill>
                </a:uFill>
                <a:latin typeface="Times New Roman"/>
              </a:rPr>
              <a:t>water zien geeft leven</a:t>
            </a:r>
            <a:endParaRPr b="0" lang="nl-NL" sz="1800" spc="-1" strike="noStrike">
              <a:solidFill>
                <a:srgbClr val="000000"/>
              </a:solidFill>
              <a:uFill>
                <a:solidFill>
                  <a:srgbClr val="ffffff"/>
                </a:solidFill>
              </a:uFill>
              <a:latin typeface="Arial"/>
            </a:endParaRPr>
          </a:p>
        </p:txBody>
      </p:sp>
      <p:pic>
        <p:nvPicPr>
          <p:cNvPr id="232" name="Picture 3" descr=""/>
          <p:cNvPicPr/>
          <p:nvPr/>
        </p:nvPicPr>
        <p:blipFill>
          <a:blip r:embed="rId2"/>
          <a:stretch/>
        </p:blipFill>
        <p:spPr>
          <a:xfrm>
            <a:off x="5599800" y="-326880"/>
            <a:ext cx="3511080" cy="3395160"/>
          </a:xfrm>
          <a:prstGeom prst="rect">
            <a:avLst/>
          </a:prstGeom>
          <a:ln>
            <a:noFill/>
          </a:ln>
        </p:spPr>
      </p:pic>
    </p:spTree>
  </p:cSld>
  <p:timing>
    <p:tnLst>
      <p:par>
        <p:cTn id="372" dur="indefinite" restart="never" nodeType="tmRoot">
          <p:childTnLst>
            <p:seq>
              <p:cTn id="373" dur="indefinite" nodeType="mainSeq">
                <p:childTnLst>
                  <p:par>
                    <p:cTn id="374" fill="hold">
                      <p:stCondLst>
                        <p:cond delay="indefinite"/>
                      </p:stCondLst>
                      <p:childTnLst>
                        <p:par>
                          <p:cTn id="375" fill="hold">
                            <p:stCondLst>
                              <p:cond delay="0"/>
                            </p:stCondLst>
                            <p:childTnLst>
                              <p:par>
                                <p:cTn id="376" nodeType="clickEffect" fill="hold" presetClass="entr" presetID="10">
                                  <p:stCondLst>
                                    <p:cond delay="0"/>
                                  </p:stCondLst>
                                  <p:childTnLst>
                                    <p:set>
                                      <p:cBhvr>
                                        <p:cTn id="377" dur="1" fill="hold">
                                          <p:stCondLst>
                                            <p:cond delay="0"/>
                                          </p:stCondLst>
                                        </p:cTn>
                                        <p:tgtEl>
                                          <p:spTgt spid="230"/>
                                        </p:tgtEl>
                                        <p:attrNameLst>
                                          <p:attrName>style.visibility</p:attrName>
                                        </p:attrNameLst>
                                      </p:cBhvr>
                                      <p:to>
                                        <p:strVal val="visible"/>
                                      </p:to>
                                    </p:set>
                                    <p:animEffect filter="fade" transition="in">
                                      <p:cBhvr additive="repl">
                                        <p:cTn id="378" dur="500"/>
                                        <p:tgtEl>
                                          <p:spTgt spid="230"/>
                                        </p:tgtEl>
                                      </p:cBhvr>
                                    </p:animEffect>
                                  </p:childTnLst>
                                </p:cTn>
                              </p:par>
                            </p:childTnLst>
                          </p:cTn>
                        </p:par>
                      </p:childTnLst>
                    </p:cTn>
                  </p:par>
                  <p:par>
                    <p:cTn id="379" fill="hold">
                      <p:stCondLst>
                        <p:cond delay="indefinite"/>
                      </p:stCondLst>
                      <p:childTnLst>
                        <p:par>
                          <p:cTn id="380" fill="hold">
                            <p:stCondLst>
                              <p:cond delay="0"/>
                            </p:stCondLst>
                            <p:childTnLst>
                              <p:par>
                                <p:cTn id="381" nodeType="clickEffect" fill="hold" presetClass="entr" presetID="2" presetSubtype="4">
                                  <p:stCondLst>
                                    <p:cond delay="0"/>
                                  </p:stCondLst>
                                  <p:childTnLst>
                                    <p:set>
                                      <p:cBhvr>
                                        <p:cTn id="382" dur="1" fill="hold">
                                          <p:stCondLst>
                                            <p:cond delay="0"/>
                                          </p:stCondLst>
                                        </p:cTn>
                                        <p:tgtEl>
                                          <p:spTgt spid="231"/>
                                        </p:tgtEl>
                                        <p:attrNameLst>
                                          <p:attrName>style.visibility</p:attrName>
                                        </p:attrNameLst>
                                      </p:cBhvr>
                                      <p:to>
                                        <p:strVal val="visible"/>
                                      </p:to>
                                    </p:set>
                                    <p:anim calcmode="lin" valueType="num">
                                      <p:cBhvr additive="repl">
                                        <p:cTn id="383" dur="500" fill="hold"/>
                                        <p:tgtEl>
                                          <p:spTgt spid="231"/>
                                        </p:tgtEl>
                                        <p:attrNameLst>
                                          <p:attrName>ppt_x</p:attrName>
                                        </p:attrNameLst>
                                      </p:cBhvr>
                                      <p:tavLst>
                                        <p:tav tm="0">
                                          <p:val>
                                            <p:strVal val="#ppt_x"/>
                                          </p:val>
                                        </p:tav>
                                        <p:tav tm="100000">
                                          <p:val>
                                            <p:strVal val="#ppt_x"/>
                                          </p:val>
                                        </p:tav>
                                      </p:tavLst>
                                    </p:anim>
                                    <p:anim calcmode="lin" valueType="num">
                                      <p:cBhvr additive="repl">
                                        <p:cTn id="384" dur="500" fill="hold"/>
                                        <p:tgtEl>
                                          <p:spTgt spid="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36000" y="0"/>
            <a:ext cx="9179640" cy="7222680"/>
          </a:xfrm>
          <a:prstGeom prst="rect">
            <a:avLst/>
          </a:prstGeom>
          <a:solidFill>
            <a:srgbClr val="000000"/>
          </a:solidFill>
          <a:ln>
            <a:noFill/>
          </a:ln>
        </p:spPr>
        <p:style>
          <a:lnRef idx="0"/>
          <a:fillRef idx="0"/>
          <a:effectRef idx="0"/>
          <a:fontRef idx="minor"/>
        </p:style>
        <p:txBody>
          <a:bodyPr lIns="90000" rIns="90000" tIns="45000" bIns="45000"/>
          <a:p>
            <a:pPr>
              <a:lnSpc>
                <a:spcPct val="100000"/>
              </a:lnSpc>
            </a:pPr>
            <a:r>
              <a:rPr b="1" lang="nl-NL" sz="3600" spc="-1" strike="noStrike">
                <a:solidFill>
                  <a:srgbClr val="ffffff"/>
                </a:solidFill>
                <a:uFill>
                  <a:solidFill>
                    <a:srgbClr val="ffffff"/>
                  </a:solidFill>
                </a:uFill>
                <a:latin typeface="Times New Roman"/>
                <a:ea typeface="Verdana"/>
              </a:rPr>
              <a:t>us mém staat voor  overvloed  </a:t>
            </a: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r>
              <a:rPr b="1" lang="nl-NL" sz="3600" spc="-1" strike="noStrike">
                <a:solidFill>
                  <a:srgbClr val="ffffff"/>
                </a:solidFill>
                <a:uFill>
                  <a:solidFill>
                    <a:srgbClr val="ffffff"/>
                  </a:solidFill>
                </a:uFill>
                <a:latin typeface="Times New Roman"/>
                <a:ea typeface="Verdana"/>
              </a:rPr>
              <a:t>                       </a:t>
            </a:r>
            <a:endParaRPr b="0" lang="nl-NL" sz="1800" spc="-1" strike="noStrike">
              <a:solidFill>
                <a:srgbClr val="000000"/>
              </a:solidFill>
              <a:uFill>
                <a:solidFill>
                  <a:srgbClr val="ffffff"/>
                </a:solidFill>
              </a:uFill>
              <a:latin typeface="Arial"/>
            </a:endParaRPr>
          </a:p>
        </p:txBody>
      </p:sp>
      <p:sp>
        <p:nvSpPr>
          <p:cNvPr id="234" name="CustomShape 2"/>
          <p:cNvSpPr/>
          <p:nvPr/>
        </p:nvSpPr>
        <p:spPr>
          <a:xfrm>
            <a:off x="2927520" y="2352960"/>
            <a:ext cx="4257720" cy="456120"/>
          </a:xfrm>
          <a:prstGeom prst="rect">
            <a:avLst/>
          </a:prstGeom>
          <a:solidFill>
            <a:srgbClr val="000000"/>
          </a:solidFill>
          <a:ln>
            <a:noFill/>
          </a:ln>
        </p:spPr>
        <p:style>
          <a:lnRef idx="0"/>
          <a:fillRef idx="0"/>
          <a:effectRef idx="0"/>
          <a:fontRef idx="minor"/>
        </p:style>
        <p:txBody>
          <a:bodyPr wrap="none" lIns="90000" rIns="90000" tIns="45000" bIns="45000"/>
          <a:p>
            <a:pPr>
              <a:lnSpc>
                <a:spcPct val="100000"/>
              </a:lnSpc>
            </a:pPr>
            <a:r>
              <a:rPr b="1" lang="nl-NL" sz="2400" spc="-1" strike="noStrike">
                <a:solidFill>
                  <a:srgbClr val="ffffff"/>
                </a:solidFill>
                <a:uFill>
                  <a:solidFill>
                    <a:srgbClr val="ffffff"/>
                  </a:solidFill>
                </a:uFill>
                <a:latin typeface="Times New Roman"/>
                <a:ea typeface="Verdana"/>
              </a:rPr>
              <a:t>Mammografie: borstonderzoek</a:t>
            </a:r>
            <a:endParaRPr b="0" lang="nl-NL" sz="1800" spc="-1" strike="noStrike">
              <a:solidFill>
                <a:srgbClr val="000000"/>
              </a:solidFill>
              <a:uFill>
                <a:solidFill>
                  <a:srgbClr val="ffffff"/>
                </a:solidFill>
              </a:uFill>
              <a:latin typeface="Arial"/>
            </a:endParaRPr>
          </a:p>
        </p:txBody>
      </p:sp>
      <p:graphicFrame>
        <p:nvGraphicFramePr>
          <p:cNvPr id="235" name="Table 3"/>
          <p:cNvGraphicFramePr/>
          <p:nvPr/>
        </p:nvGraphicFramePr>
        <p:xfrm>
          <a:off x="720" y="2806200"/>
          <a:ext cx="3959640" cy="4078800"/>
        </p:xfrm>
        <a:graphic>
          <a:graphicData uri="http://schemas.openxmlformats.org/drawingml/2006/table">
            <a:tbl>
              <a:tblPr/>
              <a:tblGrid>
                <a:gridCol w="1646640"/>
                <a:gridCol w="2313000"/>
              </a:tblGrid>
              <a:tr h="370800">
                <a:tc>
                  <a:txBody>
                    <a:bodyPr/>
                    <a:p>
                      <a:pPr>
                        <a:lnSpc>
                          <a:spcPct val="100000"/>
                        </a:lnSpc>
                      </a:pPr>
                      <a:r>
                        <a:rPr b="0" lang="nl-NL" sz="1800" spc="-1" strike="noStrike">
                          <a:solidFill>
                            <a:srgbClr val="ffffff"/>
                          </a:solidFill>
                          <a:uFill>
                            <a:solidFill>
                              <a:srgbClr val="ffffff"/>
                            </a:solidFill>
                          </a:uFill>
                          <a:latin typeface="Calibri"/>
                        </a:rPr>
                        <a:t>Fries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mem</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Nederlands </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moeder, ma</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Engels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mom, mother</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Duits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Mutti , Muter</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Frans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Mère</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Estland</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emme</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Slovenië</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mami</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Spaans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madre</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Basken</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ama</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Portugees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mae</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r h="370800">
                <a:tc>
                  <a:txBody>
                    <a:bodyPr/>
                    <a:p>
                      <a:pPr>
                        <a:lnSpc>
                          <a:spcPct val="100000"/>
                        </a:lnSpc>
                      </a:pPr>
                      <a:r>
                        <a:rPr b="0" lang="nl-NL" sz="1800" spc="-1" strike="noStrike">
                          <a:solidFill>
                            <a:srgbClr val="ffffff"/>
                          </a:solidFill>
                          <a:uFill>
                            <a:solidFill>
                              <a:srgbClr val="ffffff"/>
                            </a:solidFill>
                          </a:uFill>
                          <a:latin typeface="Calibri"/>
                        </a:rPr>
                        <a:t>Hebreeuws</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Calibri"/>
                        </a:rPr>
                        <a:t>ima</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000000"/>
                    </a:solidFill>
                  </a:tcPr>
                </a:tc>
              </a:tr>
            </a:tbl>
          </a:graphicData>
        </a:graphic>
      </p:graphicFrame>
      <p:pic>
        <p:nvPicPr>
          <p:cNvPr id="236" name="Picture 6" descr=""/>
          <p:cNvPicPr/>
          <p:nvPr/>
        </p:nvPicPr>
        <p:blipFill>
          <a:blip r:embed="rId1"/>
          <a:srcRect l="32939" t="32217" r="34536" b="38296"/>
          <a:stretch/>
        </p:blipFill>
        <p:spPr>
          <a:xfrm>
            <a:off x="6804360" y="259920"/>
            <a:ext cx="2033640" cy="2232720"/>
          </a:xfrm>
          <a:prstGeom prst="rect">
            <a:avLst/>
          </a:prstGeom>
          <a:ln>
            <a:noFill/>
          </a:ln>
        </p:spPr>
      </p:pic>
      <p:pic>
        <p:nvPicPr>
          <p:cNvPr id="237" name="Picture 2" descr=""/>
          <p:cNvPicPr/>
          <p:nvPr/>
        </p:nvPicPr>
        <p:blipFill>
          <a:blip r:embed="rId2"/>
          <a:stretch/>
        </p:blipFill>
        <p:spPr>
          <a:xfrm>
            <a:off x="3924000" y="2793240"/>
            <a:ext cx="5364720" cy="4064400"/>
          </a:xfrm>
          <a:prstGeom prst="rect">
            <a:avLst/>
          </a:prstGeom>
          <a:ln>
            <a:noFill/>
          </a:ln>
        </p:spPr>
      </p:pic>
      <p:sp>
        <p:nvSpPr>
          <p:cNvPr id="238" name="CustomShape 4"/>
          <p:cNvSpPr/>
          <p:nvPr/>
        </p:nvSpPr>
        <p:spPr>
          <a:xfrm>
            <a:off x="77400" y="2349000"/>
            <a:ext cx="2665080" cy="456120"/>
          </a:xfrm>
          <a:prstGeom prst="rect">
            <a:avLst/>
          </a:prstGeom>
          <a:solidFill>
            <a:srgbClr val="000000"/>
          </a:solidFill>
          <a:ln>
            <a:noFill/>
          </a:ln>
        </p:spPr>
        <p:style>
          <a:lnRef idx="0"/>
          <a:fillRef idx="0"/>
          <a:effectRef idx="0"/>
          <a:fontRef idx="minor"/>
        </p:style>
        <p:txBody>
          <a:bodyPr wrap="none" lIns="90000" rIns="90000" tIns="45000" bIns="45000"/>
          <a:p>
            <a:pPr>
              <a:lnSpc>
                <a:spcPct val="100000"/>
              </a:lnSpc>
            </a:pPr>
            <a:r>
              <a:rPr b="1" lang="nl-NL" sz="2400" spc="-1" strike="noStrike">
                <a:solidFill>
                  <a:srgbClr val="ffffff"/>
                </a:solidFill>
                <a:uFill>
                  <a:solidFill>
                    <a:srgbClr val="ffffff"/>
                  </a:solidFill>
                </a:uFill>
                <a:latin typeface="Times New Roman"/>
                <a:ea typeface="Verdana"/>
              </a:rPr>
              <a:t>Mammal: zoogdier</a:t>
            </a:r>
            <a:endParaRPr b="0" lang="nl-NL" sz="1800" spc="-1" strike="noStrike">
              <a:solidFill>
                <a:srgbClr val="000000"/>
              </a:solidFill>
              <a:uFill>
                <a:solidFill>
                  <a:srgbClr val="ffffff"/>
                </a:solidFill>
              </a:uFill>
              <a:latin typeface="Arial"/>
            </a:endParaRPr>
          </a:p>
        </p:txBody>
      </p:sp>
    </p:spTree>
  </p:cSld>
  <p:timing>
    <p:tnLst>
      <p:par>
        <p:cTn id="385" dur="indefinite" restart="never" nodeType="tmRoot">
          <p:childTnLst>
            <p:seq>
              <p:cTn id="386" dur="indefinite" nodeType="mainSeq">
                <p:childTnLst>
                  <p:par>
                    <p:cTn id="387" fill="hold">
                      <p:stCondLst>
                        <p:cond delay="0"/>
                      </p:stCondLst>
                      <p:childTnLst>
                        <p:par>
                          <p:cTn id="388" fill="hold">
                            <p:stCondLst>
                              <p:cond delay="0"/>
                            </p:stCondLst>
                            <p:childTnLst>
                              <p:par>
                                <p:cTn id="389" nodeType="afterEffect" fill="hold" presetClass="entr" presetID="2" presetSubtype="4">
                                  <p:stCondLst>
                                    <p:cond delay="0"/>
                                  </p:stCondLst>
                                  <p:childTnLst>
                                    <p:set>
                                      <p:cBhvr>
                                        <p:cTn id="390" dur="1" fill="hold">
                                          <p:stCondLst>
                                            <p:cond delay="0"/>
                                          </p:stCondLst>
                                        </p:cTn>
                                        <p:tgtEl>
                                          <p:spTgt spid="237"/>
                                        </p:tgtEl>
                                        <p:attrNameLst>
                                          <p:attrName>style.visibility</p:attrName>
                                        </p:attrNameLst>
                                      </p:cBhvr>
                                      <p:to>
                                        <p:strVal val="visible"/>
                                      </p:to>
                                    </p:set>
                                    <p:anim calcmode="lin" valueType="num">
                                      <p:cBhvr additive="repl">
                                        <p:cTn id="391" dur="500" fill="hold"/>
                                        <p:tgtEl>
                                          <p:spTgt spid="237"/>
                                        </p:tgtEl>
                                        <p:attrNameLst>
                                          <p:attrName>ppt_x</p:attrName>
                                        </p:attrNameLst>
                                      </p:cBhvr>
                                      <p:tavLst>
                                        <p:tav tm="0">
                                          <p:val>
                                            <p:strVal val="#ppt_x"/>
                                          </p:val>
                                        </p:tav>
                                        <p:tav tm="100000">
                                          <p:val>
                                            <p:strVal val="#ppt_x"/>
                                          </p:val>
                                        </p:tav>
                                      </p:tavLst>
                                    </p:anim>
                                    <p:anim calcmode="lin" valueType="num">
                                      <p:cBhvr additive="repl">
                                        <p:cTn id="392" dur="500" fill="hold"/>
                                        <p:tgtEl>
                                          <p:spTgt spid="237"/>
                                        </p:tgtEl>
                                        <p:attrNameLst>
                                          <p:attrName>ppt_y</p:attrName>
                                        </p:attrNameLst>
                                      </p:cBhvr>
                                      <p:tavLst>
                                        <p:tav tm="0">
                                          <p:val>
                                            <p:strVal val="1+#ppt_h/2"/>
                                          </p:val>
                                        </p:tav>
                                        <p:tav tm="100000">
                                          <p:val>
                                            <p:strVal val="#ppt_y"/>
                                          </p:val>
                                        </p:tav>
                                      </p:tavLst>
                                    </p:anim>
                                  </p:childTnLst>
                                </p:cTn>
                              </p:par>
                            </p:childTnLst>
                          </p:cTn>
                        </p:par>
                      </p:childTnLst>
                    </p:cTn>
                  </p:par>
                  <p:par>
                    <p:cTn id="393" fill="hold">
                      <p:stCondLst>
                        <p:cond delay="indefinite"/>
                      </p:stCondLst>
                      <p:childTnLst>
                        <p:par>
                          <p:cTn id="394" fill="hold">
                            <p:stCondLst>
                              <p:cond delay="0"/>
                            </p:stCondLst>
                            <p:childTnLst>
                              <p:par>
                                <p:cTn id="395" nodeType="clickEffect" fill="hold" presetClass="entr" presetID="2" presetSubtype="4">
                                  <p:stCondLst>
                                    <p:cond delay="0"/>
                                  </p:stCondLst>
                                  <p:childTnLst>
                                    <p:set>
                                      <p:cBhvr>
                                        <p:cTn id="396" dur="1" fill="hold">
                                          <p:stCondLst>
                                            <p:cond delay="0"/>
                                          </p:stCondLst>
                                        </p:cTn>
                                        <p:tgtEl>
                                          <p:spTgt spid="235"/>
                                        </p:tgtEl>
                                        <p:attrNameLst>
                                          <p:attrName>style.visibility</p:attrName>
                                        </p:attrNameLst>
                                      </p:cBhvr>
                                      <p:to>
                                        <p:strVal val="visible"/>
                                      </p:to>
                                    </p:set>
                                    <p:anim calcmode="lin" valueType="num">
                                      <p:cBhvr additive="repl">
                                        <p:cTn id="397" dur="500" fill="hold"/>
                                        <p:tgtEl>
                                          <p:spTgt spid="235"/>
                                        </p:tgtEl>
                                        <p:attrNameLst>
                                          <p:attrName>ppt_x</p:attrName>
                                        </p:attrNameLst>
                                      </p:cBhvr>
                                      <p:tavLst>
                                        <p:tav tm="0">
                                          <p:val>
                                            <p:strVal val="#ppt_x"/>
                                          </p:val>
                                        </p:tav>
                                        <p:tav tm="100000">
                                          <p:val>
                                            <p:strVal val="#ppt_x"/>
                                          </p:val>
                                        </p:tav>
                                      </p:tavLst>
                                    </p:anim>
                                    <p:anim calcmode="lin" valueType="num">
                                      <p:cBhvr additive="repl">
                                        <p:cTn id="398" dur="500" fill="hold"/>
                                        <p:tgtEl>
                                          <p:spTgt spid="235"/>
                                        </p:tgtEl>
                                        <p:attrNameLst>
                                          <p:attrName>ppt_y</p:attrName>
                                        </p:attrNameLst>
                                      </p:cBhvr>
                                      <p:tavLst>
                                        <p:tav tm="0">
                                          <p:val>
                                            <p:strVal val="1+#ppt_h/2"/>
                                          </p:val>
                                        </p:tav>
                                        <p:tav tm="100000">
                                          <p:val>
                                            <p:strVal val="#ppt_y"/>
                                          </p:val>
                                        </p:tav>
                                      </p:tavLst>
                                    </p:anim>
                                  </p:childTnLst>
                                </p:cTn>
                              </p:par>
                            </p:childTnLst>
                          </p:cTn>
                        </p:par>
                      </p:childTnLst>
                    </p:cTn>
                  </p:par>
                  <p:par>
                    <p:cTn id="399" fill="hold">
                      <p:stCondLst>
                        <p:cond delay="indefinite"/>
                      </p:stCondLst>
                      <p:childTnLst>
                        <p:par>
                          <p:cTn id="400" fill="hold">
                            <p:stCondLst>
                              <p:cond delay="0"/>
                            </p:stCondLst>
                            <p:childTnLst>
                              <p:par>
                                <p:cTn id="401" nodeType="clickEffect" fill="hold" presetClass="entr" presetID="2" presetSubtype="8">
                                  <p:stCondLst>
                                    <p:cond delay="0"/>
                                  </p:stCondLst>
                                  <p:childTnLst>
                                    <p:set>
                                      <p:cBhvr>
                                        <p:cTn id="402" dur="1" fill="hold">
                                          <p:stCondLst>
                                            <p:cond delay="0"/>
                                          </p:stCondLst>
                                        </p:cTn>
                                        <p:tgtEl>
                                          <p:spTgt spid="238"/>
                                        </p:tgtEl>
                                        <p:attrNameLst>
                                          <p:attrName>style.visibility</p:attrName>
                                        </p:attrNameLst>
                                      </p:cBhvr>
                                      <p:to>
                                        <p:strVal val="visible"/>
                                      </p:to>
                                    </p:set>
                                    <p:anim calcmode="lin" valueType="num">
                                      <p:cBhvr additive="repl">
                                        <p:cTn id="403" dur="500" fill="hold"/>
                                        <p:tgtEl>
                                          <p:spTgt spid="238"/>
                                        </p:tgtEl>
                                        <p:attrNameLst>
                                          <p:attrName>ppt_x</p:attrName>
                                        </p:attrNameLst>
                                      </p:cBhvr>
                                      <p:tavLst>
                                        <p:tav tm="0">
                                          <p:val>
                                            <p:strVal val="0-#ppt_w/2"/>
                                          </p:val>
                                        </p:tav>
                                        <p:tav tm="100000">
                                          <p:val>
                                            <p:strVal val="#ppt_x"/>
                                          </p:val>
                                        </p:tav>
                                      </p:tavLst>
                                    </p:anim>
                                    <p:anim calcmode="lin" valueType="num">
                                      <p:cBhvr additive="repl">
                                        <p:cTn id="404" dur="5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405" fill="hold">
                      <p:stCondLst>
                        <p:cond delay="indefinite"/>
                      </p:stCondLst>
                      <p:childTnLst>
                        <p:par>
                          <p:cTn id="406" fill="hold">
                            <p:stCondLst>
                              <p:cond delay="0"/>
                            </p:stCondLst>
                            <p:childTnLst>
                              <p:par>
                                <p:cTn id="407" nodeType="clickEffect" fill="hold" presetClass="entr" presetID="2" presetSubtype="8">
                                  <p:stCondLst>
                                    <p:cond delay="0"/>
                                  </p:stCondLst>
                                  <p:childTnLst>
                                    <p:set>
                                      <p:cBhvr>
                                        <p:cTn id="408" dur="1" fill="hold">
                                          <p:stCondLst>
                                            <p:cond delay="0"/>
                                          </p:stCondLst>
                                        </p:cTn>
                                        <p:tgtEl>
                                          <p:spTgt spid="234"/>
                                        </p:tgtEl>
                                        <p:attrNameLst>
                                          <p:attrName>style.visibility</p:attrName>
                                        </p:attrNameLst>
                                      </p:cBhvr>
                                      <p:to>
                                        <p:strVal val="visible"/>
                                      </p:to>
                                    </p:set>
                                    <p:anim calcmode="lin" valueType="num">
                                      <p:cBhvr additive="repl">
                                        <p:cTn id="409" dur="500" fill="hold"/>
                                        <p:tgtEl>
                                          <p:spTgt spid="234"/>
                                        </p:tgtEl>
                                        <p:attrNameLst>
                                          <p:attrName>ppt_x</p:attrName>
                                        </p:attrNameLst>
                                      </p:cBhvr>
                                      <p:tavLst>
                                        <p:tav tm="0">
                                          <p:val>
                                            <p:strVal val="0-#ppt_w/2"/>
                                          </p:val>
                                        </p:tav>
                                        <p:tav tm="100000">
                                          <p:val>
                                            <p:strVal val="#ppt_x"/>
                                          </p:val>
                                        </p:tav>
                                      </p:tavLst>
                                    </p:anim>
                                    <p:anim calcmode="lin" valueType="num">
                                      <p:cBhvr additive="repl">
                                        <p:cTn id="410" dur="500" fill="hold"/>
                                        <p:tgtEl>
                                          <p:spTgt spid="234"/>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CustomShape 1"/>
          <p:cNvSpPr/>
          <p:nvPr/>
        </p:nvSpPr>
        <p:spPr>
          <a:xfrm>
            <a:off x="-36000" y="-27360"/>
            <a:ext cx="9179640" cy="1186920"/>
          </a:xfrm>
          <a:prstGeom prst="rect">
            <a:avLst/>
          </a:prstGeom>
          <a:solidFill>
            <a:srgbClr val="000000"/>
          </a:solidFill>
          <a:ln>
            <a:noFill/>
          </a:ln>
        </p:spPr>
        <p:style>
          <a:lnRef idx="0"/>
          <a:fillRef idx="0"/>
          <a:effectRef idx="0"/>
          <a:fontRef idx="minor"/>
        </p:style>
        <p:txBody>
          <a:bodyPr lIns="90000" rIns="90000" tIns="45000" bIns="45000"/>
          <a:p>
            <a:pPr>
              <a:lnSpc>
                <a:spcPct val="100000"/>
              </a:lnSpc>
            </a:pPr>
            <a:r>
              <a:rPr b="1" lang="nl-NL" sz="3600" spc="-1" strike="noStrike">
                <a:solidFill>
                  <a:srgbClr val="ffffff"/>
                </a:solidFill>
                <a:uFill>
                  <a:solidFill>
                    <a:srgbClr val="ffffff"/>
                  </a:solidFill>
                </a:uFill>
                <a:latin typeface="Times New Roman"/>
                <a:ea typeface="Verdana"/>
              </a:rPr>
              <a:t>Mém: water -  staat voor  overvloed                         </a:t>
            </a:r>
            <a:endParaRPr b="0" lang="nl-NL" sz="1800" spc="-1" strike="noStrike">
              <a:solidFill>
                <a:srgbClr val="000000"/>
              </a:solidFill>
              <a:uFill>
                <a:solidFill>
                  <a:srgbClr val="ffffff"/>
                </a:solidFill>
              </a:uFill>
              <a:latin typeface="Arial"/>
            </a:endParaRPr>
          </a:p>
        </p:txBody>
      </p:sp>
      <p:pic>
        <p:nvPicPr>
          <p:cNvPr id="240" name="Picture 2" descr=""/>
          <p:cNvPicPr/>
          <p:nvPr/>
        </p:nvPicPr>
        <p:blipFill>
          <a:blip r:embed="rId1"/>
          <a:stretch/>
        </p:blipFill>
        <p:spPr>
          <a:xfrm>
            <a:off x="7170120" y="-35640"/>
            <a:ext cx="1956960" cy="2358720"/>
          </a:xfrm>
          <a:prstGeom prst="rect">
            <a:avLst/>
          </a:prstGeom>
          <a:ln>
            <a:noFill/>
          </a:ln>
        </p:spPr>
      </p:pic>
      <p:graphicFrame>
        <p:nvGraphicFramePr>
          <p:cNvPr id="241" name="Table 2"/>
          <p:cNvGraphicFramePr/>
          <p:nvPr/>
        </p:nvGraphicFramePr>
        <p:xfrm>
          <a:off x="2820240" y="1845000"/>
          <a:ext cx="3335760" cy="1112040"/>
        </p:xfrm>
        <a:graphic>
          <a:graphicData uri="http://schemas.openxmlformats.org/drawingml/2006/table">
            <a:tbl>
              <a:tblPr/>
              <a:tblGrid>
                <a:gridCol w="1667880"/>
                <a:gridCol w="1667880"/>
              </a:tblGrid>
              <a:tr h="1554840">
                <a:tc gridSpan="2">
                  <a:txBody>
                    <a:bodyPr/>
                    <a:p>
                      <a:pPr algn="ctr">
                        <a:lnSpc>
                          <a:spcPct val="100000"/>
                        </a:lnSpc>
                      </a:pPr>
                      <a:r>
                        <a:rPr b="1" lang="nl-NL" sz="9600" spc="-1" strike="noStrike">
                          <a:solidFill>
                            <a:srgbClr val="ffffff"/>
                          </a:solidFill>
                          <a:uFill>
                            <a:solidFill>
                              <a:srgbClr val="ffffff"/>
                            </a:solidFill>
                          </a:uFill>
                          <a:latin typeface="Calibri"/>
                        </a:rPr>
                        <a:t>מ</a:t>
                      </a:r>
                      <a:r>
                        <a:rPr b="1" lang="nl-NL" sz="9600" spc="-1" strike="noStrike">
                          <a:solidFill>
                            <a:srgbClr val="ffffff"/>
                          </a:solidFill>
                          <a:uFill>
                            <a:solidFill>
                              <a:srgbClr val="ffffff"/>
                            </a:solidFill>
                          </a:uFill>
                          <a:latin typeface="Calibri"/>
                        </a:rPr>
                        <a:t> </a:t>
                      </a:r>
                      <a:r>
                        <a:rPr b="1" lang="nl-NL" sz="9600" spc="-1" strike="noStrike">
                          <a:solidFill>
                            <a:srgbClr val="ffffff"/>
                          </a:solidFill>
                          <a:uFill>
                            <a:solidFill>
                              <a:srgbClr val="ffffff"/>
                            </a:solidFill>
                          </a:uFill>
                          <a:latin typeface="Ancient Hebrew"/>
                        </a:rPr>
                        <a:t>m</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38160">
                      <a:solidFill>
                        <a:srgbClr val="ffffff"/>
                      </a:solidFill>
                    </a:lnB>
                    <a:solidFill>
                      <a:srgbClr val="376092"/>
                    </a:solidFill>
                  </a:tcPr>
                </a:tc>
                <a:tc hMerge="1">
                  <a:tcPr>
                    <a:solidFill>
                      <a:srgbClr val="729fcf"/>
                    </a:solidFill>
                  </a:tcPr>
                </a:tc>
              </a:tr>
              <a:tr h="1554840">
                <a:tc>
                  <a:txBody>
                    <a:bodyPr/>
                    <a:p>
                      <a:pPr algn="ctr">
                        <a:lnSpc>
                          <a:spcPct val="100000"/>
                        </a:lnSpc>
                      </a:pPr>
                      <a:r>
                        <a:rPr b="1" lang="nl-NL" sz="9600" spc="-1" strike="noStrike">
                          <a:solidFill>
                            <a:srgbClr val="ffffff"/>
                          </a:solidFill>
                          <a:uFill>
                            <a:solidFill>
                              <a:srgbClr val="ffffff"/>
                            </a:solidFill>
                          </a:uFill>
                          <a:latin typeface="Calibri"/>
                        </a:rPr>
                        <a:t>+</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376092"/>
                    </a:solidFill>
                  </a:tcPr>
                </a:tc>
                <a:tc>
                  <a:txBody>
                    <a:bodyPr/>
                    <a:p>
                      <a:pPr algn="ctr">
                        <a:lnSpc>
                          <a:spcPct val="100000"/>
                        </a:lnSpc>
                      </a:pPr>
                      <a:r>
                        <a:rPr b="1" lang="nl-NL" sz="9600" spc="-1" strike="noStrike">
                          <a:solidFill>
                            <a:srgbClr val="ffffff"/>
                          </a:solidFill>
                          <a:uFill>
                            <a:solidFill>
                              <a:srgbClr val="ffffff"/>
                            </a:solidFill>
                          </a:uFill>
                          <a:latin typeface="Calibri"/>
                        </a:rPr>
                        <a:t>-</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376092"/>
                    </a:solidFill>
                  </a:tcPr>
                </a:tc>
              </a:tr>
              <a:tr h="823320">
                <a:tc>
                  <a:txBody>
                    <a:bodyPr/>
                    <a:p>
                      <a:pPr algn="ctr">
                        <a:lnSpc>
                          <a:spcPct val="100000"/>
                        </a:lnSpc>
                      </a:pPr>
                      <a:r>
                        <a:rPr b="1" lang="nl-NL" sz="2400" spc="-1" strike="noStrike">
                          <a:solidFill>
                            <a:srgbClr val="ffffff"/>
                          </a:solidFill>
                          <a:uFill>
                            <a:solidFill>
                              <a:srgbClr val="ffffff"/>
                            </a:solidFill>
                          </a:uFill>
                          <a:latin typeface="Times New Roman"/>
                        </a:rPr>
                        <a:t>levend water</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376092"/>
                    </a:solidFill>
                  </a:tcPr>
                </a:tc>
                <a:tc>
                  <a:txBody>
                    <a:bodyPr/>
                    <a:p>
                      <a:pPr algn="ctr">
                        <a:lnSpc>
                          <a:spcPct val="100000"/>
                        </a:lnSpc>
                      </a:pPr>
                      <a:r>
                        <a:rPr b="1" lang="nl-NL" sz="2400" spc="-1" strike="noStrike">
                          <a:solidFill>
                            <a:srgbClr val="ffffff"/>
                          </a:solidFill>
                          <a:uFill>
                            <a:solidFill>
                              <a:srgbClr val="ffffff"/>
                            </a:solidFill>
                          </a:uFill>
                          <a:latin typeface="Times New Roman"/>
                        </a:rPr>
                        <a:t>zond</a:t>
                      </a:r>
                      <a:endParaRPr b="0" lang="nl-NL" sz="1800" spc="-1" strike="noStrike">
                        <a:solidFill>
                          <a:srgbClr val="000000"/>
                        </a:solidFill>
                        <a:uFill>
                          <a:solidFill>
                            <a:srgbClr val="ffffff"/>
                          </a:solidFill>
                        </a:uFill>
                        <a:latin typeface="Arial"/>
                      </a:endParaRPr>
                    </a:p>
                    <a:p>
                      <a:pPr algn="ctr">
                        <a:lnSpc>
                          <a:spcPct val="100000"/>
                        </a:lnSpc>
                      </a:pPr>
                      <a:r>
                        <a:rPr b="1" lang="nl-NL" sz="2400" spc="-1" strike="noStrike">
                          <a:solidFill>
                            <a:srgbClr val="ffffff"/>
                          </a:solidFill>
                          <a:uFill>
                            <a:solidFill>
                              <a:srgbClr val="ffffff"/>
                            </a:solidFill>
                          </a:uFill>
                          <a:latin typeface="Times New Roman"/>
                        </a:rPr>
                        <a:t>vloed</a:t>
                      </a:r>
                      <a:endParaRPr b="0" lang="nl-NL" sz="1800" spc="-1" strike="noStrike">
                        <a:solidFill>
                          <a:srgbClr val="000000"/>
                        </a:solidFill>
                        <a:uFill>
                          <a:solidFill>
                            <a:srgbClr val="ffffff"/>
                          </a:solidFill>
                        </a:uFill>
                        <a:latin typeface="Arial"/>
                      </a:endParaRPr>
                    </a:p>
                  </a:txBody>
                  <a:tcPr marL="91440" marR="91440">
                    <a:lnL w="12240">
                      <a:solidFill>
                        <a:srgbClr val="ffffff"/>
                      </a:solidFill>
                    </a:lnL>
                    <a:lnR w="12240">
                      <a:solidFill>
                        <a:srgbClr val="ffffff"/>
                      </a:solidFill>
                    </a:lnR>
                    <a:lnT w="12240">
                      <a:solidFill>
                        <a:srgbClr val="ffffff"/>
                      </a:solidFill>
                    </a:lnT>
                    <a:lnB w="12240">
                      <a:solidFill>
                        <a:srgbClr val="ffffff"/>
                      </a:solidFill>
                    </a:lnB>
                    <a:solidFill>
                      <a:srgbClr val="376092"/>
                    </a:solidFill>
                  </a:tcPr>
                </a:tc>
              </a:tr>
            </a:tbl>
          </a:graphicData>
        </a:graphic>
      </p:graphicFrame>
    </p:spTree>
  </p:cSld>
  <p:timing>
    <p:tnLst>
      <p:par>
        <p:cTn id="411" dur="indefinite" restart="never" nodeType="tmRoot">
          <p:childTnLst>
            <p:seq>
              <p:cTn id="412" dur="indefinite" nodeType="mainSeq">
                <p:childTnLst>
                  <p:par>
                    <p:cTn id="413" fill="hold">
                      <p:stCondLst>
                        <p:cond delay="indefinite"/>
                      </p:stCondLst>
                      <p:childTnLst>
                        <p:par>
                          <p:cTn id="414" fill="hold">
                            <p:stCondLst>
                              <p:cond delay="0"/>
                            </p:stCondLst>
                            <p:childTnLst>
                              <p:par>
                                <p:cTn id="415" nodeType="clickEffect" fill="hold" presetClass="entr" presetID="2" presetSubtype="4">
                                  <p:stCondLst>
                                    <p:cond delay="0"/>
                                  </p:stCondLst>
                                  <p:childTnLst>
                                    <p:set>
                                      <p:cBhvr>
                                        <p:cTn id="416" dur="1" fill="hold">
                                          <p:stCondLst>
                                            <p:cond delay="0"/>
                                          </p:stCondLst>
                                        </p:cTn>
                                        <p:tgtEl>
                                          <p:spTgt spid="241"/>
                                        </p:tgtEl>
                                        <p:attrNameLst>
                                          <p:attrName>style.visibility</p:attrName>
                                        </p:attrNameLst>
                                      </p:cBhvr>
                                      <p:to>
                                        <p:strVal val="visible"/>
                                      </p:to>
                                    </p:set>
                                    <p:anim calcmode="lin" valueType="num">
                                      <p:cBhvr additive="repl">
                                        <p:cTn id="417" dur="500" fill="hold"/>
                                        <p:tgtEl>
                                          <p:spTgt spid="241"/>
                                        </p:tgtEl>
                                        <p:attrNameLst>
                                          <p:attrName>ppt_x</p:attrName>
                                        </p:attrNameLst>
                                      </p:cBhvr>
                                      <p:tavLst>
                                        <p:tav tm="0">
                                          <p:val>
                                            <p:strVal val="#ppt_x"/>
                                          </p:val>
                                        </p:tav>
                                        <p:tav tm="100000">
                                          <p:val>
                                            <p:strVal val="#ppt_x"/>
                                          </p:val>
                                        </p:tav>
                                      </p:tavLst>
                                    </p:anim>
                                    <p:anim calcmode="lin" valueType="num">
                                      <p:cBhvr additive="repl">
                                        <p:cTn id="418" dur="500" fill="hold"/>
                                        <p:tgtEl>
                                          <p:spTgt spid="2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36360" y="1052640"/>
            <a:ext cx="9180000" cy="5576760"/>
          </a:xfrm>
          <a:prstGeom prst="rect">
            <a:avLst/>
          </a:prstGeom>
          <a:solidFill>
            <a:schemeClr val="tx1"/>
          </a:solidFill>
          <a:ln>
            <a:noFill/>
          </a:ln>
        </p:spPr>
        <p:style>
          <a:lnRef idx="0"/>
          <a:fillRef idx="0"/>
          <a:effectRef idx="0"/>
          <a:fontRef idx="minor"/>
        </p:style>
        <p:txBody>
          <a:bodyPr lIns="90000" rIns="90000" tIns="45000" bIns="45000"/>
          <a:p>
            <a:pPr algn="ctr">
              <a:lnSpc>
                <a:spcPct val="100000"/>
              </a:lnSpc>
            </a:pPr>
            <a:r>
              <a:rPr b="0" lang="nl-NL" sz="2400" spc="-1" strike="noStrike">
                <a:solidFill>
                  <a:srgbClr val="ffffff"/>
                </a:solidFill>
                <a:uFill>
                  <a:solidFill>
                    <a:srgbClr val="ffffff"/>
                  </a:solidFill>
                </a:uFill>
                <a:latin typeface="Times New Roman"/>
              </a:rPr>
              <a:t>Gen.7: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4</a:t>
            </a:r>
            <a:r>
              <a:rPr b="0" lang="nl-NL" sz="2400" spc="-1" strike="noStrike">
                <a:solidFill>
                  <a:srgbClr val="ffffff"/>
                </a:solidFill>
                <a:uFill>
                  <a:solidFill>
                    <a:srgbClr val="ffffff"/>
                  </a:solidFill>
                </a:uFill>
                <a:latin typeface="Times New Roman"/>
              </a:rPr>
              <a:t>Want </a:t>
            </a:r>
            <a:r>
              <a:rPr b="1" lang="nl-NL" sz="2400" spc="-1" strike="noStrike">
                <a:solidFill>
                  <a:srgbClr val="ffffff"/>
                </a:solidFill>
                <a:uFill>
                  <a:solidFill>
                    <a:srgbClr val="ffffff"/>
                  </a:solidFill>
                </a:uFill>
                <a:latin typeface="Times New Roman"/>
              </a:rPr>
              <a:t>over nog zeven dagen</a:t>
            </a:r>
            <a:r>
              <a:rPr b="0" lang="nl-NL" sz="2400" spc="-1" strike="noStrike">
                <a:solidFill>
                  <a:srgbClr val="ffffff"/>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zal Ik het op de aarde veertig dagen en veertig nachten doen regenen,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en Ik zal alles wat bestaat, hetgeen Ik gemaakt heb,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van de aardbodem verdelgen.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5</a:t>
            </a:r>
            <a:r>
              <a:rPr b="0" lang="nl-NL" sz="2400" spc="-1" strike="noStrike">
                <a:solidFill>
                  <a:srgbClr val="ffffff"/>
                </a:solidFill>
                <a:uFill>
                  <a:solidFill>
                    <a:srgbClr val="ffffff"/>
                  </a:solidFill>
                </a:uFill>
                <a:latin typeface="Times New Roman"/>
              </a:rPr>
              <a:t>En ​Noach​ deed naar alles wat de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hem geboden had.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6</a:t>
            </a:r>
            <a:r>
              <a:rPr b="0" lang="nl-NL" sz="2400" spc="-1" strike="noStrike">
                <a:solidFill>
                  <a:srgbClr val="ffffff"/>
                </a:solidFill>
                <a:uFill>
                  <a:solidFill>
                    <a:srgbClr val="ffffff"/>
                  </a:solidFill>
                </a:uFill>
                <a:latin typeface="Times New Roman"/>
              </a:rPr>
              <a:t>En ​Noach​ was zeshonderd jaar oud,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toen de watervloed over de aarde kwam.</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7</a:t>
            </a:r>
            <a:r>
              <a:rPr b="0" lang="nl-NL" sz="2400" spc="-1" strike="noStrike">
                <a:solidFill>
                  <a:srgbClr val="ffffff"/>
                </a:solidFill>
                <a:uFill>
                  <a:solidFill>
                    <a:srgbClr val="ffffff"/>
                  </a:solidFill>
                </a:uFill>
                <a:latin typeface="Times New Roman"/>
              </a:rPr>
              <a:t>En ​Noach​ ging met zijn zonen en zijn vrouw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en de vrouwen zijner zonen met hem,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in de ark vanwege de wateren van de vloed.</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8</a:t>
            </a:r>
            <a:r>
              <a:rPr b="0" lang="nl-NL" sz="2400" spc="-1" strike="noStrike">
                <a:solidFill>
                  <a:srgbClr val="ffffff"/>
                </a:solidFill>
                <a:uFill>
                  <a:solidFill>
                    <a:srgbClr val="ffffff"/>
                  </a:solidFill>
                </a:uFill>
                <a:latin typeface="Times New Roman"/>
              </a:rPr>
              <a:t>Van de reine dieren en van de dieren, die niet ​rein​ waren,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van het gevogelte en (van) alles wat op de aarde kruipt,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baseline="30000">
                <a:solidFill>
                  <a:srgbClr val="ffffff"/>
                </a:solidFill>
                <a:uFill>
                  <a:solidFill>
                    <a:srgbClr val="ffffff"/>
                  </a:solidFill>
                </a:uFill>
                <a:latin typeface="Times New Roman"/>
              </a:rPr>
              <a:t>9</a:t>
            </a:r>
            <a:r>
              <a:rPr b="0" lang="nl-NL" sz="2400" spc="-1" strike="noStrike">
                <a:solidFill>
                  <a:srgbClr val="ffffff"/>
                </a:solidFill>
                <a:uFill>
                  <a:solidFill>
                    <a:srgbClr val="ffffff"/>
                  </a:solidFill>
                </a:uFill>
                <a:latin typeface="Times New Roman"/>
              </a:rPr>
              <a:t>kwamen er twee aan twee tot ​Noach​ in de ark, mannetje en wijfje,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zoals God ​Noach​ geboden had.</a:t>
            </a:r>
            <a:endParaRPr b="0" lang="nl-NL" sz="1800" spc="-1" strike="noStrike">
              <a:solidFill>
                <a:srgbClr val="000000"/>
              </a:solidFill>
              <a:uFill>
                <a:solidFill>
                  <a:srgbClr val="ffffff"/>
                </a:solidFill>
              </a:uFill>
              <a:latin typeface="Arial"/>
            </a:endParaRPr>
          </a:p>
        </p:txBody>
      </p:sp>
      <p:sp>
        <p:nvSpPr>
          <p:cNvPr id="243" name="CustomShape 2"/>
          <p:cNvSpPr/>
          <p:nvPr/>
        </p:nvSpPr>
        <p:spPr>
          <a:xfrm>
            <a:off x="7200" y="-27360"/>
            <a:ext cx="9136440" cy="1142640"/>
          </a:xfrm>
          <a:prstGeom prst="rect">
            <a:avLst/>
          </a:prstGeom>
          <a:solidFill>
            <a:srgbClr val="000000"/>
          </a:solid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de zondVLOED</a:t>
            </a:r>
            <a:endParaRPr b="0" lang="nl-NL" sz="4400" spc="-1" strike="noStrike">
              <a:solidFill>
                <a:srgbClr val="000000"/>
              </a:solidFill>
              <a:uFill>
                <a:solidFill>
                  <a:srgbClr val="ffffff"/>
                </a:solidFill>
              </a:uFill>
              <a:latin typeface="Arial"/>
            </a:endParaRPr>
          </a:p>
        </p:txBody>
      </p:sp>
    </p:spTree>
  </p:cSld>
  <p:timing>
    <p:tnLst>
      <p:par>
        <p:cTn id="419" dur="indefinite" restart="never" nodeType="tmRoot">
          <p:childTnLst>
            <p:seq>
              <p:cTn id="420" dur="indefinite" nodeType="mainSeq">
                <p:childTnLst>
                  <p:par>
                    <p:cTn id="421" fill="hold">
                      <p:stCondLst>
                        <p:cond delay="0"/>
                      </p:stCondLst>
                      <p:childTnLst>
                        <p:par>
                          <p:cTn id="422" fill="hold">
                            <p:stCondLst>
                              <p:cond delay="0"/>
                            </p:stCondLst>
                            <p:childTnLst>
                              <p:par>
                                <p:cTn id="423" nodeType="afterEffect" fill="hold" presetClass="entr" presetID="2" presetSubtype="4">
                                  <p:stCondLst>
                                    <p:cond delay="0"/>
                                  </p:stCondLst>
                                  <p:childTnLst>
                                    <p:set>
                                      <p:cBhvr>
                                        <p:cTn id="424" dur="1" fill="hold">
                                          <p:stCondLst>
                                            <p:cond delay="0"/>
                                          </p:stCondLst>
                                        </p:cTn>
                                        <p:tgtEl>
                                          <p:spTgt spid="242"/>
                                        </p:tgtEl>
                                        <p:attrNameLst>
                                          <p:attrName>style.visibility</p:attrName>
                                        </p:attrNameLst>
                                      </p:cBhvr>
                                      <p:to>
                                        <p:strVal val="visible"/>
                                      </p:to>
                                    </p:set>
                                    <p:anim calcmode="lin" valueType="num">
                                      <p:cBhvr additive="repl">
                                        <p:cTn id="425" dur="500" fill="hold"/>
                                        <p:tgtEl>
                                          <p:spTgt spid="242"/>
                                        </p:tgtEl>
                                        <p:attrNameLst>
                                          <p:attrName>ppt_x</p:attrName>
                                        </p:attrNameLst>
                                      </p:cBhvr>
                                      <p:tavLst>
                                        <p:tav tm="0">
                                          <p:val>
                                            <p:strVal val="#ppt_x"/>
                                          </p:val>
                                        </p:tav>
                                        <p:tav tm="100000">
                                          <p:val>
                                            <p:strVal val="#ppt_x"/>
                                          </p:val>
                                        </p:tav>
                                      </p:tavLst>
                                    </p:anim>
                                    <p:anim calcmode="lin" valueType="num">
                                      <p:cBhvr additive="repl">
                                        <p:cTn id="4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4" name="CustomShape 1"/>
          <p:cNvSpPr/>
          <p:nvPr/>
        </p:nvSpPr>
        <p:spPr>
          <a:xfrm>
            <a:off x="7200" y="-27360"/>
            <a:ext cx="9136440" cy="1142640"/>
          </a:xfrm>
          <a:prstGeom prst="rect">
            <a:avLst/>
          </a:prstGeom>
          <a:solidFill>
            <a:srgbClr val="000000"/>
          </a:solid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de zondVLOED</a:t>
            </a:r>
            <a:endParaRPr b="0" lang="nl-NL" sz="4400" spc="-1" strike="noStrike">
              <a:solidFill>
                <a:srgbClr val="000000"/>
              </a:solidFill>
              <a:uFill>
                <a:solidFill>
                  <a:srgbClr val="ffffff"/>
                </a:solidFill>
              </a:uFill>
              <a:latin typeface="Arial"/>
            </a:endParaRPr>
          </a:p>
        </p:txBody>
      </p:sp>
      <p:pic>
        <p:nvPicPr>
          <p:cNvPr id="245" name="Picture 3" descr=""/>
          <p:cNvPicPr/>
          <p:nvPr/>
        </p:nvPicPr>
        <p:blipFill>
          <a:blip r:embed="rId1"/>
          <a:stretch/>
        </p:blipFill>
        <p:spPr>
          <a:xfrm>
            <a:off x="1080" y="1053000"/>
            <a:ext cx="9143640" cy="6048000"/>
          </a:xfrm>
          <a:prstGeom prst="rect">
            <a:avLst/>
          </a:prstGeom>
          <a:ln>
            <a:noFill/>
          </a:ln>
        </p:spPr>
      </p:pic>
    </p:spTree>
  </p:cSld>
  <p:timing>
    <p:tnLst>
      <p:par>
        <p:cTn id="427" dur="indefinite" restart="never" nodeType="tmRoot">
          <p:childTnLst>
            <p:seq>
              <p:cTn id="428" dur="indefinite" nodeType="mainSeq">
                <p:childTnLst>
                  <p:par>
                    <p:cTn id="429" fill="hold">
                      <p:stCondLst>
                        <p:cond delay="0"/>
                      </p:stCondLst>
                      <p:childTnLst>
                        <p:par>
                          <p:cTn id="430" fill="hold">
                            <p:stCondLst>
                              <p:cond delay="0"/>
                            </p:stCondLst>
                            <p:childTnLst>
                              <p:par>
                                <p:cTn id="431" nodeType="afterEffect" fill="hold" presetClass="entr" presetID="2" presetSubtype="4">
                                  <p:stCondLst>
                                    <p:cond delay="0"/>
                                  </p:stCondLst>
                                  <p:childTnLst>
                                    <p:set>
                                      <p:cBhvr>
                                        <p:cTn id="432" dur="1" fill="hold">
                                          <p:stCondLst>
                                            <p:cond delay="0"/>
                                          </p:stCondLst>
                                        </p:cTn>
                                        <p:tgtEl>
                                          <p:spTgt spid="245"/>
                                        </p:tgtEl>
                                        <p:attrNameLst>
                                          <p:attrName>style.visibility</p:attrName>
                                        </p:attrNameLst>
                                      </p:cBhvr>
                                      <p:to>
                                        <p:strVal val="visible"/>
                                      </p:to>
                                    </p:set>
                                    <p:anim calcmode="lin" valueType="num">
                                      <p:cBhvr additive="repl">
                                        <p:cTn id="433" dur="500" fill="hold"/>
                                        <p:tgtEl>
                                          <p:spTgt spid="245"/>
                                        </p:tgtEl>
                                        <p:attrNameLst>
                                          <p:attrName>ppt_x</p:attrName>
                                        </p:attrNameLst>
                                      </p:cBhvr>
                                      <p:tavLst>
                                        <p:tav tm="0">
                                          <p:val>
                                            <p:strVal val="#ppt_x"/>
                                          </p:val>
                                        </p:tav>
                                        <p:tav tm="100000">
                                          <p:val>
                                            <p:strVal val="#ppt_x"/>
                                          </p:val>
                                        </p:tav>
                                      </p:tavLst>
                                    </p:anim>
                                    <p:anim calcmode="lin" valueType="num">
                                      <p:cBhvr additive="repl">
                                        <p:cTn id="434"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50040" y="-99360"/>
            <a:ext cx="9215640" cy="1614600"/>
          </a:xfrm>
          <a:prstGeom prst="rect">
            <a:avLst/>
          </a:prstGeom>
          <a:noFill/>
          <a:ln>
            <a:noFill/>
          </a:ln>
        </p:spPr>
        <p:txBody>
          <a:bodyPr anchor="ctr"/>
          <a:p>
            <a:pPr algn="ctr">
              <a:lnSpc>
                <a:spcPct val="100000"/>
              </a:lnSpc>
            </a:pPr>
            <a:r>
              <a:rPr b="1" lang="nl-NL" sz="4400" spc="-1" strike="noStrike">
                <a:solidFill>
                  <a:srgbClr val="00b0f0"/>
                </a:solidFill>
                <a:uFill>
                  <a:solidFill>
                    <a:srgbClr val="ffffff"/>
                  </a:solidFill>
                </a:uFill>
                <a:latin typeface="Times New Roman"/>
              </a:rPr>
              <a:t>Uit de Torah-lezing ‘Lech lecha’</a:t>
            </a:r>
            <a:r>
              <a:rPr b="1" lang="nl-NL" sz="4400" spc="-1" strike="noStrike">
                <a:solidFill>
                  <a:srgbClr val="00b0f0"/>
                </a:solidFill>
                <a:uFill>
                  <a:solidFill>
                    <a:srgbClr val="ffffff"/>
                  </a:solidFill>
                </a:uFill>
                <a:latin typeface="Times New Roman"/>
              </a:rPr>
              <a:t>
</a:t>
            </a:r>
            <a:r>
              <a:rPr b="1" lang="nl-NL" sz="3200" spc="-1" strike="noStrike">
                <a:solidFill>
                  <a:srgbClr val="00b0f0"/>
                </a:solidFill>
                <a:uFill>
                  <a:solidFill>
                    <a:srgbClr val="ffffff"/>
                  </a:solidFill>
                </a:uFill>
                <a:latin typeface="Times New Roman"/>
              </a:rPr>
              <a:t>de lezing 10 jaar geleden</a:t>
            </a:r>
            <a:endParaRPr b="0" lang="nl-NL" sz="1800" spc="-1" strike="noStrike">
              <a:solidFill>
                <a:srgbClr val="000000"/>
              </a:solidFill>
              <a:uFill>
                <a:solidFill>
                  <a:srgbClr val="ffffff"/>
                </a:solidFill>
              </a:uFill>
              <a:latin typeface="Calibri"/>
            </a:endParaRPr>
          </a:p>
        </p:txBody>
      </p:sp>
      <p:pic>
        <p:nvPicPr>
          <p:cNvPr id="129" name="Picture 2" descr=""/>
          <p:cNvPicPr/>
          <p:nvPr/>
        </p:nvPicPr>
        <p:blipFill>
          <a:blip r:embed="rId1"/>
          <a:stretch/>
        </p:blipFill>
        <p:spPr>
          <a:xfrm>
            <a:off x="7812360" y="692640"/>
            <a:ext cx="1439640" cy="2328480"/>
          </a:xfrm>
          <a:prstGeom prst="rect">
            <a:avLst/>
          </a:prstGeom>
          <a:ln>
            <a:noFill/>
          </a:ln>
        </p:spPr>
      </p:pic>
      <p:pic>
        <p:nvPicPr>
          <p:cNvPr id="130" name="Picture 1" descr=""/>
          <p:cNvPicPr/>
          <p:nvPr/>
        </p:nvPicPr>
        <p:blipFill>
          <a:blip r:embed="rId2"/>
          <a:stretch/>
        </p:blipFill>
        <p:spPr>
          <a:xfrm>
            <a:off x="812160" y="2373840"/>
            <a:ext cx="7864200" cy="4511160"/>
          </a:xfrm>
          <a:prstGeom prst="rect">
            <a:avLst/>
          </a:prstGeom>
          <a:ln>
            <a:noFill/>
          </a:ln>
        </p:spPr>
      </p:pic>
    </p:spTree>
  </p:cSld>
  <p:timing>
    <p:tnLst>
      <p:par>
        <p:cTn id="5" dur="indefinite" restart="never" nodeType="tmRoot">
          <p:childTnLst>
            <p:seq>
              <p:cTn id="6" dur="indefinite" nodeType="mainSeq">
                <p:childTnLst>
                  <p:par>
                    <p:cTn id="7" fill="hold">
                      <p:stCondLst>
                        <p:cond delay="0"/>
                      </p:stCondLst>
                      <p:childTnLst>
                        <p:par>
                          <p:cTn id="8" fill="hold">
                            <p:stCondLst>
                              <p:cond delay="0"/>
                            </p:stCondLst>
                            <p:childTnLst>
                              <p:par>
                                <p:cTn id="9" nodeType="afterEffect" fill="hold" presetClass="entr" presetID="10">
                                  <p:stCondLst>
                                    <p:cond delay="0"/>
                                  </p:stCondLst>
                                  <p:childTnLst>
                                    <p:set>
                                      <p:cBhvr>
                                        <p:cTn id="10" dur="1" fill="hold">
                                          <p:stCondLst>
                                            <p:cond delay="0"/>
                                          </p:stCondLst>
                                        </p:cTn>
                                        <p:tgtEl>
                                          <p:spTgt spid="130"/>
                                        </p:tgtEl>
                                        <p:attrNameLst>
                                          <p:attrName>style.visibility</p:attrName>
                                        </p:attrNameLst>
                                      </p:cBhvr>
                                      <p:to>
                                        <p:strVal val="visible"/>
                                      </p:to>
                                    </p:set>
                                    <p:animEffect filter="fade" transition="in">
                                      <p:cBhvr additive="repl">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nodeType="clickEffect" fill="hold" presetClass="entr" presetID="2" presetSubtype="2">
                                  <p:stCondLst>
                                    <p:cond delay="0"/>
                                  </p:stCondLst>
                                  <p:childTnLst>
                                    <p:set>
                                      <p:cBhvr>
                                        <p:cTn id="15" dur="1" fill="hold">
                                          <p:stCondLst>
                                            <p:cond delay="0"/>
                                          </p:stCondLst>
                                        </p:cTn>
                                        <p:tgtEl>
                                          <p:spTgt spid="129"/>
                                        </p:tgtEl>
                                        <p:attrNameLst>
                                          <p:attrName>style.visibility</p:attrName>
                                        </p:attrNameLst>
                                      </p:cBhvr>
                                      <p:to>
                                        <p:strVal val="visible"/>
                                      </p:to>
                                    </p:set>
                                    <p:anim calcmode="lin" valueType="num">
                                      <p:cBhvr additive="repl">
                                        <p:cTn id="16" dur="500" fill="hold"/>
                                        <p:tgtEl>
                                          <p:spTgt spid="129"/>
                                        </p:tgtEl>
                                        <p:attrNameLst>
                                          <p:attrName>ppt_x</p:attrName>
                                        </p:attrNameLst>
                                      </p:cBhvr>
                                      <p:tavLst>
                                        <p:tav tm="0">
                                          <p:val>
                                            <p:strVal val="1+#ppt_w/2"/>
                                          </p:val>
                                        </p:tav>
                                        <p:tav tm="100000">
                                          <p:val>
                                            <p:strVal val="#ppt_x"/>
                                          </p:val>
                                        </p:tav>
                                      </p:tavLst>
                                    </p:anim>
                                    <p:anim calcmode="lin" valueType="num">
                                      <p:cBhvr additive="repl">
                                        <p:cTn id="17" dur="5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CustomShape 1"/>
          <p:cNvSpPr/>
          <p:nvPr/>
        </p:nvSpPr>
        <p:spPr>
          <a:xfrm>
            <a:off x="395640" y="1989000"/>
            <a:ext cx="4427640" cy="4143960"/>
          </a:xfrm>
          <a:prstGeom prst="rect">
            <a:avLst/>
          </a:prstGeom>
          <a:solidFill>
            <a:schemeClr val="tx1"/>
          </a:solidFill>
          <a:ln>
            <a:noFill/>
          </a:ln>
        </p:spPr>
        <p:style>
          <a:lnRef idx="0"/>
          <a:fillRef idx="0"/>
          <a:effectRef idx="0"/>
          <a:fontRef idx="minor"/>
        </p:style>
        <p:txBody>
          <a:bodyPr lIns="90000" rIns="90000" tIns="45000" bIns="45000"/>
          <a:p>
            <a:pPr algn="r">
              <a:lnSpc>
                <a:spcPct val="100000"/>
              </a:lnSpc>
            </a:pPr>
            <a:r>
              <a:rPr b="1" lang="nl-NL" sz="3200" spc="-1" strike="noStrike">
                <a:solidFill>
                  <a:srgbClr val="ffffff"/>
                </a:solidFill>
                <a:uFill>
                  <a:solidFill>
                    <a:srgbClr val="ffffff"/>
                  </a:solidFill>
                </a:uFill>
                <a:latin typeface="Calibri"/>
              </a:rPr>
              <a:t>בַּחֹדֶשׁ הַשֵּׁנִי</a:t>
            </a:r>
            <a:endParaRPr b="0" lang="nl-NL" sz="1800" spc="-1" strike="noStrike">
              <a:solidFill>
                <a:srgbClr val="000000"/>
              </a:solidFill>
              <a:uFill>
                <a:solidFill>
                  <a:srgbClr val="ffffff"/>
                </a:solidFill>
              </a:uFill>
              <a:latin typeface="Arial"/>
            </a:endParaRPr>
          </a:p>
          <a:p>
            <a:pPr>
              <a:lnSpc>
                <a:spcPct val="100000"/>
              </a:lnSpc>
            </a:pPr>
            <a:r>
              <a:rPr b="1" lang="nl-NL" sz="2400" spc="-1" strike="noStrike">
                <a:solidFill>
                  <a:srgbClr val="ffffff"/>
                </a:solidFill>
                <a:uFill>
                  <a:solidFill>
                    <a:srgbClr val="ffffff"/>
                  </a:solidFill>
                </a:uFill>
                <a:latin typeface="Times New Roman"/>
              </a:rPr>
              <a:t>In de tweede maand</a:t>
            </a:r>
            <a:endParaRPr b="0" lang="nl-NL" sz="1800" spc="-1" strike="noStrike">
              <a:solidFill>
                <a:srgbClr val="000000"/>
              </a:solidFill>
              <a:uFill>
                <a:solidFill>
                  <a:srgbClr val="ffffff"/>
                </a:solidFill>
              </a:uFill>
              <a:latin typeface="Arial"/>
            </a:endParaRPr>
          </a:p>
          <a:p>
            <a:pPr algn="r">
              <a:lnSpc>
                <a:spcPct val="100000"/>
              </a:lnSpc>
            </a:pPr>
            <a:r>
              <a:rPr b="1" lang="nl-NL" sz="2400" spc="-1" strike="noStrike">
                <a:solidFill>
                  <a:srgbClr val="ffffff"/>
                </a:solidFill>
                <a:uFill>
                  <a:solidFill>
                    <a:srgbClr val="ffffff"/>
                  </a:solidFill>
                </a:uFill>
                <a:latin typeface="Calibri"/>
              </a:rPr>
              <a:t>רַבִּי אֱלִיעֶזֶר אוֹמֵר</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Rabbi Eliezer zei:</a:t>
            </a:r>
            <a:endParaRPr b="0" lang="nl-NL" sz="1800" spc="-1" strike="noStrike">
              <a:solidFill>
                <a:srgbClr val="000000"/>
              </a:solidFill>
              <a:uFill>
                <a:solidFill>
                  <a:srgbClr val="ffffff"/>
                </a:solidFill>
              </a:uFill>
              <a:latin typeface="Arial"/>
            </a:endParaRPr>
          </a:p>
          <a:p>
            <a:pPr algn="r">
              <a:lnSpc>
                <a:spcPct val="100000"/>
              </a:lnSpc>
            </a:pPr>
            <a:r>
              <a:rPr b="1" lang="nl-NL" sz="2400" spc="-1" strike="noStrike">
                <a:solidFill>
                  <a:srgbClr val="ffffff"/>
                </a:solidFill>
                <a:uFill>
                  <a:solidFill>
                    <a:srgbClr val="ffffff"/>
                  </a:solidFill>
                </a:uFill>
                <a:latin typeface="Calibri"/>
              </a:rPr>
              <a:t>זֶה מַרְחֶשְׁוָן</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Dit is de maand Marchesjwan”</a:t>
            </a:r>
            <a:endParaRPr b="0" lang="nl-NL" sz="1800" spc="-1" strike="noStrike">
              <a:solidFill>
                <a:srgbClr val="000000"/>
              </a:solidFill>
              <a:uFill>
                <a:solidFill>
                  <a:srgbClr val="ffffff"/>
                </a:solidFill>
              </a:uFill>
              <a:latin typeface="Arial"/>
            </a:endParaRPr>
          </a:p>
          <a:p>
            <a:pPr algn="r">
              <a:lnSpc>
                <a:spcPct val="100000"/>
              </a:lnSpc>
            </a:pPr>
            <a:r>
              <a:rPr b="1" lang="nl-NL" sz="2400" spc="-1" strike="noStrike">
                <a:solidFill>
                  <a:srgbClr val="ffffff"/>
                </a:solidFill>
                <a:uFill>
                  <a:solidFill>
                    <a:srgbClr val="ffffff"/>
                  </a:solidFill>
                </a:uFill>
                <a:latin typeface="Calibri"/>
              </a:rPr>
              <a:t>רַבִּי יְהוֹשֻׁעַ אוֹמֵר</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Rabbi Joshua zei:</a:t>
            </a:r>
            <a:endParaRPr b="0" lang="nl-NL" sz="1800" spc="-1" strike="noStrike">
              <a:solidFill>
                <a:srgbClr val="000000"/>
              </a:solidFill>
              <a:uFill>
                <a:solidFill>
                  <a:srgbClr val="ffffff"/>
                </a:solidFill>
              </a:uFill>
              <a:latin typeface="Arial"/>
            </a:endParaRPr>
          </a:p>
          <a:p>
            <a:pPr algn="r">
              <a:lnSpc>
                <a:spcPct val="100000"/>
              </a:lnSpc>
            </a:pPr>
            <a:r>
              <a:rPr b="1" lang="nl-NL" sz="2400" spc="-1" strike="noStrike">
                <a:solidFill>
                  <a:srgbClr val="ffffff"/>
                </a:solidFill>
                <a:uFill>
                  <a:solidFill>
                    <a:srgbClr val="ffffff"/>
                  </a:solidFill>
                </a:uFill>
                <a:latin typeface="Calibri"/>
              </a:rPr>
              <a:t>זֶה אִיָּר</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a:t>
            </a:r>
            <a:r>
              <a:rPr b="0" lang="nl-NL" sz="2400" spc="-1" strike="noStrike">
                <a:solidFill>
                  <a:srgbClr val="ffffff"/>
                </a:solidFill>
                <a:uFill>
                  <a:solidFill>
                    <a:srgbClr val="ffffff"/>
                  </a:solidFill>
                </a:uFill>
                <a:latin typeface="Times New Roman"/>
              </a:rPr>
              <a:t>Dit is de maand Ijar</a:t>
            </a:r>
            <a:endParaRPr b="0" lang="nl-NL" sz="1800" spc="-1" strike="noStrike">
              <a:solidFill>
                <a:srgbClr val="000000"/>
              </a:solidFill>
              <a:uFill>
                <a:solidFill>
                  <a:srgbClr val="ffffff"/>
                </a:solidFill>
              </a:uFill>
              <a:latin typeface="Arial"/>
            </a:endParaRPr>
          </a:p>
          <a:p>
            <a:pPr algn="r">
              <a:lnSpc>
                <a:spcPct val="100000"/>
              </a:lnSpc>
            </a:pPr>
            <a:r>
              <a:rPr b="0" lang="nl-NL" sz="1800" spc="-1" strike="noStrike">
                <a:solidFill>
                  <a:srgbClr val="ffffff"/>
                </a:solidFill>
                <a:uFill>
                  <a:solidFill>
                    <a:srgbClr val="ffffff"/>
                  </a:solidFill>
                </a:uFill>
                <a:latin typeface="Times New Roman"/>
              </a:rPr>
              <a:t>Talmoed (Rosh Hashanah 11b)</a:t>
            </a:r>
            <a:endParaRPr b="0" lang="nl-NL" sz="1800" spc="-1" strike="noStrike">
              <a:solidFill>
                <a:srgbClr val="000000"/>
              </a:solidFill>
              <a:uFill>
                <a:solidFill>
                  <a:srgbClr val="ffffff"/>
                </a:solidFill>
              </a:uFill>
              <a:latin typeface="Arial"/>
            </a:endParaRPr>
          </a:p>
        </p:txBody>
      </p:sp>
      <p:sp>
        <p:nvSpPr>
          <p:cNvPr id="247" name="CustomShape 2"/>
          <p:cNvSpPr/>
          <p:nvPr/>
        </p:nvSpPr>
        <p:spPr>
          <a:xfrm>
            <a:off x="0" y="-27360"/>
            <a:ext cx="9143640" cy="1919160"/>
          </a:xfrm>
          <a:prstGeom prst="rect">
            <a:avLst/>
          </a:prstGeom>
          <a:solidFill>
            <a:schemeClr val="tx1"/>
          </a:solidFill>
          <a:ln>
            <a:noFill/>
          </a:ln>
        </p:spPr>
        <p:style>
          <a:lnRef idx="0"/>
          <a:fillRef idx="0"/>
          <a:effectRef idx="0"/>
          <a:fontRef idx="minor"/>
        </p:style>
        <p:txBody>
          <a:bodyPr lIns="90000" rIns="90000" tIns="45000" bIns="45000"/>
          <a:p>
            <a:pPr algn="ctr">
              <a:lnSpc>
                <a:spcPct val="100000"/>
              </a:lnSpc>
            </a:pPr>
            <a:r>
              <a:rPr b="1" lang="nl-NL" sz="2400" spc="-1" strike="noStrike">
                <a:solidFill>
                  <a:srgbClr val="ffffff"/>
                </a:solidFill>
                <a:uFill>
                  <a:solidFill>
                    <a:srgbClr val="ffffff"/>
                  </a:solidFill>
                </a:uFill>
                <a:latin typeface="Times New Roman"/>
              </a:rPr>
              <a:t>ETANIM</a:t>
            </a:r>
            <a:r>
              <a:rPr b="0" lang="nl-NL" sz="2400" spc="-1" strike="noStrike">
                <a:solidFill>
                  <a:srgbClr val="ffffff"/>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'altijd vloeiende stromen',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'blijvend',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'sterk', </a:t>
            </a:r>
            <a:endParaRPr b="0" lang="nl-NL" sz="1800" spc="-1" strike="noStrike">
              <a:solidFill>
                <a:srgbClr val="000000"/>
              </a:solidFill>
              <a:uFill>
                <a:solidFill>
                  <a:srgbClr val="ffffff"/>
                </a:solidFill>
              </a:uFill>
              <a:latin typeface="Arial"/>
            </a:endParaRPr>
          </a:p>
          <a:p>
            <a:pPr algn="ctr">
              <a:lnSpc>
                <a:spcPct val="100000"/>
              </a:lnSpc>
            </a:pPr>
            <a:r>
              <a:rPr b="0" lang="nl-NL" sz="2400" spc="-1" strike="noStrike">
                <a:solidFill>
                  <a:srgbClr val="ffffff"/>
                </a:solidFill>
                <a:uFill>
                  <a:solidFill>
                    <a:srgbClr val="ffffff"/>
                  </a:solidFill>
                </a:uFill>
                <a:latin typeface="Times New Roman"/>
              </a:rPr>
              <a:t>'eeuwigdurend'</a:t>
            </a:r>
            <a:endParaRPr b="0" lang="nl-NL" sz="1800" spc="-1" strike="noStrike">
              <a:solidFill>
                <a:srgbClr val="000000"/>
              </a:solidFill>
              <a:uFill>
                <a:solidFill>
                  <a:srgbClr val="ffffff"/>
                </a:solidFill>
              </a:uFill>
              <a:latin typeface="Arial"/>
            </a:endParaRPr>
          </a:p>
        </p:txBody>
      </p:sp>
      <p:graphicFrame>
        <p:nvGraphicFramePr>
          <p:cNvPr id="248" name="Table 3"/>
          <p:cNvGraphicFramePr/>
          <p:nvPr/>
        </p:nvGraphicFramePr>
        <p:xfrm>
          <a:off x="4932000" y="2025000"/>
          <a:ext cx="3779640" cy="1989360"/>
        </p:xfrm>
        <a:graphic>
          <a:graphicData uri="http://schemas.openxmlformats.org/drawingml/2006/table">
            <a:tbl>
              <a:tblPr/>
              <a:tblGrid>
                <a:gridCol w="976320"/>
                <a:gridCol w="2803320"/>
              </a:tblGrid>
              <a:tr h="366120">
                <a:tc gridSpan="2">
                  <a:txBody>
                    <a:bodyPr lIns="43200" rIns="43200" tIns="0" bIns="0"/>
                    <a:p>
                      <a:pPr algn="ctr">
                        <a:lnSpc>
                          <a:spcPct val="100000"/>
                        </a:lnSpc>
                      </a:pPr>
                      <a:r>
                        <a:rPr b="1" lang="nl-NL" sz="2400" spc="-1" strike="noStrike">
                          <a:solidFill>
                            <a:srgbClr val="ffffff"/>
                          </a:solidFill>
                          <a:uFill>
                            <a:solidFill>
                              <a:srgbClr val="ffffff"/>
                            </a:solidFill>
                          </a:uFill>
                          <a:latin typeface="Times New Roman"/>
                        </a:rPr>
                        <a:t>Bijbelse maanden</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28080">
                      <a:solidFill>
                        <a:srgbClr val="000000"/>
                      </a:solidFill>
                    </a:lnT>
                    <a:lnB w="12240">
                      <a:solidFill>
                        <a:srgbClr val="000000"/>
                      </a:solidFill>
                    </a:lnB>
                    <a:solidFill>
                      <a:srgbClr val="376092"/>
                    </a:solidFill>
                  </a:tcPr>
                </a:tc>
                <a:tc hMerge="1">
                  <a:tcPr>
                    <a:solidFill>
                      <a:srgbClr val="729fcf"/>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1</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Nissan (Aviv)</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1" lang="nl-NL" sz="2400" spc="-1" strike="noStrike">
                          <a:solidFill>
                            <a:srgbClr val="ffff00"/>
                          </a:solidFill>
                          <a:uFill>
                            <a:solidFill>
                              <a:srgbClr val="ffffff"/>
                            </a:solidFill>
                          </a:uFill>
                          <a:latin typeface="Times New Roman"/>
                        </a:rPr>
                        <a:t>2</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1" lang="nl-NL" sz="2400" spc="-1" strike="noStrike">
                          <a:solidFill>
                            <a:srgbClr val="ffff00"/>
                          </a:solidFill>
                          <a:uFill>
                            <a:solidFill>
                              <a:srgbClr val="ffffff"/>
                            </a:solidFill>
                          </a:uFill>
                          <a:latin typeface="Times New Roman"/>
                        </a:rPr>
                        <a:t>Ijar (Ziv)</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3</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Sivan</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4</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Tammoez</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5</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Av</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6</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Eloel</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7</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Tisjri (Etanim)</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1" lang="nl-NL" sz="2400" spc="-1" strike="noStrike">
                          <a:solidFill>
                            <a:srgbClr val="ffff00"/>
                          </a:solidFill>
                          <a:uFill>
                            <a:solidFill>
                              <a:srgbClr val="ffffff"/>
                            </a:solidFill>
                          </a:uFill>
                          <a:latin typeface="Times New Roman"/>
                        </a:rPr>
                        <a:t>8</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1" lang="nl-NL" sz="2400" spc="-1" strike="noStrike">
                          <a:solidFill>
                            <a:srgbClr val="ffff00"/>
                          </a:solidFill>
                          <a:uFill>
                            <a:solidFill>
                              <a:srgbClr val="ffffff"/>
                            </a:solidFill>
                          </a:uFill>
                          <a:latin typeface="Times New Roman"/>
                        </a:rPr>
                        <a:t>Marcheshwan (Boel)</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9</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Kislew</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10</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Tewet</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11</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1224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Sjewat</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12240">
                      <a:solidFill>
                        <a:srgbClr val="000000"/>
                      </a:solidFill>
                    </a:lnB>
                    <a:solidFill>
                      <a:srgbClr val="376092"/>
                    </a:solidFill>
                  </a:tcPr>
                </a:tc>
              </a:tr>
              <a:tr h="366120">
                <a:tc>
                  <a:txBody>
                    <a:bodyPr lIns="43200" rIns="43200" tIns="0" bIns="0"/>
                    <a:p>
                      <a:pPr algn="ctr">
                        <a:lnSpc>
                          <a:spcPct val="100000"/>
                        </a:lnSpc>
                      </a:pPr>
                      <a:r>
                        <a:rPr b="0" lang="nl-NL" sz="2400" spc="-1" strike="noStrike">
                          <a:solidFill>
                            <a:srgbClr val="ffffff"/>
                          </a:solidFill>
                          <a:uFill>
                            <a:solidFill>
                              <a:srgbClr val="ffffff"/>
                            </a:solidFill>
                          </a:uFill>
                          <a:latin typeface="Times New Roman"/>
                        </a:rPr>
                        <a:t>12</a:t>
                      </a:r>
                      <a:endParaRPr b="0" lang="nl-NL" sz="1800" spc="-1" strike="noStrike">
                        <a:solidFill>
                          <a:srgbClr val="000000"/>
                        </a:solidFill>
                        <a:uFill>
                          <a:solidFill>
                            <a:srgbClr val="ffffff"/>
                          </a:solidFill>
                        </a:uFill>
                        <a:latin typeface="Arial"/>
                      </a:endParaRPr>
                    </a:p>
                  </a:txBody>
                  <a:tcPr marL="43200" marR="43200">
                    <a:lnL w="28080">
                      <a:solidFill>
                        <a:srgbClr val="000000"/>
                      </a:solidFill>
                    </a:lnL>
                    <a:lnR w="12240">
                      <a:solidFill>
                        <a:srgbClr val="000000"/>
                      </a:solidFill>
                    </a:lnR>
                    <a:lnT w="12240">
                      <a:solidFill>
                        <a:srgbClr val="000000"/>
                      </a:solidFill>
                    </a:lnT>
                    <a:lnB w="28080">
                      <a:solidFill>
                        <a:srgbClr val="000000"/>
                      </a:solidFill>
                    </a:lnB>
                    <a:solidFill>
                      <a:srgbClr val="376092"/>
                    </a:solidFill>
                  </a:tcPr>
                </a:tc>
                <a:tc>
                  <a:txBody>
                    <a:bodyPr lIns="43200" rIns="43200" tIns="0" bIns="0"/>
                    <a:p>
                      <a:pPr>
                        <a:lnSpc>
                          <a:spcPct val="100000"/>
                        </a:lnSpc>
                      </a:pPr>
                      <a:r>
                        <a:rPr b="0" lang="nl-NL" sz="2400" spc="-1" strike="noStrike">
                          <a:solidFill>
                            <a:srgbClr val="ffffff"/>
                          </a:solidFill>
                          <a:uFill>
                            <a:solidFill>
                              <a:srgbClr val="ffffff"/>
                            </a:solidFill>
                          </a:uFill>
                          <a:latin typeface="Times New Roman"/>
                        </a:rPr>
                        <a:t>Adar</a:t>
                      </a:r>
                      <a:endParaRPr b="0" lang="nl-NL" sz="1800" spc="-1" strike="noStrike">
                        <a:solidFill>
                          <a:srgbClr val="000000"/>
                        </a:solidFill>
                        <a:uFill>
                          <a:solidFill>
                            <a:srgbClr val="ffffff"/>
                          </a:solidFill>
                        </a:uFill>
                        <a:latin typeface="Arial"/>
                      </a:endParaRPr>
                    </a:p>
                  </a:txBody>
                  <a:tcPr marL="43200" marR="43200">
                    <a:lnL w="12240">
                      <a:solidFill>
                        <a:srgbClr val="000000"/>
                      </a:solidFill>
                    </a:lnL>
                    <a:lnR w="12240">
                      <a:solidFill>
                        <a:srgbClr val="000000"/>
                      </a:solidFill>
                    </a:lnR>
                    <a:lnT w="12240">
                      <a:solidFill>
                        <a:srgbClr val="000000"/>
                      </a:solidFill>
                    </a:lnT>
                    <a:lnB w="28080">
                      <a:solidFill>
                        <a:srgbClr val="000000"/>
                      </a:solidFill>
                    </a:lnB>
                    <a:solidFill>
                      <a:srgbClr val="376092"/>
                    </a:solidFill>
                  </a:tcPr>
                </a:tc>
              </a:tr>
            </a:tbl>
          </a:graphicData>
        </a:graphic>
      </p:graphicFrame>
    </p:spTree>
  </p:cSld>
  <p:timing>
    <p:tnLst>
      <p:par>
        <p:cTn id="435" dur="indefinite" restart="never" nodeType="tmRoot">
          <p:childTnLst>
            <p:seq>
              <p:cTn id="436" dur="indefinite" nodeType="mainSeq">
                <p:childTnLst>
                  <p:par>
                    <p:cTn id="437" fill="hold">
                      <p:stCondLst>
                        <p:cond delay="indefinite"/>
                      </p:stCondLst>
                      <p:childTnLst>
                        <p:par>
                          <p:cTn id="438" fill="hold">
                            <p:stCondLst>
                              <p:cond delay="0"/>
                            </p:stCondLst>
                            <p:childTnLst>
                              <p:par>
                                <p:cTn id="439" nodeType="clickEffect" fill="hold" presetClass="entr" presetID="2" presetSubtype="4">
                                  <p:stCondLst>
                                    <p:cond delay="0"/>
                                  </p:stCondLst>
                                  <p:childTnLst>
                                    <p:set>
                                      <p:cBhvr>
                                        <p:cTn id="440" dur="1" fill="hold">
                                          <p:stCondLst>
                                            <p:cond delay="0"/>
                                          </p:stCondLst>
                                        </p:cTn>
                                        <p:tgtEl>
                                          <p:spTgt spid="248"/>
                                        </p:tgtEl>
                                        <p:attrNameLst>
                                          <p:attrName>style.visibility</p:attrName>
                                        </p:attrNameLst>
                                      </p:cBhvr>
                                      <p:to>
                                        <p:strVal val="visible"/>
                                      </p:to>
                                    </p:set>
                                    <p:anim calcmode="lin" valueType="num">
                                      <p:cBhvr additive="repl">
                                        <p:cTn id="441" dur="500" fill="hold"/>
                                        <p:tgtEl>
                                          <p:spTgt spid="248"/>
                                        </p:tgtEl>
                                        <p:attrNameLst>
                                          <p:attrName>ppt_x</p:attrName>
                                        </p:attrNameLst>
                                      </p:cBhvr>
                                      <p:tavLst>
                                        <p:tav tm="0">
                                          <p:val>
                                            <p:strVal val="#ppt_x"/>
                                          </p:val>
                                        </p:tav>
                                        <p:tav tm="100000">
                                          <p:val>
                                            <p:strVal val="#ppt_x"/>
                                          </p:val>
                                        </p:tav>
                                      </p:tavLst>
                                    </p:anim>
                                    <p:anim calcmode="lin" valueType="num">
                                      <p:cBhvr additive="repl">
                                        <p:cTn id="442" dur="500" fill="hold"/>
                                        <p:tgtEl>
                                          <p:spTgt spid="248"/>
                                        </p:tgtEl>
                                        <p:attrNameLst>
                                          <p:attrName>ppt_y</p:attrName>
                                        </p:attrNameLst>
                                      </p:cBhvr>
                                      <p:tavLst>
                                        <p:tav tm="0">
                                          <p:val>
                                            <p:strVal val="1+#ppt_h/2"/>
                                          </p:val>
                                        </p:tav>
                                        <p:tav tm="100000">
                                          <p:val>
                                            <p:strVal val="#ppt_y"/>
                                          </p:val>
                                        </p:tav>
                                      </p:tavLst>
                                    </p:anim>
                                  </p:childTnLst>
                                </p:cTn>
                              </p:par>
                            </p:childTnLst>
                          </p:cTn>
                        </p:par>
                      </p:childTnLst>
                    </p:cTn>
                  </p:par>
                  <p:par>
                    <p:cTn id="443" fill="hold">
                      <p:stCondLst>
                        <p:cond delay="indefinite"/>
                      </p:stCondLst>
                      <p:childTnLst>
                        <p:par>
                          <p:cTn id="444" fill="hold">
                            <p:stCondLst>
                              <p:cond delay="0"/>
                            </p:stCondLst>
                            <p:childTnLst>
                              <p:par>
                                <p:cTn id="445" nodeType="clickEffect" fill="hold" presetClass="entr" presetID="2" presetSubtype="4">
                                  <p:stCondLst>
                                    <p:cond delay="0"/>
                                  </p:stCondLst>
                                  <p:childTnLst>
                                    <p:set>
                                      <p:cBhvr>
                                        <p:cTn id="446" dur="1" fill="hold">
                                          <p:stCondLst>
                                            <p:cond delay="0"/>
                                          </p:stCondLst>
                                        </p:cTn>
                                        <p:tgtEl>
                                          <p:spTgt spid="246"/>
                                        </p:tgtEl>
                                        <p:attrNameLst>
                                          <p:attrName>style.visibility</p:attrName>
                                        </p:attrNameLst>
                                      </p:cBhvr>
                                      <p:to>
                                        <p:strVal val="visible"/>
                                      </p:to>
                                    </p:set>
                                    <p:anim calcmode="lin" valueType="num">
                                      <p:cBhvr additive="repl">
                                        <p:cTn id="447" dur="500" fill="hold"/>
                                        <p:tgtEl>
                                          <p:spTgt spid="246"/>
                                        </p:tgtEl>
                                        <p:attrNameLst>
                                          <p:attrName>ppt_x</p:attrName>
                                        </p:attrNameLst>
                                      </p:cBhvr>
                                      <p:tavLst>
                                        <p:tav tm="0">
                                          <p:val>
                                            <p:strVal val="#ppt_x"/>
                                          </p:val>
                                        </p:tav>
                                        <p:tav tm="100000">
                                          <p:val>
                                            <p:strVal val="#ppt_x"/>
                                          </p:val>
                                        </p:tav>
                                      </p:tavLst>
                                    </p:anim>
                                    <p:anim calcmode="lin" valueType="num">
                                      <p:cBhvr additive="repl">
                                        <p:cTn id="448"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par>
                    <p:cTn id="449" fill="hold">
                      <p:stCondLst>
                        <p:cond delay="indefinite"/>
                      </p:stCondLst>
                      <p:childTnLst>
                        <p:par>
                          <p:cTn id="450" fill="hold">
                            <p:stCondLst>
                              <p:cond delay="0"/>
                            </p:stCondLst>
                            <p:childTnLst>
                              <p:par>
                                <p:cTn id="451" nodeType="clickEffect" fill="hold" presetClass="entr" presetID="2" presetSubtype="1">
                                  <p:stCondLst>
                                    <p:cond delay="0"/>
                                  </p:stCondLst>
                                  <p:childTnLst>
                                    <p:set>
                                      <p:cBhvr>
                                        <p:cTn id="452" dur="1" fill="hold">
                                          <p:stCondLst>
                                            <p:cond delay="0"/>
                                          </p:stCondLst>
                                        </p:cTn>
                                        <p:tgtEl>
                                          <p:spTgt spid="247"/>
                                        </p:tgtEl>
                                        <p:attrNameLst>
                                          <p:attrName>style.visibility</p:attrName>
                                        </p:attrNameLst>
                                      </p:cBhvr>
                                      <p:to>
                                        <p:strVal val="visible"/>
                                      </p:to>
                                    </p:set>
                                    <p:anim calcmode="lin" valueType="num">
                                      <p:cBhvr additive="repl">
                                        <p:cTn id="453" dur="500" fill="hold"/>
                                        <p:tgtEl>
                                          <p:spTgt spid="247"/>
                                        </p:tgtEl>
                                        <p:attrNameLst>
                                          <p:attrName>ppt_x</p:attrName>
                                        </p:attrNameLst>
                                      </p:cBhvr>
                                      <p:tavLst>
                                        <p:tav tm="0">
                                          <p:val>
                                            <p:strVal val="#ppt_x"/>
                                          </p:val>
                                        </p:tav>
                                        <p:tav tm="100000">
                                          <p:val>
                                            <p:strVal val="#ppt_x"/>
                                          </p:val>
                                        </p:tav>
                                      </p:tavLst>
                                    </p:anim>
                                    <p:anim calcmode="lin" valueType="num">
                                      <p:cBhvr additive="repl">
                                        <p:cTn id="454" dur="500" fill="hold"/>
                                        <p:tgtEl>
                                          <p:spTgt spid="2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CustomShape 1"/>
          <p:cNvSpPr/>
          <p:nvPr/>
        </p:nvSpPr>
        <p:spPr>
          <a:xfrm>
            <a:off x="179640" y="260640"/>
            <a:ext cx="8784720" cy="411372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r>
              <a:rPr b="0" lang="nl-NL" sz="2400" spc="-1" strike="noStrike">
                <a:solidFill>
                  <a:srgbClr val="ffffff"/>
                </a:solidFill>
                <a:uFill>
                  <a:solidFill>
                    <a:srgbClr val="ffffff"/>
                  </a:solidFill>
                </a:uFill>
                <a:latin typeface="Times New Roman"/>
              </a:rPr>
              <a:t>Genesis 7:11 zegt: "In de tweede maand, op de zeventiende dag van de maand, braken op die dag alle fonteinen van de diepte uit en werden de vensters van de hemelen geopend.“</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De wijzen bediscussieerden of dit naar Ijar (de tweede maand te rekenen vanaf Nissan) of Chesjwan (de tweede maand te rekenen vanaf Tisjri) verwees. </a:t>
            </a: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p>
            <a:pPr>
              <a:lnSpc>
                <a:spcPct val="100000"/>
              </a:lnSpc>
            </a:pPr>
            <a:r>
              <a:rPr b="0" lang="nl-NL" sz="2400" spc="-1" strike="noStrike">
                <a:solidFill>
                  <a:srgbClr val="ffffff"/>
                </a:solidFill>
                <a:uFill>
                  <a:solidFill>
                    <a:srgbClr val="ffffff"/>
                  </a:solidFill>
                </a:uFill>
                <a:latin typeface="Times New Roman"/>
              </a:rPr>
              <a:t>Er werd vastgesteld dat deze tweede maand Chesjwan (Boel) was, vanwege het feit dat Nissan niet werd beschouwd als het begin van de maanden tot de tijd van de Exodus (zie Exodus 12: 2).</a:t>
            </a:r>
            <a:endParaRPr b="0" lang="nl-NL" sz="1800" spc="-1" strike="noStrike">
              <a:solidFill>
                <a:srgbClr val="000000"/>
              </a:solidFill>
              <a:uFill>
                <a:solidFill>
                  <a:srgbClr val="ffffff"/>
                </a:solidFill>
              </a:uFill>
              <a:latin typeface="Arial"/>
            </a:endParaRPr>
          </a:p>
        </p:txBody>
      </p:sp>
      <p:sp>
        <p:nvSpPr>
          <p:cNvPr id="250" name="CustomShape 2"/>
          <p:cNvSpPr/>
          <p:nvPr/>
        </p:nvSpPr>
        <p:spPr>
          <a:xfrm>
            <a:off x="179640" y="4725000"/>
            <a:ext cx="8784720" cy="82188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r>
              <a:rPr b="0" lang="nl-NL" sz="2400" spc="-1" strike="noStrike">
                <a:solidFill>
                  <a:srgbClr val="ffffff"/>
                </a:solidFill>
                <a:uFill>
                  <a:solidFill>
                    <a:srgbClr val="ffffff"/>
                  </a:solidFill>
                </a:uFill>
                <a:latin typeface="Times New Roman"/>
              </a:rPr>
              <a:t>Ex.12:2 “Deze maand zal u het begin der maanden zijn; zij zal u de eerste der maanden van het jaar zijn.”</a:t>
            </a:r>
            <a:endParaRPr b="0" lang="nl-NL" sz="1800" spc="-1" strike="noStrike">
              <a:solidFill>
                <a:srgbClr val="000000"/>
              </a:solidFill>
              <a:uFill>
                <a:solidFill>
                  <a:srgbClr val="ffffff"/>
                </a:solidFill>
              </a:uFill>
              <a:latin typeface="Arial"/>
            </a:endParaRPr>
          </a:p>
        </p:txBody>
      </p:sp>
    </p:spTree>
  </p:cSld>
  <p:timing>
    <p:tnLst>
      <p:par>
        <p:cTn id="455" dur="indefinite" restart="never" nodeType="tmRoot">
          <p:childTnLst>
            <p:seq>
              <p:cTn id="456" dur="indefinite" nodeType="mainSeq">
                <p:childTnLst>
                  <p:par>
                    <p:cTn id="457" fill="hold">
                      <p:stCondLst>
                        <p:cond delay="0"/>
                      </p:stCondLst>
                      <p:childTnLst>
                        <p:par>
                          <p:cTn id="458" fill="hold">
                            <p:stCondLst>
                              <p:cond delay="0"/>
                            </p:stCondLst>
                            <p:childTnLst>
                              <p:par>
                                <p:cTn id="459" nodeType="afterEffect" fill="hold" presetClass="entr" presetID="2" presetSubtype="4">
                                  <p:stCondLst>
                                    <p:cond delay="0"/>
                                  </p:stCondLst>
                                  <p:childTnLst>
                                    <p:set>
                                      <p:cBhvr>
                                        <p:cTn id="460" dur="1" fill="hold">
                                          <p:stCondLst>
                                            <p:cond delay="0"/>
                                          </p:stCondLst>
                                        </p:cTn>
                                        <p:tgtEl>
                                          <p:spTgt spid="249"/>
                                        </p:tgtEl>
                                        <p:attrNameLst>
                                          <p:attrName>style.visibility</p:attrName>
                                        </p:attrNameLst>
                                      </p:cBhvr>
                                      <p:to>
                                        <p:strVal val="visible"/>
                                      </p:to>
                                    </p:set>
                                    <p:anim calcmode="lin" valueType="num">
                                      <p:cBhvr additive="repl">
                                        <p:cTn id="461" dur="500" fill="hold"/>
                                        <p:tgtEl>
                                          <p:spTgt spid="249"/>
                                        </p:tgtEl>
                                        <p:attrNameLst>
                                          <p:attrName>ppt_x</p:attrName>
                                        </p:attrNameLst>
                                      </p:cBhvr>
                                      <p:tavLst>
                                        <p:tav tm="0">
                                          <p:val>
                                            <p:strVal val="#ppt_x"/>
                                          </p:val>
                                        </p:tav>
                                        <p:tav tm="100000">
                                          <p:val>
                                            <p:strVal val="#ppt_x"/>
                                          </p:val>
                                        </p:tav>
                                      </p:tavLst>
                                    </p:anim>
                                    <p:anim calcmode="lin" valueType="num">
                                      <p:cBhvr additive="repl">
                                        <p:cTn id="462" dur="500" fill="hold"/>
                                        <p:tgtEl>
                                          <p:spTgt spid="249"/>
                                        </p:tgtEl>
                                        <p:attrNameLst>
                                          <p:attrName>ppt_y</p:attrName>
                                        </p:attrNameLst>
                                      </p:cBhvr>
                                      <p:tavLst>
                                        <p:tav tm="0">
                                          <p:val>
                                            <p:strVal val="1+#ppt_h/2"/>
                                          </p:val>
                                        </p:tav>
                                        <p:tav tm="100000">
                                          <p:val>
                                            <p:strVal val="#ppt_y"/>
                                          </p:val>
                                        </p:tav>
                                      </p:tavLst>
                                    </p:anim>
                                  </p:childTnLst>
                                </p:cTn>
                              </p:par>
                            </p:childTnLst>
                          </p:cTn>
                        </p:par>
                      </p:childTnLst>
                    </p:cTn>
                  </p:par>
                  <p:par>
                    <p:cTn id="463" fill="hold">
                      <p:stCondLst>
                        <p:cond delay="indefinite"/>
                      </p:stCondLst>
                      <p:childTnLst>
                        <p:par>
                          <p:cTn id="464" fill="hold">
                            <p:stCondLst>
                              <p:cond delay="0"/>
                            </p:stCondLst>
                            <p:childTnLst>
                              <p:par>
                                <p:cTn id="465" nodeType="clickEffect" fill="hold" presetClass="entr" presetID="2" presetSubtype="4">
                                  <p:stCondLst>
                                    <p:cond delay="0"/>
                                  </p:stCondLst>
                                  <p:childTnLst>
                                    <p:set>
                                      <p:cBhvr>
                                        <p:cTn id="466" dur="1" fill="hold">
                                          <p:stCondLst>
                                            <p:cond delay="0"/>
                                          </p:stCondLst>
                                        </p:cTn>
                                        <p:tgtEl>
                                          <p:spTgt spid="250"/>
                                        </p:tgtEl>
                                        <p:attrNameLst>
                                          <p:attrName>style.visibility</p:attrName>
                                        </p:attrNameLst>
                                      </p:cBhvr>
                                      <p:to>
                                        <p:strVal val="visible"/>
                                      </p:to>
                                    </p:set>
                                    <p:anim calcmode="lin" valueType="num">
                                      <p:cBhvr additive="repl">
                                        <p:cTn id="467" dur="500" fill="hold"/>
                                        <p:tgtEl>
                                          <p:spTgt spid="250"/>
                                        </p:tgtEl>
                                        <p:attrNameLst>
                                          <p:attrName>ppt_x</p:attrName>
                                        </p:attrNameLst>
                                      </p:cBhvr>
                                      <p:tavLst>
                                        <p:tav tm="0">
                                          <p:val>
                                            <p:strVal val="#ppt_x"/>
                                          </p:val>
                                        </p:tav>
                                        <p:tav tm="100000">
                                          <p:val>
                                            <p:strVal val="#ppt_x"/>
                                          </p:val>
                                        </p:tav>
                                      </p:tavLst>
                                    </p:anim>
                                    <p:anim calcmode="lin" valueType="num">
                                      <p:cBhvr additive="repl">
                                        <p:cTn id="468"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0" y="5301360"/>
            <a:ext cx="9107640" cy="1552680"/>
          </a:xfrm>
          <a:prstGeom prst="rect">
            <a:avLst/>
          </a:prstGeom>
          <a:noFill/>
          <a:ln>
            <a:noFill/>
          </a:ln>
        </p:spPr>
        <p:style>
          <a:lnRef idx="0"/>
          <a:fillRef idx="0"/>
          <a:effectRef idx="0"/>
          <a:fontRef idx="minor"/>
        </p:style>
        <p:txBody>
          <a:bodyPr lIns="90000" rIns="90000" tIns="45000" bIns="45000"/>
          <a:p>
            <a:pPr algn="ctr">
              <a:lnSpc>
                <a:spcPct val="100000"/>
              </a:lnSpc>
            </a:pPr>
            <a:r>
              <a:rPr b="0" lang="nl-NL" sz="3200" spc="-1" strike="noStrike">
                <a:solidFill>
                  <a:srgbClr val="ffffff"/>
                </a:solidFill>
                <a:uFill>
                  <a:solidFill>
                    <a:srgbClr val="ffffff"/>
                  </a:solidFill>
                </a:uFill>
                <a:latin typeface="Times New Roman"/>
              </a:rPr>
              <a:t>Job 4:15 </a:t>
            </a:r>
            <a:endParaRPr b="0" lang="nl-NL" sz="1800" spc="-1" strike="noStrike">
              <a:solidFill>
                <a:srgbClr val="000000"/>
              </a:solidFill>
              <a:uFill>
                <a:solidFill>
                  <a:srgbClr val="ffffff"/>
                </a:solidFill>
              </a:uFill>
              <a:latin typeface="Arial"/>
            </a:endParaRPr>
          </a:p>
          <a:p>
            <a:pPr algn="ctr">
              <a:lnSpc>
                <a:spcPct val="100000"/>
              </a:lnSpc>
            </a:pPr>
            <a:r>
              <a:rPr b="0" lang="nl-NL" sz="3200" spc="-1" strike="noStrike">
                <a:solidFill>
                  <a:srgbClr val="ffffff"/>
                </a:solidFill>
                <a:uFill>
                  <a:solidFill>
                    <a:srgbClr val="ffffff"/>
                  </a:solidFill>
                </a:uFill>
                <a:latin typeface="Times New Roman"/>
              </a:rPr>
              <a:t>“</a:t>
            </a:r>
            <a:r>
              <a:rPr b="0" lang="nl-NL" sz="3200" spc="-1" strike="noStrike">
                <a:solidFill>
                  <a:srgbClr val="ffffff"/>
                </a:solidFill>
                <a:uFill>
                  <a:solidFill>
                    <a:srgbClr val="ffffff"/>
                  </a:solidFill>
                </a:uFill>
                <a:latin typeface="Times New Roman"/>
              </a:rPr>
              <a:t>ja, de bergen leveren hem hun opbrengst </a:t>
            </a:r>
            <a:r>
              <a:rPr b="1" lang="nl-NL" sz="3200" spc="-1" strike="noStrike">
                <a:solidFill>
                  <a:srgbClr val="ffffff"/>
                </a:solidFill>
                <a:uFill>
                  <a:solidFill>
                    <a:srgbClr val="ffffff"/>
                  </a:solidFill>
                </a:uFill>
                <a:latin typeface="Times New Roman"/>
              </a:rPr>
              <a:t>[</a:t>
            </a:r>
            <a:r>
              <a:rPr b="1" lang="nl-NL" sz="3200" spc="-1" strike="noStrike">
                <a:solidFill>
                  <a:srgbClr val="ffffff"/>
                </a:solidFill>
                <a:uFill>
                  <a:solidFill>
                    <a:srgbClr val="ffffff"/>
                  </a:solidFill>
                </a:uFill>
                <a:latin typeface="Times New Roman"/>
              </a:rPr>
              <a:t>בּוּל</a:t>
            </a:r>
            <a:r>
              <a:rPr b="1" lang="nl-NL" sz="3200" spc="-1" strike="noStrike">
                <a:solidFill>
                  <a:srgbClr val="ffffff"/>
                </a:solidFill>
                <a:uFill>
                  <a:solidFill>
                    <a:srgbClr val="ffffff"/>
                  </a:solidFill>
                </a:uFill>
                <a:latin typeface="Times New Roman"/>
              </a:rPr>
              <a:t> </a:t>
            </a:r>
            <a:r>
              <a:rPr b="1" lang="nl-NL" sz="3200" spc="-1" strike="noStrike">
                <a:solidFill>
                  <a:srgbClr val="ffffff"/>
                </a:solidFill>
                <a:uFill>
                  <a:solidFill>
                    <a:srgbClr val="ffffff"/>
                  </a:solidFill>
                </a:uFill>
                <a:latin typeface="Times New Roman"/>
              </a:rPr>
              <a:t>]</a:t>
            </a:r>
            <a:r>
              <a:rPr b="0" lang="nl-NL" sz="3200" spc="-1" strike="noStrike">
                <a:solidFill>
                  <a:srgbClr val="ffffff"/>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gn="ctr">
              <a:lnSpc>
                <a:spcPct val="100000"/>
              </a:lnSpc>
            </a:pPr>
            <a:r>
              <a:rPr b="0" lang="nl-NL" sz="3200" spc="-1" strike="noStrike">
                <a:solidFill>
                  <a:srgbClr val="ffffff"/>
                </a:solidFill>
                <a:uFill>
                  <a:solidFill>
                    <a:srgbClr val="ffffff"/>
                  </a:solidFill>
                </a:uFill>
                <a:latin typeface="Times New Roman"/>
              </a:rPr>
              <a:t>waar alle dieren des velds spelen.</a:t>
            </a:r>
            <a:endParaRPr b="0" lang="nl-NL" sz="1800" spc="-1" strike="noStrike">
              <a:solidFill>
                <a:srgbClr val="000000"/>
              </a:solidFill>
              <a:uFill>
                <a:solidFill>
                  <a:srgbClr val="ffffff"/>
                </a:solidFill>
              </a:uFill>
              <a:latin typeface="Arial"/>
            </a:endParaRPr>
          </a:p>
        </p:txBody>
      </p:sp>
      <p:pic>
        <p:nvPicPr>
          <p:cNvPr id="252" name="Picture 2" descr=""/>
          <p:cNvPicPr/>
          <p:nvPr/>
        </p:nvPicPr>
        <p:blipFill>
          <a:blip r:embed="rId1"/>
          <a:stretch/>
        </p:blipFill>
        <p:spPr>
          <a:xfrm>
            <a:off x="6784920" y="-99360"/>
            <a:ext cx="2358720" cy="333504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TextShape 1"/>
          <p:cNvSpPr txBox="1"/>
          <p:nvPr/>
        </p:nvSpPr>
        <p:spPr>
          <a:xfrm>
            <a:off x="0" y="-27360"/>
            <a:ext cx="9143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Times New Roman"/>
              </a:rPr>
              <a:t>Gezer kalender uit de tijd van Salomo</a:t>
            </a:r>
            <a:endParaRPr b="0" lang="nl-NL" sz="1800" spc="-1" strike="noStrike">
              <a:solidFill>
                <a:srgbClr val="000000"/>
              </a:solidFill>
              <a:uFill>
                <a:solidFill>
                  <a:srgbClr val="ffffff"/>
                </a:solidFill>
              </a:uFill>
              <a:latin typeface="Calibri"/>
            </a:endParaRPr>
          </a:p>
        </p:txBody>
      </p:sp>
      <p:pic>
        <p:nvPicPr>
          <p:cNvPr id="254" name="Picture 2" descr=""/>
          <p:cNvPicPr/>
          <p:nvPr/>
        </p:nvPicPr>
        <p:blipFill>
          <a:blip r:embed="rId1"/>
          <a:stretch/>
        </p:blipFill>
        <p:spPr>
          <a:xfrm>
            <a:off x="5644800" y="1365840"/>
            <a:ext cx="3203640" cy="4565520"/>
          </a:xfrm>
          <a:prstGeom prst="rect">
            <a:avLst/>
          </a:prstGeom>
          <a:ln>
            <a:noFill/>
          </a:ln>
        </p:spPr>
      </p:pic>
      <p:graphicFrame>
        <p:nvGraphicFramePr>
          <p:cNvPr id="255" name="Table 2"/>
          <p:cNvGraphicFramePr/>
          <p:nvPr/>
        </p:nvGraphicFramePr>
        <p:xfrm>
          <a:off x="107640" y="2709000"/>
          <a:ext cx="5207760" cy="3337200"/>
        </p:xfrm>
        <a:graphic>
          <a:graphicData uri="http://schemas.openxmlformats.org/drawingml/2006/table">
            <a:tbl>
              <a:tblPr/>
              <a:tblGrid>
                <a:gridCol w="3749040"/>
                <a:gridCol w="1458720"/>
              </a:tblGrid>
              <a:tr h="344880">
                <a:tc>
                  <a:txBody>
                    <a:bodyPr/>
                    <a:p>
                      <a:pPr>
                        <a:lnSpc>
                          <a:spcPct val="100000"/>
                        </a:lnSpc>
                      </a:pPr>
                      <a:r>
                        <a:rPr b="1" lang="nl-NL" sz="1800" spc="-1" strike="noStrike">
                          <a:solidFill>
                            <a:srgbClr val="ffffff"/>
                          </a:solidFill>
                          <a:uFill>
                            <a:solidFill>
                              <a:srgbClr val="ffffff"/>
                            </a:solidFill>
                          </a:uFill>
                          <a:latin typeface="Times New Roman"/>
                        </a:rPr>
                        <a:t>GEZER KALENDER</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38160">
                      <a:solidFill>
                        <a:srgbClr val="000000"/>
                      </a:solidFill>
                    </a:lnB>
                    <a:solidFill>
                      <a:srgbClr val="000000"/>
                    </a:solidFill>
                  </a:tcPr>
                </a:tc>
                <a:tc>
                  <a:txBody>
                    <a:bodyPr/>
                    <a:p>
                      <a:pPr>
                        <a:lnSpc>
                          <a:spcPct val="100000"/>
                        </a:lnSpc>
                      </a:pPr>
                      <a:r>
                        <a:rPr b="1" lang="nl-NL" sz="1800" spc="-1" strike="noStrike">
                          <a:solidFill>
                            <a:srgbClr val="ffffff"/>
                          </a:solidFill>
                          <a:uFill>
                            <a:solidFill>
                              <a:srgbClr val="ffffff"/>
                            </a:solidFill>
                          </a:uFill>
                          <a:latin typeface="Times New Roman"/>
                        </a:rPr>
                        <a:t>MAANDEN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3816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Twee maanden om te verzamelen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3816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okt./nov.</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3816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Twee maanden om te planten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dec./jan.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Twee maanden voor het late planten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febr,/mrt.</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Eén maand om vlas te snijden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april</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Eén maand om gerst te oogsten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mei</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Eén maand om te oogsten en te feesten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juni</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344880">
                <a:tc>
                  <a:txBody>
                    <a:bodyPr/>
                    <a:p>
                      <a:pPr>
                        <a:lnSpc>
                          <a:spcPct val="100000"/>
                        </a:lnSpc>
                      </a:pPr>
                      <a:r>
                        <a:rPr b="0" i="1" lang="nl-NL" sz="1800" spc="-1" strike="noStrike">
                          <a:solidFill>
                            <a:srgbClr val="ffffff"/>
                          </a:solidFill>
                          <a:uFill>
                            <a:solidFill>
                              <a:srgbClr val="ffffff"/>
                            </a:solidFill>
                          </a:uFill>
                          <a:latin typeface="Times New Roman"/>
                        </a:rPr>
                        <a:t>Twee maanden voor de wijnranken</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Juli/aug.</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r h="597960">
                <a:tc>
                  <a:txBody>
                    <a:bodyPr/>
                    <a:p>
                      <a:pPr>
                        <a:lnSpc>
                          <a:spcPct val="100000"/>
                        </a:lnSpc>
                      </a:pPr>
                      <a:r>
                        <a:rPr b="0" i="1" lang="nl-NL" sz="1800" spc="-1" strike="noStrike">
                          <a:solidFill>
                            <a:srgbClr val="ffffff"/>
                          </a:solidFill>
                          <a:uFill>
                            <a:solidFill>
                              <a:srgbClr val="ffffff"/>
                            </a:solidFill>
                          </a:uFill>
                          <a:latin typeface="Times New Roman"/>
                        </a:rPr>
                        <a:t>Eén maand voor het zomerfruit</a:t>
                      </a:r>
                      <a:endParaRPr b="0" lang="nl-NL" sz="1800" spc="-1" strike="noStrike">
                        <a:solidFill>
                          <a:srgbClr val="000000"/>
                        </a:solidFill>
                        <a:uFill>
                          <a:solidFill>
                            <a:srgbClr val="ffffff"/>
                          </a:solidFill>
                        </a:uFill>
                        <a:latin typeface="Arial"/>
                      </a:endParaRPr>
                    </a:p>
                    <a:p>
                      <a:pPr>
                        <a:lnSpc>
                          <a:spcPct val="100000"/>
                        </a:lnSpc>
                      </a:pP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c>
                  <a:txBody>
                    <a:bodyPr/>
                    <a:p>
                      <a:pPr>
                        <a:lnSpc>
                          <a:spcPct val="100000"/>
                        </a:lnSpc>
                      </a:pPr>
                      <a:r>
                        <a:rPr b="0" lang="nl-NL" sz="1800" spc="-1" strike="noStrike">
                          <a:solidFill>
                            <a:srgbClr val="ffffff"/>
                          </a:solidFill>
                          <a:uFill>
                            <a:solidFill>
                              <a:srgbClr val="ffffff"/>
                            </a:solidFill>
                          </a:uFill>
                          <a:latin typeface="Times New Roman"/>
                        </a:rPr>
                        <a:t>sept.</a:t>
                      </a:r>
                      <a:endParaRPr b="0" lang="nl-NL" sz="1800" spc="-1" strike="noStrike">
                        <a:solidFill>
                          <a:srgbClr val="000000"/>
                        </a:solidFill>
                        <a:uFill>
                          <a:solidFill>
                            <a:srgbClr val="ffffff"/>
                          </a:solidFill>
                        </a:uFill>
                        <a:latin typeface="Arial"/>
                      </a:endParaRPr>
                    </a:p>
                  </a:txBody>
                  <a:tcPr marL="91440" marR="91440">
                    <a:lnL w="12240">
                      <a:solidFill>
                        <a:srgbClr val="000000"/>
                      </a:solidFill>
                    </a:lnL>
                    <a:lnR w="12240">
                      <a:solidFill>
                        <a:srgbClr val="000000"/>
                      </a:solidFill>
                    </a:lnR>
                    <a:lnT w="12240">
                      <a:solidFill>
                        <a:srgbClr val="000000"/>
                      </a:solidFill>
                    </a:lnT>
                    <a:lnB w="12240">
                      <a:solidFill>
                        <a:srgbClr val="000000"/>
                      </a:solidFill>
                    </a:lnB>
                    <a:solidFill>
                      <a:srgbClr val="000000"/>
                    </a:solidFill>
                  </a:tcPr>
                </a:tc>
              </a:tr>
            </a:tbl>
          </a:graphicData>
        </a:graphic>
      </p:graphicFrame>
      <p:sp>
        <p:nvSpPr>
          <p:cNvPr id="256" name="CustomShape 3"/>
          <p:cNvSpPr/>
          <p:nvPr/>
        </p:nvSpPr>
        <p:spPr>
          <a:xfrm>
            <a:off x="107640" y="1124640"/>
            <a:ext cx="5256360" cy="155340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r>
              <a:rPr b="0" lang="nl-NL" sz="2400" spc="-1" strike="noStrike">
                <a:solidFill>
                  <a:srgbClr val="ffffff"/>
                </a:solidFill>
                <a:uFill>
                  <a:solidFill>
                    <a:srgbClr val="ffffff"/>
                  </a:solidFill>
                </a:uFill>
                <a:latin typeface="Times New Roman"/>
              </a:rPr>
              <a:t>Ex.34:22 “Het Feest der ​weken, der eerstelingen van de tarweoogst, zult gij vieren, en het feest der inzameling bij de wisseling des jaars. </a:t>
            </a:r>
            <a:endParaRPr b="0" lang="nl-NL" sz="1800" spc="-1" strike="noStrike">
              <a:solidFill>
                <a:srgbClr val="000000"/>
              </a:solidFill>
              <a:uFill>
                <a:solidFill>
                  <a:srgbClr val="ffffff"/>
                </a:solidFill>
              </a:uFill>
              <a:latin typeface="Arial"/>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TextShape 1"/>
          <p:cNvSpPr txBox="1"/>
          <p:nvPr/>
        </p:nvSpPr>
        <p:spPr>
          <a:xfrm>
            <a:off x="0" y="764640"/>
            <a:ext cx="9143640" cy="2736000"/>
          </a:xfrm>
          <a:prstGeom prst="rect">
            <a:avLst/>
          </a:prstGeom>
          <a:solidFill>
            <a:srgbClr val="000000">
              <a:alpha val="51000"/>
            </a:srgbClr>
          </a:solidFill>
          <a:ln>
            <a:noFill/>
          </a:ln>
        </p:spPr>
        <p:txBody>
          <a:bodyPr anchor="ctr"/>
          <a:p>
            <a:pPr algn="ctr">
              <a:lnSpc>
                <a:spcPct val="100000"/>
              </a:lnSpc>
            </a:pPr>
            <a:r>
              <a:rPr b="1" lang="nl-NL" sz="4400" spc="-1" strike="noStrike">
                <a:solidFill>
                  <a:srgbClr val="ffffff"/>
                </a:solidFill>
                <a:uFill>
                  <a:solidFill>
                    <a:srgbClr val="ffffff"/>
                  </a:solidFill>
                </a:uFill>
                <a:latin typeface="Times New Roman"/>
              </a:rPr>
              <a:t>10</a:t>
            </a:r>
            <a:r>
              <a:rPr b="1" lang="nl-NL" sz="4400" spc="-1" strike="noStrike" baseline="30000">
                <a:solidFill>
                  <a:srgbClr val="ffffff"/>
                </a:solidFill>
                <a:uFill>
                  <a:solidFill>
                    <a:srgbClr val="ffffff"/>
                  </a:solidFill>
                </a:uFill>
                <a:latin typeface="Times New Roman"/>
              </a:rPr>
              <a:t>e</a:t>
            </a:r>
            <a:r>
              <a:rPr b="1" lang="nl-NL" sz="4400" spc="-1" strike="noStrike">
                <a:solidFill>
                  <a:srgbClr val="ffffff"/>
                </a:solidFill>
                <a:uFill>
                  <a:solidFill>
                    <a:srgbClr val="ffffff"/>
                  </a:solidFill>
                </a:uFill>
                <a:latin typeface="Times New Roman"/>
              </a:rPr>
              <a:t> Chesjwan</a:t>
            </a: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ging Noach in de Ark</a:t>
            </a: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ging Noach uit </a:t>
            </a:r>
            <a:r>
              <a:rPr b="1" lang="nl-NL" sz="2700" spc="-1" strike="noStrike">
                <a:solidFill>
                  <a:srgbClr val="ffffff"/>
                </a:solidFill>
                <a:uFill>
                  <a:solidFill>
                    <a:srgbClr val="ffffff"/>
                  </a:solidFill>
                </a:uFill>
                <a:latin typeface="Times New Roman"/>
              </a:rPr>
              <a:t>(lech lecha)</a:t>
            </a:r>
            <a:r>
              <a:rPr b="1" lang="nl-NL" sz="4400" spc="-1" strike="noStrike">
                <a:solidFill>
                  <a:srgbClr val="ffffff"/>
                </a:solidFill>
                <a:uFill>
                  <a:solidFill>
                    <a:srgbClr val="ffffff"/>
                  </a:solidFill>
                </a:uFill>
                <a:latin typeface="Times New Roman"/>
              </a:rPr>
              <a:t>
</a:t>
            </a:r>
            <a:r>
              <a:rPr b="1" lang="nl-NL" sz="4400" spc="-1" strike="noStrike">
                <a:solidFill>
                  <a:srgbClr val="ffffff"/>
                </a:solidFill>
                <a:uFill>
                  <a:solidFill>
                    <a:srgbClr val="ffffff"/>
                  </a:solidFill>
                </a:uFill>
                <a:latin typeface="Times New Roman"/>
              </a:rPr>
              <a:t>vertrok Noach</a:t>
            </a:r>
            <a:r>
              <a:rPr b="1" lang="nl-NL" sz="2700" spc="-1" strike="noStrike">
                <a:solidFill>
                  <a:srgbClr val="ffffff"/>
                </a:solidFill>
                <a:uFill>
                  <a:solidFill>
                    <a:srgbClr val="ffffff"/>
                  </a:solidFill>
                </a:uFill>
                <a:latin typeface="Times New Roman"/>
              </a:rPr>
              <a:t> (wajetse)</a:t>
            </a:r>
            <a:endParaRPr b="0" lang="nl-NL" sz="1800" spc="-1" strike="noStrike">
              <a:solidFill>
                <a:srgbClr val="000000"/>
              </a:solidFill>
              <a:uFill>
                <a:solidFill>
                  <a:srgbClr val="ffffff"/>
                </a:solidFill>
              </a:uFill>
              <a:latin typeface="Calibri"/>
            </a:endParaRPr>
          </a:p>
        </p:txBody>
      </p:sp>
      <p:sp>
        <p:nvSpPr>
          <p:cNvPr id="258" name="CustomShape 2"/>
          <p:cNvSpPr/>
          <p:nvPr/>
        </p:nvSpPr>
        <p:spPr>
          <a:xfrm>
            <a:off x="0" y="5085360"/>
            <a:ext cx="9143640" cy="1800000"/>
          </a:xfrm>
          <a:prstGeom prst="rect">
            <a:avLst/>
          </a:prstGeom>
          <a:solidFill>
            <a:srgbClr val="000000">
              <a:alpha val="51000"/>
            </a:srgbClr>
          </a:solidFill>
          <a:ln>
            <a:noFill/>
          </a:ln>
        </p:spPr>
        <p:style>
          <a:lnRef idx="0"/>
          <a:fillRef idx="0"/>
          <a:effectRef idx="0"/>
          <a:fontRef idx="minor"/>
        </p:style>
        <p:txBody>
          <a:bodyPr anchor="ctr"/>
          <a:p>
            <a:pPr algn="ctr">
              <a:lnSpc>
                <a:spcPct val="100000"/>
              </a:lnSpc>
            </a:pPr>
            <a:r>
              <a:rPr b="1" lang="nl-NL" sz="2400" spc="-1" strike="noStrike">
                <a:solidFill>
                  <a:srgbClr val="ffffff"/>
                </a:solidFill>
                <a:uFill>
                  <a:solidFill>
                    <a:srgbClr val="ffffff"/>
                  </a:solidFill>
                </a:uFill>
                <a:latin typeface="Times New Roman"/>
              </a:rPr>
              <a:t>Ook wij vertrokken, </a:t>
            </a:r>
            <a:endParaRPr b="0" lang="nl-NL" sz="4400" spc="-1" strike="noStrike">
              <a:solidFill>
                <a:srgbClr val="000000"/>
              </a:solidFill>
              <a:uFill>
                <a:solidFill>
                  <a:srgbClr val="ffffff"/>
                </a:solidFill>
              </a:uFill>
              <a:latin typeface="Arial"/>
            </a:endParaRPr>
          </a:p>
          <a:p>
            <a:pPr algn="ctr">
              <a:lnSpc>
                <a:spcPct val="100000"/>
              </a:lnSpc>
            </a:pPr>
            <a:r>
              <a:rPr b="1" lang="nl-NL" sz="2400" spc="-1" strike="noStrike">
                <a:solidFill>
                  <a:srgbClr val="ffffff"/>
                </a:solidFill>
                <a:uFill>
                  <a:solidFill>
                    <a:srgbClr val="ffffff"/>
                  </a:solidFill>
                </a:uFill>
                <a:latin typeface="Times New Roman"/>
              </a:rPr>
              <a:t>zonder dat toen te beseffen </a:t>
            </a:r>
            <a:endParaRPr b="0" lang="nl-NL" sz="4400" spc="-1" strike="noStrike">
              <a:solidFill>
                <a:srgbClr val="000000"/>
              </a:solidFill>
              <a:uFill>
                <a:solidFill>
                  <a:srgbClr val="ffffff"/>
                </a:solidFill>
              </a:uFill>
              <a:latin typeface="Arial"/>
            </a:endParaRPr>
          </a:p>
          <a:p>
            <a:pPr algn="ctr">
              <a:lnSpc>
                <a:spcPct val="100000"/>
              </a:lnSpc>
            </a:pPr>
            <a:r>
              <a:rPr b="1" lang="nl-NL" sz="2400" spc="-1" strike="noStrike">
                <a:solidFill>
                  <a:srgbClr val="ffffff"/>
                </a:solidFill>
                <a:uFill>
                  <a:solidFill>
                    <a:srgbClr val="ffffff"/>
                  </a:solidFill>
                </a:uFill>
                <a:latin typeface="Times New Roman"/>
              </a:rPr>
              <a:t>op de 10</a:t>
            </a:r>
            <a:r>
              <a:rPr b="1" lang="nl-NL" sz="2400" spc="-1" strike="noStrike" baseline="30000">
                <a:solidFill>
                  <a:srgbClr val="ffffff"/>
                </a:solidFill>
                <a:uFill>
                  <a:solidFill>
                    <a:srgbClr val="ffffff"/>
                  </a:solidFill>
                </a:uFill>
                <a:latin typeface="Times New Roman"/>
              </a:rPr>
              <a:t>e</a:t>
            </a:r>
            <a:r>
              <a:rPr b="1" lang="nl-NL" sz="2400" spc="-1" strike="noStrike">
                <a:solidFill>
                  <a:srgbClr val="ffffff"/>
                </a:solidFill>
                <a:uFill>
                  <a:solidFill>
                    <a:srgbClr val="ffffff"/>
                  </a:solidFill>
                </a:uFill>
                <a:latin typeface="Times New Roman"/>
              </a:rPr>
              <a:t> Chesjwan</a:t>
            </a:r>
            <a:endParaRPr b="0" lang="nl-NL" sz="4400" spc="-1" strike="noStrike">
              <a:solidFill>
                <a:srgbClr val="000000"/>
              </a:solidFill>
              <a:uFill>
                <a:solidFill>
                  <a:srgbClr val="ffffff"/>
                </a:solidFill>
              </a:uFill>
              <a:latin typeface="Arial"/>
            </a:endParaRPr>
          </a:p>
        </p:txBody>
      </p:sp>
    </p:spTree>
  </p:cSld>
  <p:timing>
    <p:tnLst>
      <p:par>
        <p:cTn id="469" dur="indefinite" restart="never" nodeType="tmRoot">
          <p:childTnLst>
            <p:seq>
              <p:cTn id="470" dur="indefinite" nodeType="mainSeq">
                <p:childTnLst>
                  <p:par>
                    <p:cTn id="471" fill="hold">
                      <p:stCondLst>
                        <p:cond delay="0"/>
                      </p:stCondLst>
                      <p:childTnLst>
                        <p:par>
                          <p:cTn id="472" fill="hold">
                            <p:stCondLst>
                              <p:cond delay="0"/>
                            </p:stCondLst>
                            <p:childTnLst>
                              <p:par>
                                <p:cTn id="473" nodeType="afterEffect" fill="hold" presetClass="entr" presetID="2" presetSubtype="4">
                                  <p:stCondLst>
                                    <p:cond delay="0"/>
                                  </p:stCondLst>
                                  <p:childTnLst>
                                    <p:set>
                                      <p:cBhvr>
                                        <p:cTn id="474" dur="1" fill="hold">
                                          <p:stCondLst>
                                            <p:cond delay="0"/>
                                          </p:stCondLst>
                                        </p:cTn>
                                        <p:tgtEl>
                                          <p:spTgt spid="257"/>
                                        </p:tgtEl>
                                        <p:attrNameLst>
                                          <p:attrName>style.visibility</p:attrName>
                                        </p:attrNameLst>
                                      </p:cBhvr>
                                      <p:to>
                                        <p:strVal val="visible"/>
                                      </p:to>
                                    </p:set>
                                    <p:anim calcmode="lin" valueType="num">
                                      <p:cBhvr additive="repl">
                                        <p:cTn id="475" dur="500" fill="hold"/>
                                        <p:tgtEl>
                                          <p:spTgt spid="257"/>
                                        </p:tgtEl>
                                        <p:attrNameLst>
                                          <p:attrName>ppt_x</p:attrName>
                                        </p:attrNameLst>
                                      </p:cBhvr>
                                      <p:tavLst>
                                        <p:tav tm="0">
                                          <p:val>
                                            <p:strVal val="#ppt_x"/>
                                          </p:val>
                                        </p:tav>
                                        <p:tav tm="100000">
                                          <p:val>
                                            <p:strVal val="#ppt_x"/>
                                          </p:val>
                                        </p:tav>
                                      </p:tavLst>
                                    </p:anim>
                                    <p:anim calcmode="lin" valueType="num">
                                      <p:cBhvr additive="repl">
                                        <p:cTn id="476" dur="500" fill="hold"/>
                                        <p:tgtEl>
                                          <p:spTgt spid="257"/>
                                        </p:tgtEl>
                                        <p:attrNameLst>
                                          <p:attrName>ppt_y</p:attrName>
                                        </p:attrNameLst>
                                      </p:cBhvr>
                                      <p:tavLst>
                                        <p:tav tm="0">
                                          <p:val>
                                            <p:strVal val="1+#ppt_h/2"/>
                                          </p:val>
                                        </p:tav>
                                        <p:tav tm="100000">
                                          <p:val>
                                            <p:strVal val="#ppt_y"/>
                                          </p:val>
                                        </p:tav>
                                      </p:tavLst>
                                    </p:anim>
                                  </p:childTnLst>
                                </p:cTn>
                              </p:par>
                            </p:childTnLst>
                          </p:cTn>
                        </p:par>
                      </p:childTnLst>
                    </p:cTn>
                  </p:par>
                  <p:par>
                    <p:cTn id="477" fill="hold">
                      <p:stCondLst>
                        <p:cond delay="indefinite"/>
                      </p:stCondLst>
                      <p:childTnLst>
                        <p:par>
                          <p:cTn id="478" fill="hold">
                            <p:stCondLst>
                              <p:cond delay="0"/>
                            </p:stCondLst>
                            <p:childTnLst>
                              <p:par>
                                <p:cTn id="479" nodeType="clickEffect" fill="hold" presetClass="entr" presetID="2" presetSubtype="4">
                                  <p:stCondLst>
                                    <p:cond delay="0"/>
                                  </p:stCondLst>
                                  <p:childTnLst>
                                    <p:set>
                                      <p:cBhvr>
                                        <p:cTn id="480" dur="1" fill="hold">
                                          <p:stCondLst>
                                            <p:cond delay="0"/>
                                          </p:stCondLst>
                                        </p:cTn>
                                        <p:tgtEl>
                                          <p:spTgt spid="258"/>
                                        </p:tgtEl>
                                        <p:attrNameLst>
                                          <p:attrName>style.visibility</p:attrName>
                                        </p:attrNameLst>
                                      </p:cBhvr>
                                      <p:to>
                                        <p:strVal val="visible"/>
                                      </p:to>
                                    </p:set>
                                    <p:anim calcmode="lin" valueType="num">
                                      <p:cBhvr additive="repl">
                                        <p:cTn id="481" dur="500" fill="hold"/>
                                        <p:tgtEl>
                                          <p:spTgt spid="258"/>
                                        </p:tgtEl>
                                        <p:attrNameLst>
                                          <p:attrName>ppt_x</p:attrName>
                                        </p:attrNameLst>
                                      </p:cBhvr>
                                      <p:tavLst>
                                        <p:tav tm="0">
                                          <p:val>
                                            <p:strVal val="#ppt_x"/>
                                          </p:val>
                                        </p:tav>
                                        <p:tav tm="100000">
                                          <p:val>
                                            <p:strVal val="#ppt_x"/>
                                          </p:val>
                                        </p:tav>
                                      </p:tavLst>
                                    </p:anim>
                                    <p:anim calcmode="lin" valueType="num">
                                      <p:cBhvr additive="repl">
                                        <p:cTn id="482" dur="500" fill="hold"/>
                                        <p:tgtEl>
                                          <p:spTgt spid="2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60" name="CustomShape 2"/>
          <p:cNvSpPr/>
          <p:nvPr/>
        </p:nvSpPr>
        <p:spPr>
          <a:xfrm>
            <a:off x="155520" y="-144360"/>
            <a:ext cx="304560" cy="304560"/>
          </a:xfrm>
          <a:prstGeom prst="rect">
            <a:avLst/>
          </a:prstGeom>
          <a:noFill/>
          <a:ln>
            <a:noFill/>
          </a:ln>
        </p:spPr>
        <p:style>
          <a:lnRef idx="0"/>
          <a:fillRef idx="0"/>
          <a:effectRef idx="0"/>
          <a:fontRef idx="minor"/>
        </p:style>
      </p:sp>
      <p:sp>
        <p:nvSpPr>
          <p:cNvPr id="261" name="CustomShape 3"/>
          <p:cNvSpPr/>
          <p:nvPr/>
        </p:nvSpPr>
        <p:spPr>
          <a:xfrm>
            <a:off x="307800" y="7920"/>
            <a:ext cx="304560" cy="304560"/>
          </a:xfrm>
          <a:prstGeom prst="rect">
            <a:avLst/>
          </a:prstGeom>
          <a:noFill/>
          <a:ln>
            <a:noFill/>
          </a:ln>
        </p:spPr>
        <p:style>
          <a:lnRef idx="0"/>
          <a:fillRef idx="0"/>
          <a:effectRef idx="0"/>
          <a:fontRef idx="minor"/>
        </p:style>
      </p:sp>
      <p:pic>
        <p:nvPicPr>
          <p:cNvPr id="262" name="Picture 7" descr=""/>
          <p:cNvPicPr/>
          <p:nvPr/>
        </p:nvPicPr>
        <p:blipFill>
          <a:blip r:embed="rId1"/>
          <a:stretch/>
        </p:blipFill>
        <p:spPr>
          <a:xfrm>
            <a:off x="0" y="1052640"/>
            <a:ext cx="9180720" cy="6120360"/>
          </a:xfrm>
          <a:prstGeom prst="rect">
            <a:avLst/>
          </a:prstGeom>
          <a:ln>
            <a:noFill/>
          </a:ln>
        </p:spPr>
      </p:pic>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64" name="CustomShape 2"/>
          <p:cNvSpPr/>
          <p:nvPr/>
        </p:nvSpPr>
        <p:spPr>
          <a:xfrm>
            <a:off x="155520" y="-144360"/>
            <a:ext cx="304560" cy="304560"/>
          </a:xfrm>
          <a:prstGeom prst="rect">
            <a:avLst/>
          </a:prstGeom>
          <a:noFill/>
          <a:ln>
            <a:noFill/>
          </a:ln>
        </p:spPr>
        <p:style>
          <a:lnRef idx="0"/>
          <a:fillRef idx="0"/>
          <a:effectRef idx="0"/>
          <a:fontRef idx="minor"/>
        </p:style>
      </p:sp>
      <p:sp>
        <p:nvSpPr>
          <p:cNvPr id="265" name="CustomShape 3"/>
          <p:cNvSpPr/>
          <p:nvPr/>
        </p:nvSpPr>
        <p:spPr>
          <a:xfrm>
            <a:off x="307800" y="7920"/>
            <a:ext cx="304560" cy="304560"/>
          </a:xfrm>
          <a:prstGeom prst="rect">
            <a:avLst/>
          </a:prstGeom>
          <a:noFill/>
          <a:ln>
            <a:noFill/>
          </a:ln>
        </p:spPr>
        <p:style>
          <a:lnRef idx="0"/>
          <a:fillRef idx="0"/>
          <a:effectRef idx="0"/>
          <a:fontRef idx="minor"/>
        </p:style>
      </p:sp>
      <p:pic>
        <p:nvPicPr>
          <p:cNvPr id="266" name="Picture 4" descr=""/>
          <p:cNvPicPr/>
          <p:nvPr/>
        </p:nvPicPr>
        <p:blipFill>
          <a:blip r:embed="rId1"/>
          <a:stretch/>
        </p:blipFill>
        <p:spPr>
          <a:xfrm>
            <a:off x="-27720" y="980640"/>
            <a:ext cx="9179640" cy="6104520"/>
          </a:xfrm>
          <a:prstGeom prst="rect">
            <a:avLst/>
          </a:prstGeom>
          <a:ln>
            <a:noFill/>
          </a:ln>
        </p:spPr>
      </p:pic>
      <p:sp>
        <p:nvSpPr>
          <p:cNvPr id="267" name="CustomShape 4"/>
          <p:cNvSpPr/>
          <p:nvPr/>
        </p:nvSpPr>
        <p:spPr>
          <a:xfrm>
            <a:off x="4428000" y="2934000"/>
            <a:ext cx="2016000" cy="1142640"/>
          </a:xfrm>
          <a:prstGeom prst="rect">
            <a:avLst/>
          </a:prstGeom>
          <a:no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Calibri"/>
              </a:rPr>
              <a:t>Siloam</a:t>
            </a:r>
            <a:endParaRPr b="0" lang="nl-NL" sz="4400" spc="-1" strike="noStrike">
              <a:solidFill>
                <a:srgbClr val="000000"/>
              </a:solidFill>
              <a:uFill>
                <a:solidFill>
                  <a:srgbClr val="ffffff"/>
                </a:solidFill>
              </a:uFill>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8" name="Picture 2" descr=""/>
          <p:cNvPicPr/>
          <p:nvPr/>
        </p:nvPicPr>
        <p:blipFill>
          <a:blip r:embed="rId1"/>
          <a:srcRect l="23676" t="0" r="0" b="0"/>
          <a:stretch/>
        </p:blipFill>
        <p:spPr>
          <a:xfrm>
            <a:off x="0" y="1052640"/>
            <a:ext cx="9180000" cy="6014160"/>
          </a:xfrm>
          <a:prstGeom prst="rect">
            <a:avLst/>
          </a:prstGeom>
          <a:ln>
            <a:noFill/>
          </a:ln>
        </p:spPr>
      </p:pic>
      <p:sp>
        <p:nvSpPr>
          <p:cNvPr id="269"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Times New Roman"/>
              </a:rPr>
              <a:t>-Hosjanna rabba</a:t>
            </a:r>
            <a:endParaRPr b="0" lang="nl-NL" sz="1800" spc="-1" strike="noStrike">
              <a:solidFill>
                <a:srgbClr val="000000"/>
              </a:solidFill>
              <a:uFill>
                <a:solidFill>
                  <a:srgbClr val="ffffff"/>
                </a:solidFill>
              </a:uFill>
              <a:latin typeface="Calibri"/>
            </a:endParaRPr>
          </a:p>
        </p:txBody>
      </p:sp>
      <p:sp>
        <p:nvSpPr>
          <p:cNvPr id="270" name="CustomShape 2"/>
          <p:cNvSpPr/>
          <p:nvPr/>
        </p:nvSpPr>
        <p:spPr>
          <a:xfrm>
            <a:off x="155520" y="-144360"/>
            <a:ext cx="304560" cy="304560"/>
          </a:xfrm>
          <a:prstGeom prst="rect">
            <a:avLst/>
          </a:prstGeom>
          <a:noFill/>
          <a:ln>
            <a:noFill/>
          </a:ln>
        </p:spPr>
        <p:style>
          <a:lnRef idx="0"/>
          <a:fillRef idx="0"/>
          <a:effectRef idx="0"/>
          <a:fontRef idx="minor"/>
        </p:style>
      </p:sp>
      <p:sp>
        <p:nvSpPr>
          <p:cNvPr id="271" name="CustomShape 3"/>
          <p:cNvSpPr/>
          <p:nvPr/>
        </p:nvSpPr>
        <p:spPr>
          <a:xfrm>
            <a:off x="307800" y="7920"/>
            <a:ext cx="304560" cy="304560"/>
          </a:xfrm>
          <a:prstGeom prst="rect">
            <a:avLst/>
          </a:prstGeom>
          <a:noFill/>
          <a:ln>
            <a:noFill/>
          </a:ln>
        </p:spPr>
        <p:style>
          <a:lnRef idx="0"/>
          <a:fillRef idx="0"/>
          <a:effectRef idx="0"/>
          <a:fontRef idx="minor"/>
        </p:style>
      </p:sp>
      <p:sp>
        <p:nvSpPr>
          <p:cNvPr id="272" name="CustomShape 4"/>
          <p:cNvSpPr/>
          <p:nvPr/>
        </p:nvSpPr>
        <p:spPr>
          <a:xfrm>
            <a:off x="6228360" y="1196640"/>
            <a:ext cx="2736000" cy="1142640"/>
          </a:xfrm>
          <a:prstGeom prst="rect">
            <a:avLst/>
          </a:prstGeom>
          <a:no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Levend water uit de bron </a:t>
            </a:r>
            <a:endParaRPr b="0" lang="nl-NL" sz="4400" spc="-1" strike="noStrike">
              <a:solidFill>
                <a:srgbClr val="000000"/>
              </a:solidFill>
              <a:uFill>
                <a:solidFill>
                  <a:srgbClr val="ffffff"/>
                </a:solidFill>
              </a:uFill>
              <a:latin typeface="Arial"/>
            </a:endParaRPr>
          </a:p>
          <a:p>
            <a:pPr algn="ctr">
              <a:lnSpc>
                <a:spcPct val="100000"/>
              </a:lnSpc>
            </a:pPr>
            <a:r>
              <a:rPr b="1" lang="nl-NL" sz="4400" spc="-1" strike="noStrike">
                <a:solidFill>
                  <a:srgbClr val="ffffff"/>
                </a:solidFill>
                <a:uFill>
                  <a:solidFill>
                    <a:srgbClr val="ffffff"/>
                  </a:solidFill>
                </a:uFill>
                <a:latin typeface="Times New Roman"/>
              </a:rPr>
              <a:t>van Siloam</a:t>
            </a:r>
            <a:endParaRPr b="0" lang="nl-NL" sz="4400" spc="-1" strike="noStrike">
              <a:solidFill>
                <a:srgbClr val="000000"/>
              </a:solidFill>
              <a:uFill>
                <a:solidFill>
                  <a:srgbClr val="ffffff"/>
                </a:solidFill>
              </a:uFill>
              <a:latin typeface="Arial"/>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Picture 2" descr=""/>
          <p:cNvPicPr/>
          <p:nvPr/>
        </p:nvPicPr>
        <p:blipFill>
          <a:blip r:embed="rId1"/>
          <a:srcRect l="23192" t="0" r="0" b="0"/>
          <a:stretch/>
        </p:blipFill>
        <p:spPr>
          <a:xfrm>
            <a:off x="0" y="1052640"/>
            <a:ext cx="9180000" cy="5976360"/>
          </a:xfrm>
          <a:prstGeom prst="rect">
            <a:avLst/>
          </a:prstGeom>
          <a:ln>
            <a:noFill/>
          </a:ln>
        </p:spPr>
      </p:pic>
      <p:sp>
        <p:nvSpPr>
          <p:cNvPr id="274"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Times New Roman"/>
              </a:rPr>
              <a:t>-Hosjanna rabba</a:t>
            </a:r>
            <a:endParaRPr b="0" lang="nl-NL" sz="1800" spc="-1" strike="noStrike">
              <a:solidFill>
                <a:srgbClr val="000000"/>
              </a:solidFill>
              <a:uFill>
                <a:solidFill>
                  <a:srgbClr val="ffffff"/>
                </a:solidFill>
              </a:uFill>
              <a:latin typeface="Calibri"/>
            </a:endParaRPr>
          </a:p>
        </p:txBody>
      </p:sp>
      <p:sp>
        <p:nvSpPr>
          <p:cNvPr id="275" name="CustomShape 2"/>
          <p:cNvSpPr/>
          <p:nvPr/>
        </p:nvSpPr>
        <p:spPr>
          <a:xfrm>
            <a:off x="155520" y="-144360"/>
            <a:ext cx="304560" cy="304560"/>
          </a:xfrm>
          <a:prstGeom prst="rect">
            <a:avLst/>
          </a:prstGeom>
          <a:noFill/>
          <a:ln>
            <a:noFill/>
          </a:ln>
        </p:spPr>
        <p:style>
          <a:lnRef idx="0"/>
          <a:fillRef idx="0"/>
          <a:effectRef idx="0"/>
          <a:fontRef idx="minor"/>
        </p:style>
      </p:sp>
      <p:sp>
        <p:nvSpPr>
          <p:cNvPr id="276" name="CustomShape 3"/>
          <p:cNvSpPr/>
          <p:nvPr/>
        </p:nvSpPr>
        <p:spPr>
          <a:xfrm>
            <a:off x="307800" y="7920"/>
            <a:ext cx="304560" cy="304560"/>
          </a:xfrm>
          <a:prstGeom prst="rect">
            <a:avLst/>
          </a:prstGeom>
          <a:noFill/>
          <a:ln>
            <a:noFill/>
          </a:ln>
        </p:spPr>
        <p:style>
          <a:lnRef idx="0"/>
          <a:fillRef idx="0"/>
          <a:effectRef idx="0"/>
          <a:fontRef idx="minor"/>
        </p:style>
      </p:sp>
      <p:sp>
        <p:nvSpPr>
          <p:cNvPr id="277" name="CustomShape 4"/>
          <p:cNvSpPr/>
          <p:nvPr/>
        </p:nvSpPr>
        <p:spPr>
          <a:xfrm>
            <a:off x="6228360" y="1196640"/>
            <a:ext cx="2736000" cy="1142640"/>
          </a:xfrm>
          <a:prstGeom prst="rect">
            <a:avLst/>
          </a:prstGeom>
          <a:no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Times New Roman"/>
              </a:rPr>
              <a:t>In feestelijk optocht naar </a:t>
            </a:r>
            <a:endParaRPr b="0" lang="nl-NL" sz="4400" spc="-1" strike="noStrike">
              <a:solidFill>
                <a:srgbClr val="000000"/>
              </a:solidFill>
              <a:uFill>
                <a:solidFill>
                  <a:srgbClr val="ffffff"/>
                </a:solidFill>
              </a:uFill>
              <a:latin typeface="Arial"/>
            </a:endParaRPr>
          </a:p>
          <a:p>
            <a:pPr algn="ctr">
              <a:lnSpc>
                <a:spcPct val="100000"/>
              </a:lnSpc>
            </a:pPr>
            <a:r>
              <a:rPr b="1" lang="nl-NL" sz="4400" spc="-1" strike="noStrike">
                <a:solidFill>
                  <a:srgbClr val="ffffff"/>
                </a:solidFill>
                <a:uFill>
                  <a:solidFill>
                    <a:srgbClr val="ffffff"/>
                  </a:solidFill>
                </a:uFill>
                <a:latin typeface="Times New Roman"/>
              </a:rPr>
              <a:t>de tempel</a:t>
            </a:r>
            <a:endParaRPr b="0" lang="nl-NL" sz="4400" spc="-1" strike="noStrike">
              <a:solidFill>
                <a:srgbClr val="000000"/>
              </a:solidFill>
              <a:uFill>
                <a:solidFill>
                  <a:srgbClr val="ffffff"/>
                </a:solidFill>
              </a:uFill>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8" name="Picture 3" descr=""/>
          <p:cNvPicPr/>
          <p:nvPr/>
        </p:nvPicPr>
        <p:blipFill>
          <a:blip r:embed="rId1"/>
          <a:srcRect l="0" t="0" r="0" b="14050"/>
          <a:stretch/>
        </p:blipFill>
        <p:spPr>
          <a:xfrm>
            <a:off x="0" y="1120320"/>
            <a:ext cx="9143640" cy="5893920"/>
          </a:xfrm>
          <a:prstGeom prst="rect">
            <a:avLst/>
          </a:prstGeom>
          <a:ln>
            <a:noFill/>
          </a:ln>
        </p:spPr>
      </p:pic>
      <p:sp>
        <p:nvSpPr>
          <p:cNvPr id="279"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80" name="CustomShape 2"/>
          <p:cNvSpPr/>
          <p:nvPr/>
        </p:nvSpPr>
        <p:spPr>
          <a:xfrm>
            <a:off x="155520" y="-144360"/>
            <a:ext cx="304560" cy="304560"/>
          </a:xfrm>
          <a:prstGeom prst="rect">
            <a:avLst/>
          </a:prstGeom>
          <a:noFill/>
          <a:ln>
            <a:noFill/>
          </a:ln>
        </p:spPr>
        <p:style>
          <a:lnRef idx="0"/>
          <a:fillRef idx="0"/>
          <a:effectRef idx="0"/>
          <a:fontRef idx="minor"/>
        </p:style>
      </p:sp>
      <p:sp>
        <p:nvSpPr>
          <p:cNvPr id="281" name="CustomShape 3"/>
          <p:cNvSpPr/>
          <p:nvPr/>
        </p:nvSpPr>
        <p:spPr>
          <a:xfrm>
            <a:off x="307800" y="7920"/>
            <a:ext cx="304560" cy="304560"/>
          </a:xfrm>
          <a:prstGeom prst="rect">
            <a:avLst/>
          </a:prstGeom>
          <a:noFill/>
          <a:ln>
            <a:noFill/>
          </a:ln>
        </p:spPr>
        <p:style>
          <a:lnRef idx="0"/>
          <a:fillRef idx="0"/>
          <a:effectRef idx="0"/>
          <a:fontRef idx="minor"/>
        </p:style>
      </p:sp>
      <p:sp>
        <p:nvSpPr>
          <p:cNvPr id="282" name="CustomShape 4"/>
          <p:cNvSpPr/>
          <p:nvPr/>
        </p:nvSpPr>
        <p:spPr>
          <a:xfrm>
            <a:off x="5220000" y="2709000"/>
            <a:ext cx="2016000" cy="1142640"/>
          </a:xfrm>
          <a:prstGeom prst="rect">
            <a:avLst/>
          </a:prstGeom>
          <a:noFill/>
          <a:ln>
            <a:noFill/>
          </a:ln>
        </p:spPr>
        <p:style>
          <a:lnRef idx="0"/>
          <a:fillRef idx="0"/>
          <a:effectRef idx="0"/>
          <a:fontRef idx="minor"/>
        </p:style>
        <p:txBody>
          <a:bodyPr anchor="ctr"/>
          <a:p>
            <a:pPr algn="ctr">
              <a:lnSpc>
                <a:spcPct val="100000"/>
              </a:lnSpc>
            </a:pPr>
            <a:r>
              <a:rPr b="1" lang="nl-NL" sz="4400" spc="-1" strike="noStrike">
                <a:solidFill>
                  <a:srgbClr val="ffffff"/>
                </a:solidFill>
                <a:uFill>
                  <a:solidFill>
                    <a:srgbClr val="ffffff"/>
                  </a:solidFill>
                </a:uFill>
                <a:latin typeface="Calibri"/>
              </a:rPr>
              <a:t>alija</a:t>
            </a:r>
            <a:endParaRPr b="0" lang="nl-NL" sz="4400" spc="-1" strike="noStrike">
              <a:solidFill>
                <a:srgbClr val="000000"/>
              </a:solidFill>
              <a:uFill>
                <a:solidFill>
                  <a:srgbClr val="ffffff"/>
                </a:solidFill>
              </a:uFill>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TextShape 1"/>
          <p:cNvSpPr txBox="1"/>
          <p:nvPr/>
        </p:nvSpPr>
        <p:spPr>
          <a:xfrm>
            <a:off x="-50040" y="-99360"/>
            <a:ext cx="9215640" cy="1614600"/>
          </a:xfrm>
          <a:prstGeom prst="rect">
            <a:avLst/>
          </a:prstGeom>
          <a:noFill/>
          <a:ln>
            <a:noFill/>
          </a:ln>
        </p:spPr>
        <p:txBody>
          <a:bodyPr anchor="ctr"/>
          <a:p>
            <a:pPr algn="ctr">
              <a:lnSpc>
                <a:spcPct val="100000"/>
              </a:lnSpc>
            </a:pPr>
            <a:r>
              <a:rPr b="1" lang="nl-NL" sz="4400" spc="-1" strike="noStrike">
                <a:solidFill>
                  <a:srgbClr val="00b0f0"/>
                </a:solidFill>
                <a:uFill>
                  <a:solidFill>
                    <a:srgbClr val="ffffff"/>
                  </a:solidFill>
                </a:uFill>
                <a:latin typeface="Times New Roman"/>
              </a:rPr>
              <a:t>Uit de Torah-lezing ‘Lech lecha’</a:t>
            </a:r>
            <a:r>
              <a:rPr b="1" lang="nl-NL" sz="4400" spc="-1" strike="noStrike">
                <a:solidFill>
                  <a:srgbClr val="00b0f0"/>
                </a:solidFill>
                <a:uFill>
                  <a:solidFill>
                    <a:srgbClr val="ffffff"/>
                  </a:solidFill>
                </a:uFill>
                <a:latin typeface="Times New Roman"/>
              </a:rPr>
              <a:t>
</a:t>
            </a:r>
            <a:r>
              <a:rPr b="1" lang="nl-NL" sz="3200" spc="-1" strike="noStrike">
                <a:solidFill>
                  <a:srgbClr val="00b0f0"/>
                </a:solidFill>
                <a:uFill>
                  <a:solidFill>
                    <a:srgbClr val="ffffff"/>
                  </a:solidFill>
                </a:uFill>
                <a:latin typeface="Times New Roman"/>
              </a:rPr>
              <a:t>de lezing 10 jaar geleden</a:t>
            </a:r>
            <a:endParaRPr b="0" lang="nl-NL" sz="1800" spc="-1" strike="noStrike">
              <a:solidFill>
                <a:srgbClr val="000000"/>
              </a:solidFill>
              <a:uFill>
                <a:solidFill>
                  <a:srgbClr val="ffffff"/>
                </a:solidFill>
              </a:uFill>
              <a:latin typeface="Calibri"/>
            </a:endParaRPr>
          </a:p>
        </p:txBody>
      </p:sp>
      <p:pic>
        <p:nvPicPr>
          <p:cNvPr id="132" name="Picture 1" descr=""/>
          <p:cNvPicPr/>
          <p:nvPr/>
        </p:nvPicPr>
        <p:blipFill>
          <a:blip r:embed="rId1"/>
          <a:stretch/>
        </p:blipFill>
        <p:spPr>
          <a:xfrm>
            <a:off x="-90720" y="3213360"/>
            <a:ext cx="9426240" cy="3959640"/>
          </a:xfrm>
          <a:prstGeom prst="rect">
            <a:avLst/>
          </a:prstGeom>
          <a:ln>
            <a:noFill/>
          </a:ln>
        </p:spPr>
      </p:pic>
      <p:pic>
        <p:nvPicPr>
          <p:cNvPr id="133" name="Picture 2" descr=""/>
          <p:cNvPicPr/>
          <p:nvPr/>
        </p:nvPicPr>
        <p:blipFill>
          <a:blip r:embed="rId2"/>
          <a:stretch/>
        </p:blipFill>
        <p:spPr>
          <a:xfrm>
            <a:off x="7156440" y="692640"/>
            <a:ext cx="1987200" cy="2377800"/>
          </a:xfrm>
          <a:prstGeom prst="rect">
            <a:avLst/>
          </a:prstGeom>
          <a:ln>
            <a:noFill/>
          </a:ln>
        </p:spPr>
      </p:pic>
    </p:spTree>
  </p:cSld>
  <p:timing>
    <p:tnLst>
      <p:par>
        <p:cTn id="18" dur="indefinite" restart="never" nodeType="tmRoot">
          <p:childTnLst>
            <p:seq>
              <p:cTn id="19" dur="indefinite" nodeType="mainSeq">
                <p:childTnLst>
                  <p:par>
                    <p:cTn id="20" fill="hold">
                      <p:stCondLst>
                        <p:cond delay="0"/>
                      </p:stCondLst>
                      <p:childTnLst>
                        <p:par>
                          <p:cTn id="21" fill="hold">
                            <p:stCondLst>
                              <p:cond delay="0"/>
                            </p:stCondLst>
                            <p:childTnLst>
                              <p:par>
                                <p:cTn id="22" nodeType="afterEffect" fill="hold" presetClass="entr" presetID="10">
                                  <p:stCondLst>
                                    <p:cond delay="0"/>
                                  </p:stCondLst>
                                  <p:childTnLst>
                                    <p:set>
                                      <p:cBhvr>
                                        <p:cTn id="23" dur="1" fill="hold">
                                          <p:stCondLst>
                                            <p:cond delay="0"/>
                                          </p:stCondLst>
                                        </p:cTn>
                                        <p:tgtEl>
                                          <p:spTgt spid="132"/>
                                        </p:tgtEl>
                                        <p:attrNameLst>
                                          <p:attrName>style.visibility</p:attrName>
                                        </p:attrNameLst>
                                      </p:cBhvr>
                                      <p:to>
                                        <p:strVal val="visible"/>
                                      </p:to>
                                    </p:set>
                                    <p:animEffect filter="fade" transition="in">
                                      <p:cBhvr additive="repl">
                                        <p:cTn id="24" dur="500"/>
                                        <p:tgtEl>
                                          <p:spTgt spid="132"/>
                                        </p:tgtEl>
                                      </p:cBhvr>
                                    </p:animEffect>
                                  </p:childTnLst>
                                </p:cTn>
                              </p:par>
                            </p:childTnLst>
                          </p:cTn>
                        </p:par>
                      </p:childTnLst>
                    </p:cTn>
                  </p:par>
                  <p:par>
                    <p:cTn id="25" fill="hold">
                      <p:stCondLst>
                        <p:cond delay="indefinite"/>
                      </p:stCondLst>
                      <p:childTnLst>
                        <p:par>
                          <p:cTn id="26" fill="hold">
                            <p:stCondLst>
                              <p:cond delay="0"/>
                            </p:stCondLst>
                            <p:childTnLst>
                              <p:par>
                                <p:cTn id="27" nodeType="clickEffect" fill="hold" presetClass="entr" presetID="2" presetSubtype="2">
                                  <p:stCondLst>
                                    <p:cond delay="0"/>
                                  </p:stCondLst>
                                  <p:childTnLst>
                                    <p:set>
                                      <p:cBhvr>
                                        <p:cTn id="28" dur="1" fill="hold">
                                          <p:stCondLst>
                                            <p:cond delay="0"/>
                                          </p:stCondLst>
                                        </p:cTn>
                                        <p:tgtEl>
                                          <p:spTgt spid="133"/>
                                        </p:tgtEl>
                                        <p:attrNameLst>
                                          <p:attrName>style.visibility</p:attrName>
                                        </p:attrNameLst>
                                      </p:cBhvr>
                                      <p:to>
                                        <p:strVal val="visible"/>
                                      </p:to>
                                    </p:set>
                                    <p:anim calcmode="lin" valueType="num">
                                      <p:cBhvr additive="repl">
                                        <p:cTn id="29" dur="500" fill="hold"/>
                                        <p:tgtEl>
                                          <p:spTgt spid="133"/>
                                        </p:tgtEl>
                                        <p:attrNameLst>
                                          <p:attrName>ppt_x</p:attrName>
                                        </p:attrNameLst>
                                      </p:cBhvr>
                                      <p:tavLst>
                                        <p:tav tm="0">
                                          <p:val>
                                            <p:strVal val="1+#ppt_w/2"/>
                                          </p:val>
                                        </p:tav>
                                        <p:tav tm="100000">
                                          <p:val>
                                            <p:strVal val="#ppt_x"/>
                                          </p:val>
                                        </p:tav>
                                      </p:tavLst>
                                    </p:anim>
                                    <p:anim calcmode="lin" valueType="num">
                                      <p:cBhvr additive="repl">
                                        <p:cTn id="30" dur="5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84" name="TextShape 2"/>
          <p:cNvSpPr txBox="1"/>
          <p:nvPr/>
        </p:nvSpPr>
        <p:spPr>
          <a:xfrm>
            <a:off x="0" y="1052640"/>
            <a:ext cx="9143640" cy="5832360"/>
          </a:xfrm>
          <a:prstGeom prst="rect">
            <a:avLst/>
          </a:prstGeom>
          <a:solidFill>
            <a:srgbClr val="000000"/>
          </a:solidFill>
          <a:ln>
            <a:noFill/>
          </a:ln>
        </p:spPr>
        <p:txBody>
          <a:bodyPr/>
          <a:p>
            <a:pPr>
              <a:lnSpc>
                <a:spcPct val="100000"/>
              </a:lnSpc>
            </a:pPr>
            <a:r>
              <a:rPr b="0" lang="nl-NL" sz="2400" spc="-1" strike="noStrike">
                <a:solidFill>
                  <a:srgbClr val="ffffff"/>
                </a:solidFill>
                <a:uFill>
                  <a:solidFill>
                    <a:srgbClr val="ffffff"/>
                  </a:solidFill>
                </a:uFill>
                <a:latin typeface="Times New Roman"/>
              </a:rPr>
              <a:t>Jeremia 2: </a:t>
            </a:r>
            <a:r>
              <a:rPr b="0" lang="nl-NL" sz="2400" spc="-1" strike="noStrike" baseline="30000">
                <a:solidFill>
                  <a:srgbClr val="ffffff"/>
                </a:solidFill>
                <a:uFill>
                  <a:solidFill>
                    <a:srgbClr val="ffffff"/>
                  </a:solidFill>
                </a:uFill>
                <a:latin typeface="Times New Roman"/>
              </a:rPr>
              <a:t>8</a:t>
            </a:r>
            <a:r>
              <a:rPr b="0" lang="nl-NL" sz="2400" spc="-1" strike="noStrike">
                <a:solidFill>
                  <a:srgbClr val="ffffff"/>
                </a:solidFill>
                <a:uFill>
                  <a:solidFill>
                    <a:srgbClr val="ffffff"/>
                  </a:solidFill>
                </a:uFill>
                <a:latin typeface="Times New Roman"/>
              </a:rPr>
              <a:t>De ​priesters​ zeiden niet: Waar is de </a:t>
            </a:r>
            <a:r>
              <a:rPr b="0" lang="nl-NL" sz="2400" spc="-1" strike="noStrike" cap="small">
                <a:solidFill>
                  <a:srgbClr val="ffffff"/>
                </a:solidFill>
                <a:uFill>
                  <a:solidFill>
                    <a:srgbClr val="ffffff"/>
                  </a:solidFill>
                </a:uFill>
                <a:latin typeface="Times New Roman"/>
              </a:rPr>
              <a:t>Here</a:t>
            </a:r>
            <a:r>
              <a:rPr b="0" lang="nl-NL" sz="2400" spc="-1" strike="noStrike">
                <a:solidFill>
                  <a:srgbClr val="ffffff"/>
                </a:solidFill>
                <a:uFill>
                  <a:solidFill>
                    <a:srgbClr val="ffffff"/>
                  </a:solidFill>
                </a:uFill>
                <a:latin typeface="Times New Roman"/>
              </a:rPr>
              <a:t>; en </a:t>
            </a:r>
            <a:r>
              <a:rPr b="1" lang="nl-NL" sz="2400" spc="-1" strike="noStrike">
                <a:solidFill>
                  <a:srgbClr val="ffffff"/>
                </a:solidFill>
                <a:uFill>
                  <a:solidFill>
                    <a:srgbClr val="ffffff"/>
                  </a:solidFill>
                </a:uFill>
                <a:latin typeface="Times New Roman"/>
              </a:rPr>
              <a:t>zij die zich met de wet bezighouden, wilden Mij niet kennen</a:t>
            </a:r>
            <a:r>
              <a:rPr b="0" lang="nl-NL" sz="2400" spc="-1" strike="noStrike">
                <a:solidFill>
                  <a:srgbClr val="ffffff"/>
                </a:solidFill>
                <a:uFill>
                  <a:solidFill>
                    <a:srgbClr val="ffffff"/>
                  </a:solidFill>
                </a:uFill>
                <a:latin typeface="Times New Roman"/>
              </a:rPr>
              <a:t>; de ​herders​ werden van Mij afvallig; de ​profeten​ profeteerden door ​Baäl​ en liepen hen die geen baat brengen, achterna.</a:t>
            </a:r>
            <a:r>
              <a:rPr b="0" lang="nl-NL" sz="2400" spc="-1" strike="noStrike" baseline="30000">
                <a:solidFill>
                  <a:srgbClr val="ffffff"/>
                </a:solidFill>
                <a:uFill>
                  <a:solidFill>
                    <a:srgbClr val="ffffff"/>
                  </a:solidFill>
                </a:uFill>
                <a:latin typeface="Times New Roman"/>
              </a:rPr>
              <a:t>9</a:t>
            </a:r>
            <a:r>
              <a:rPr b="0" lang="nl-NL" sz="2400" spc="-1" strike="noStrike">
                <a:solidFill>
                  <a:srgbClr val="ffffff"/>
                </a:solidFill>
                <a:uFill>
                  <a:solidFill>
                    <a:srgbClr val="ffffff"/>
                  </a:solidFill>
                </a:uFill>
                <a:latin typeface="Times New Roman"/>
              </a:rPr>
              <a:t>Daarom zal Ik nog met u een rechtsgeding voeren, luidt het woord des </a:t>
            </a:r>
            <a:r>
              <a:rPr b="0" lang="nl-NL" sz="2400" spc="-1" strike="noStrike" cap="small">
                <a:solidFill>
                  <a:srgbClr val="ffffff"/>
                </a:solidFill>
                <a:uFill>
                  <a:solidFill>
                    <a:srgbClr val="ffffff"/>
                  </a:solidFill>
                </a:uFill>
                <a:latin typeface="Times New Roman"/>
              </a:rPr>
              <a:t>Heren</a:t>
            </a:r>
            <a:r>
              <a:rPr b="0" lang="nl-NL" sz="2400" spc="-1" strike="noStrike">
                <a:solidFill>
                  <a:srgbClr val="ffffff"/>
                </a:solidFill>
                <a:uFill>
                  <a:solidFill>
                    <a:srgbClr val="ffffff"/>
                  </a:solidFill>
                </a:uFill>
                <a:latin typeface="Times New Roman"/>
              </a:rPr>
              <a:t>, ja, met uw kindskinderen zal Ik een rechtsgeding voeren. </a:t>
            </a:r>
            <a:r>
              <a:rPr b="0" lang="nl-NL" sz="2400" spc="-1" strike="noStrike" baseline="30000">
                <a:solidFill>
                  <a:srgbClr val="ffffff"/>
                </a:solidFill>
                <a:uFill>
                  <a:solidFill>
                    <a:srgbClr val="ffffff"/>
                  </a:solidFill>
                </a:uFill>
                <a:latin typeface="Times New Roman"/>
              </a:rPr>
              <a:t>10</a:t>
            </a:r>
            <a:r>
              <a:rPr b="0" lang="nl-NL" sz="2400" spc="-1" strike="noStrike">
                <a:solidFill>
                  <a:srgbClr val="ffffff"/>
                </a:solidFill>
                <a:uFill>
                  <a:solidFill>
                    <a:srgbClr val="ffffff"/>
                  </a:solidFill>
                </a:uFill>
                <a:latin typeface="Times New Roman"/>
              </a:rPr>
              <a:t>Want steekt maar eens over naar de kustlanden der Kittiërs en ziet, zendt boden naar Kedar en geeft nauwlettend acht, ja, ziet, of iets dergelijks geschied is; </a:t>
            </a:r>
            <a:r>
              <a:rPr b="0" lang="nl-NL" sz="2400" spc="-1" strike="noStrike" baseline="30000">
                <a:solidFill>
                  <a:srgbClr val="ffffff"/>
                </a:solidFill>
                <a:uFill>
                  <a:solidFill>
                    <a:srgbClr val="ffffff"/>
                  </a:solidFill>
                </a:uFill>
                <a:latin typeface="Times New Roman"/>
              </a:rPr>
              <a:t>11</a:t>
            </a:r>
            <a:r>
              <a:rPr b="0" lang="nl-NL" sz="2400" spc="-1" strike="noStrike">
                <a:solidFill>
                  <a:srgbClr val="ffffff"/>
                </a:solidFill>
                <a:uFill>
                  <a:solidFill>
                    <a:srgbClr val="ffffff"/>
                  </a:solidFill>
                </a:uFill>
                <a:latin typeface="Times New Roman"/>
              </a:rPr>
              <a:t>heeft ooit een volk ​goden​ verruild? – en dat zijn toch geen ​goden! – maar mijn volk heeft zijn ​Eer​ verruild voor wat geen baat brengt. </a:t>
            </a:r>
            <a:r>
              <a:rPr b="0" lang="nl-NL" sz="2400" spc="-1" strike="noStrike" baseline="30000">
                <a:solidFill>
                  <a:srgbClr val="ffffff"/>
                </a:solidFill>
                <a:uFill>
                  <a:solidFill>
                    <a:srgbClr val="ffffff"/>
                  </a:solidFill>
                </a:uFill>
                <a:latin typeface="Times New Roman"/>
              </a:rPr>
              <a:t>12</a:t>
            </a:r>
            <a:r>
              <a:rPr b="0" lang="nl-NL" sz="2400" spc="-1" strike="noStrike">
                <a:solidFill>
                  <a:srgbClr val="ffffff"/>
                </a:solidFill>
                <a:uFill>
                  <a:solidFill>
                    <a:srgbClr val="ffffff"/>
                  </a:solidFill>
                </a:uFill>
                <a:latin typeface="Times New Roman"/>
              </a:rPr>
              <a:t>Ontzet u daarover, o hemelen, huivert en weest ten diepste ontroerd, luidt het woord des </a:t>
            </a:r>
            <a:r>
              <a:rPr b="0" lang="nl-NL" sz="2400" spc="-1" strike="noStrike" cap="small">
                <a:solidFill>
                  <a:srgbClr val="ffffff"/>
                </a:solidFill>
                <a:uFill>
                  <a:solidFill>
                    <a:srgbClr val="ffffff"/>
                  </a:solidFill>
                </a:uFill>
                <a:latin typeface="Times New Roman"/>
              </a:rPr>
              <a:t>Heren</a:t>
            </a:r>
            <a:r>
              <a:rPr b="0" lang="nl-NL" sz="2400" spc="-1" strike="noStrike">
                <a:solidFill>
                  <a:srgbClr val="ffffff"/>
                </a:solidFill>
                <a:uFill>
                  <a:solidFill>
                    <a:srgbClr val="ffffff"/>
                  </a:solidFill>
                </a:uFill>
                <a:latin typeface="Times New Roman"/>
              </a:rPr>
              <a:t>, </a:t>
            </a:r>
            <a:r>
              <a:rPr b="0" lang="nl-NL" sz="2400" spc="-1" strike="noStrike" baseline="30000">
                <a:solidFill>
                  <a:srgbClr val="ffffff"/>
                </a:solidFill>
                <a:uFill>
                  <a:solidFill>
                    <a:srgbClr val="ffffff"/>
                  </a:solidFill>
                </a:uFill>
                <a:latin typeface="Times New Roman"/>
              </a:rPr>
              <a:t>13</a:t>
            </a:r>
            <a:r>
              <a:rPr b="0" lang="nl-NL" sz="2400" spc="-1" strike="noStrike">
                <a:solidFill>
                  <a:srgbClr val="ffffff"/>
                </a:solidFill>
                <a:uFill>
                  <a:solidFill>
                    <a:srgbClr val="ffffff"/>
                  </a:solidFill>
                </a:uFill>
                <a:latin typeface="Times New Roman"/>
              </a:rPr>
              <a:t>want mijn volk heeft twee boze daden bedreven: </a:t>
            </a:r>
            <a:r>
              <a:rPr b="1" lang="nl-NL" sz="2400" spc="-1" strike="noStrike">
                <a:solidFill>
                  <a:srgbClr val="ffffff"/>
                </a:solidFill>
                <a:uFill>
                  <a:solidFill>
                    <a:srgbClr val="ffffff"/>
                  </a:solidFill>
                </a:uFill>
                <a:latin typeface="Times New Roman"/>
              </a:rPr>
              <a:t>Mij, de bron van levend water, hebben zij verlaten, om zichzelf bakken uit te houwen, gebroken bakken, die geen water houden. </a:t>
            </a:r>
            <a:endParaRPr b="0" lang="nl-NL" sz="3200" spc="-1" strike="noStrike">
              <a:solidFill>
                <a:srgbClr val="000000"/>
              </a:solidFill>
              <a:uFill>
                <a:solidFill>
                  <a:srgbClr val="ffffff"/>
                </a:solidFill>
              </a:uFill>
              <a:latin typeface="Calibri"/>
            </a:endParaRPr>
          </a:p>
          <a:p>
            <a:pPr>
              <a:lnSpc>
                <a:spcPct val="100000"/>
              </a:lnSpc>
            </a:pPr>
            <a:endParaRPr b="0" lang="nl-NL" sz="3200" spc="-1" strike="noStrike">
              <a:solidFill>
                <a:srgbClr val="000000"/>
              </a:solidFill>
              <a:uFill>
                <a:solidFill>
                  <a:srgbClr val="ffffff"/>
                </a:solidFill>
              </a:uFill>
              <a:latin typeface="Calibri"/>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86" name="TextShape 2"/>
          <p:cNvSpPr txBox="1"/>
          <p:nvPr/>
        </p:nvSpPr>
        <p:spPr>
          <a:xfrm>
            <a:off x="0" y="1052640"/>
            <a:ext cx="9143640" cy="5832360"/>
          </a:xfrm>
          <a:prstGeom prst="rect">
            <a:avLst/>
          </a:prstGeom>
          <a:solidFill>
            <a:srgbClr val="000000">
              <a:alpha val="51000"/>
            </a:srgbClr>
          </a:solidFill>
          <a:ln>
            <a:noFill/>
          </a:ln>
        </p:spPr>
        <p:txBody>
          <a:bodyPr/>
          <a:p>
            <a:pPr algn="ctr">
              <a:lnSpc>
                <a:spcPct val="100000"/>
              </a:lnSpc>
            </a:pPr>
            <a:endParaRPr b="0" lang="nl-NL" sz="3200" spc="-1" strike="noStrike">
              <a:solidFill>
                <a:srgbClr val="000000"/>
              </a:solidFill>
              <a:uFill>
                <a:solidFill>
                  <a:srgbClr val="ffffff"/>
                </a:solidFill>
              </a:uFill>
              <a:latin typeface="Calibri"/>
            </a:endParaRPr>
          </a:p>
          <a:p>
            <a:pPr algn="ctr">
              <a:lnSpc>
                <a:spcPct val="100000"/>
              </a:lnSpc>
            </a:pPr>
            <a:r>
              <a:rPr b="1" lang="nl-NL" sz="4000" spc="-1" strike="noStrike">
                <a:solidFill>
                  <a:srgbClr val="ffffff"/>
                </a:solidFill>
                <a:uFill>
                  <a:solidFill>
                    <a:srgbClr val="ffffff"/>
                  </a:solidFill>
                </a:uFill>
                <a:latin typeface="Times New Roman"/>
              </a:rPr>
              <a:t>MIJ, </a:t>
            </a:r>
            <a:endParaRPr b="0" lang="nl-NL" sz="3200" spc="-1" strike="noStrike">
              <a:solidFill>
                <a:srgbClr val="000000"/>
              </a:solidFill>
              <a:uFill>
                <a:solidFill>
                  <a:srgbClr val="ffffff"/>
                </a:solidFill>
              </a:uFill>
              <a:latin typeface="Calibri"/>
            </a:endParaRPr>
          </a:p>
          <a:p>
            <a:pPr algn="ctr">
              <a:lnSpc>
                <a:spcPct val="100000"/>
              </a:lnSpc>
            </a:pPr>
            <a:r>
              <a:rPr b="1" lang="nl-NL" sz="4000" spc="-1" strike="noStrike">
                <a:solidFill>
                  <a:srgbClr val="ffffff"/>
                </a:solidFill>
                <a:uFill>
                  <a:solidFill>
                    <a:srgbClr val="ffffff"/>
                  </a:solidFill>
                </a:uFill>
                <a:latin typeface="Times New Roman"/>
              </a:rPr>
              <a:t>de bron van levend water, </a:t>
            </a:r>
            <a:endParaRPr b="0" lang="nl-NL" sz="3200" spc="-1" strike="noStrike">
              <a:solidFill>
                <a:srgbClr val="000000"/>
              </a:solidFill>
              <a:uFill>
                <a:solidFill>
                  <a:srgbClr val="ffffff"/>
                </a:solidFill>
              </a:uFill>
              <a:latin typeface="Calibri"/>
            </a:endParaRPr>
          </a:p>
          <a:p>
            <a:pPr algn="ctr">
              <a:lnSpc>
                <a:spcPct val="100000"/>
              </a:lnSpc>
            </a:pPr>
            <a:r>
              <a:rPr b="1" lang="nl-NL" sz="4000" spc="-1" strike="noStrike">
                <a:solidFill>
                  <a:srgbClr val="ffffff"/>
                </a:solidFill>
                <a:uFill>
                  <a:solidFill>
                    <a:srgbClr val="ffffff"/>
                  </a:solidFill>
                </a:uFill>
                <a:latin typeface="Times New Roman"/>
              </a:rPr>
              <a:t>hebben zij verlaten, </a:t>
            </a:r>
            <a:endParaRPr b="0" lang="nl-NL" sz="3200" spc="-1" strike="noStrike">
              <a:solidFill>
                <a:srgbClr val="000000"/>
              </a:solidFill>
              <a:uFill>
                <a:solidFill>
                  <a:srgbClr val="ffffff"/>
                </a:solidFill>
              </a:uFill>
              <a:latin typeface="Calibri"/>
            </a:endParaRPr>
          </a:p>
          <a:p>
            <a:pPr algn="ctr">
              <a:lnSpc>
                <a:spcPct val="100000"/>
              </a:lnSpc>
            </a:pPr>
            <a:r>
              <a:rPr b="1" lang="nl-NL" sz="4000" spc="-1" strike="noStrike">
                <a:solidFill>
                  <a:srgbClr val="ffffff"/>
                </a:solidFill>
                <a:uFill>
                  <a:solidFill>
                    <a:srgbClr val="ffffff"/>
                  </a:solidFill>
                </a:uFill>
                <a:latin typeface="Times New Roman"/>
              </a:rPr>
              <a:t>om zichzelf bakken uit te houwen, gebroken bakken, </a:t>
            </a:r>
            <a:endParaRPr b="0" lang="nl-NL" sz="3200" spc="-1" strike="noStrike">
              <a:solidFill>
                <a:srgbClr val="000000"/>
              </a:solidFill>
              <a:uFill>
                <a:solidFill>
                  <a:srgbClr val="ffffff"/>
                </a:solidFill>
              </a:uFill>
              <a:latin typeface="Calibri"/>
            </a:endParaRPr>
          </a:p>
          <a:p>
            <a:pPr algn="ctr">
              <a:lnSpc>
                <a:spcPct val="100000"/>
              </a:lnSpc>
            </a:pPr>
            <a:r>
              <a:rPr b="1" lang="nl-NL" sz="4000" spc="-1" strike="noStrike">
                <a:solidFill>
                  <a:srgbClr val="ffffff"/>
                </a:solidFill>
                <a:uFill>
                  <a:solidFill>
                    <a:srgbClr val="ffffff"/>
                  </a:solidFill>
                </a:uFill>
                <a:latin typeface="Times New Roman"/>
              </a:rPr>
              <a:t>die geen water houden. </a:t>
            </a:r>
            <a:endParaRPr b="0" lang="nl-NL" sz="3200" spc="-1" strike="noStrike">
              <a:solidFill>
                <a:srgbClr val="000000"/>
              </a:solidFill>
              <a:uFill>
                <a:solidFill>
                  <a:srgbClr val="ffffff"/>
                </a:solidFill>
              </a:uFill>
              <a:latin typeface="Calibri"/>
            </a:endParaRPr>
          </a:p>
          <a:p>
            <a:pPr algn="ctr">
              <a:lnSpc>
                <a:spcPct val="100000"/>
              </a:lnSpc>
            </a:pPr>
            <a:endParaRPr b="0" lang="nl-NL" sz="3200" spc="-1" strike="noStrike">
              <a:solidFill>
                <a:srgbClr val="000000"/>
              </a:solidFill>
              <a:uFill>
                <a:solidFill>
                  <a:srgbClr val="ffffff"/>
                </a:solidFill>
              </a:uFill>
              <a:latin typeface="Calibri"/>
            </a:endParaRPr>
          </a:p>
        </p:txBody>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TextShape 1"/>
          <p:cNvSpPr txBox="1"/>
          <p:nvPr/>
        </p:nvSpPr>
        <p:spPr>
          <a:xfrm>
            <a:off x="10440" y="-27360"/>
            <a:ext cx="91076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הוֹשַׁעְנָא רַבָּא</a:t>
            </a:r>
            <a:r>
              <a:rPr b="1" lang="nl-NL" sz="4400" spc="-1" strike="noStrike">
                <a:solidFill>
                  <a:srgbClr val="ffffff"/>
                </a:solidFill>
                <a:uFill>
                  <a:solidFill>
                    <a:srgbClr val="ffffff"/>
                  </a:solidFill>
                </a:uFill>
                <a:latin typeface="Calibri"/>
              </a:rPr>
              <a:t>-Hosjanna rabba</a:t>
            </a:r>
            <a:endParaRPr b="0" lang="nl-NL" sz="1800" spc="-1" strike="noStrike">
              <a:solidFill>
                <a:srgbClr val="000000"/>
              </a:solidFill>
              <a:uFill>
                <a:solidFill>
                  <a:srgbClr val="ffffff"/>
                </a:solidFill>
              </a:uFill>
              <a:latin typeface="Calibri"/>
            </a:endParaRPr>
          </a:p>
        </p:txBody>
      </p:sp>
      <p:sp>
        <p:nvSpPr>
          <p:cNvPr id="288" name="TextShape 2"/>
          <p:cNvSpPr txBox="1"/>
          <p:nvPr/>
        </p:nvSpPr>
        <p:spPr>
          <a:xfrm>
            <a:off x="0" y="1052640"/>
            <a:ext cx="9143640" cy="5832360"/>
          </a:xfrm>
          <a:prstGeom prst="rect">
            <a:avLst/>
          </a:prstGeom>
          <a:solidFill>
            <a:srgbClr val="000000"/>
          </a:solidFill>
          <a:ln>
            <a:noFill/>
          </a:ln>
        </p:spPr>
        <p:txBody>
          <a:bodyPr/>
          <a:p>
            <a:pPr>
              <a:lnSpc>
                <a:spcPct val="100000"/>
              </a:lnSpc>
            </a:pPr>
            <a:r>
              <a:rPr b="0" lang="nl-NL" sz="3200" spc="-1" strike="noStrike">
                <a:solidFill>
                  <a:srgbClr val="ffffff"/>
                </a:solidFill>
                <a:uFill>
                  <a:solidFill>
                    <a:srgbClr val="ffffff"/>
                  </a:solidFill>
                </a:uFill>
                <a:latin typeface="Times New Roman"/>
              </a:rPr>
              <a:t>Joh.7: </a:t>
            </a:r>
            <a:r>
              <a:rPr b="0" lang="nl-NL" sz="3200" spc="-1" strike="noStrike" baseline="30000">
                <a:solidFill>
                  <a:srgbClr val="ffffff"/>
                </a:solidFill>
                <a:uFill>
                  <a:solidFill>
                    <a:srgbClr val="ffffff"/>
                  </a:solidFill>
                </a:uFill>
                <a:latin typeface="Times New Roman"/>
              </a:rPr>
              <a:t>37</a:t>
            </a:r>
            <a:r>
              <a:rPr b="0" lang="nl-NL" sz="3200" spc="-1" strike="noStrike">
                <a:solidFill>
                  <a:srgbClr val="ffffff"/>
                </a:solidFill>
                <a:uFill>
                  <a:solidFill>
                    <a:srgbClr val="ffffff"/>
                  </a:solidFill>
                </a:uFill>
                <a:latin typeface="Times New Roman"/>
              </a:rPr>
              <a:t>En op de laatste, </a:t>
            </a:r>
            <a:r>
              <a:rPr b="1" lang="nl-NL" sz="3200" spc="-1" strike="noStrike">
                <a:solidFill>
                  <a:srgbClr val="ffffff"/>
                </a:solidFill>
                <a:uFill>
                  <a:solidFill>
                    <a:srgbClr val="ffffff"/>
                  </a:solidFill>
                </a:uFill>
                <a:latin typeface="Times New Roman"/>
              </a:rPr>
              <a:t>de grote dag van het feest</a:t>
            </a:r>
            <a:r>
              <a:rPr b="0" lang="nl-NL" sz="3200" spc="-1" strike="noStrike">
                <a:solidFill>
                  <a:srgbClr val="ffffff"/>
                </a:solidFill>
                <a:uFill>
                  <a:solidFill>
                    <a:srgbClr val="ffffff"/>
                  </a:solidFill>
                </a:uFill>
                <a:latin typeface="Times New Roman"/>
              </a:rPr>
              <a:t>, stond ​Jezus​ en riep, zeggende: Indien iemand dorst heeft, hij kome tot Mij en drinke! </a:t>
            </a:r>
            <a:r>
              <a:rPr b="0" lang="nl-NL" sz="3200" spc="-1" strike="noStrike" baseline="30000">
                <a:solidFill>
                  <a:srgbClr val="ffffff"/>
                </a:solidFill>
                <a:uFill>
                  <a:solidFill>
                    <a:srgbClr val="ffffff"/>
                  </a:solidFill>
                </a:uFill>
                <a:latin typeface="Times New Roman"/>
              </a:rPr>
              <a:t>38</a:t>
            </a:r>
            <a:r>
              <a:rPr b="0" lang="nl-NL" sz="3200" spc="-1" strike="noStrike">
                <a:solidFill>
                  <a:srgbClr val="ffffff"/>
                </a:solidFill>
                <a:uFill>
                  <a:solidFill>
                    <a:srgbClr val="ffffff"/>
                  </a:solidFill>
                </a:uFill>
                <a:latin typeface="Times New Roman"/>
              </a:rPr>
              <a:t>Wie in Mij gelooft, gelijk de Schrift zegt, stromen van levend water zullen uit zijn binnenste vloeien.</a:t>
            </a:r>
            <a:r>
              <a:rPr b="0" lang="nl-NL" sz="3200" spc="-1" strike="noStrike" baseline="30000">
                <a:solidFill>
                  <a:srgbClr val="ffffff"/>
                </a:solidFill>
                <a:uFill>
                  <a:solidFill>
                    <a:srgbClr val="ffffff"/>
                  </a:solidFill>
                </a:uFill>
                <a:latin typeface="Times New Roman"/>
              </a:rPr>
              <a:t>39</a:t>
            </a:r>
            <a:r>
              <a:rPr b="0" lang="nl-NL" sz="3200" spc="-1" strike="noStrike">
                <a:solidFill>
                  <a:srgbClr val="ffffff"/>
                </a:solidFill>
                <a:uFill>
                  <a:solidFill>
                    <a:srgbClr val="ffffff"/>
                  </a:solidFill>
                </a:uFill>
                <a:latin typeface="Times New Roman"/>
              </a:rPr>
              <a:t>Dit zeide Hij van de ​Geest, welke zij, die tot geloof in Hem kwamen, ontvangen zouden; want de ​Geest​ was er nog niet, omdat ​Jezus​ nog niet verheerlijkt was.</a:t>
            </a:r>
            <a:endParaRPr b="0" lang="nl-NL" sz="3200" spc="-1" strike="noStrike">
              <a:solidFill>
                <a:srgbClr val="000000"/>
              </a:solidFill>
              <a:uFill>
                <a:solidFill>
                  <a:srgbClr val="ffffff"/>
                </a:solidFill>
              </a:uFill>
              <a:latin typeface="Calibri"/>
            </a:endParaRPr>
          </a:p>
          <a:p>
            <a:pPr>
              <a:lnSpc>
                <a:spcPct val="100000"/>
              </a:lnSpc>
            </a:pPr>
            <a:endParaRPr b="0" lang="nl-NL" sz="3200" spc="-1" strike="noStrike">
              <a:solidFill>
                <a:srgbClr val="000000"/>
              </a:solidFill>
              <a:uFill>
                <a:solidFill>
                  <a:srgbClr val="ffffff"/>
                </a:solidFill>
              </a:uFill>
              <a:latin typeface="Calibri"/>
            </a:endParaRPr>
          </a:p>
        </p:txBody>
      </p:sp>
    </p:spTree>
  </p:cSld>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CustomShape 1"/>
          <p:cNvSpPr/>
          <p:nvPr/>
        </p:nvSpPr>
        <p:spPr>
          <a:xfrm>
            <a:off x="877320" y="2556360"/>
            <a:ext cx="7416360" cy="4356720"/>
          </a:xfrm>
          <a:prstGeom prst="rect">
            <a:avLst/>
          </a:prstGeom>
          <a:noFill/>
          <a:ln>
            <a:noFill/>
          </a:ln>
        </p:spPr>
        <p:style>
          <a:lnRef idx="0"/>
          <a:fillRef idx="0"/>
          <a:effectRef idx="0"/>
          <a:fontRef idx="minor"/>
        </p:style>
        <p:txBody>
          <a:bodyPr lIns="90000" rIns="90000" tIns="45000" bIns="45000"/>
          <a:p>
            <a:pPr algn="ctr">
              <a:lnSpc>
                <a:spcPct val="100000"/>
              </a:lnSpc>
            </a:pPr>
            <a:r>
              <a:rPr b="1" lang="nl-NL" sz="4000" spc="-1" strike="noStrike">
                <a:solidFill>
                  <a:srgbClr val="000000"/>
                </a:solidFill>
                <a:uFill>
                  <a:solidFill>
                    <a:srgbClr val="ffffff"/>
                  </a:solidFill>
                </a:uFill>
                <a:latin typeface="Times New Roman"/>
              </a:rPr>
              <a:t>“</a:t>
            </a:r>
            <a:r>
              <a:rPr b="1" lang="nl-NL" sz="4000" spc="-1" strike="noStrike">
                <a:solidFill>
                  <a:srgbClr val="000000"/>
                </a:solidFill>
                <a:uFill>
                  <a:solidFill>
                    <a:srgbClr val="ffffff"/>
                  </a:solidFill>
                </a:uFill>
                <a:latin typeface="Times New Roman"/>
              </a:rPr>
              <a:t>Leer mij uw wil te doen, </a:t>
            </a:r>
            <a:endParaRPr b="0" lang="nl-NL" sz="1800" spc="-1" strike="noStrike">
              <a:solidFill>
                <a:srgbClr val="000000"/>
              </a:solidFill>
              <a:uFill>
                <a:solidFill>
                  <a:srgbClr val="ffffff"/>
                </a:solidFill>
              </a:uFill>
              <a:latin typeface="Arial"/>
            </a:endParaRPr>
          </a:p>
          <a:p>
            <a:pPr algn="ctr">
              <a:lnSpc>
                <a:spcPct val="100000"/>
              </a:lnSpc>
            </a:pPr>
            <a:r>
              <a:rPr b="1" lang="nl-NL" sz="4000" spc="-1" strike="noStrike">
                <a:solidFill>
                  <a:srgbClr val="000000"/>
                </a:solidFill>
                <a:uFill>
                  <a:solidFill>
                    <a:srgbClr val="ffffff"/>
                  </a:solidFill>
                </a:uFill>
                <a:latin typeface="Times New Roman"/>
              </a:rPr>
              <a:t>want Gij zijt mijn God,</a:t>
            </a:r>
            <a:endParaRPr b="0" lang="nl-NL" sz="1800" spc="-1" strike="noStrike">
              <a:solidFill>
                <a:srgbClr val="000000"/>
              </a:solidFill>
              <a:uFill>
                <a:solidFill>
                  <a:srgbClr val="ffffff"/>
                </a:solidFill>
              </a:uFill>
              <a:latin typeface="Arial"/>
            </a:endParaRPr>
          </a:p>
          <a:p>
            <a:pPr algn="ctr">
              <a:lnSpc>
                <a:spcPct val="100000"/>
              </a:lnSpc>
            </a:pPr>
            <a:r>
              <a:rPr b="1" lang="nl-NL" sz="4000" spc="-1" strike="noStrike">
                <a:solidFill>
                  <a:srgbClr val="000000"/>
                </a:solidFill>
                <a:uFill>
                  <a:solidFill>
                    <a:srgbClr val="ffffff"/>
                  </a:solidFill>
                </a:uFill>
                <a:latin typeface="Times New Roman"/>
              </a:rPr>
              <a:t>uw goede Geest </a:t>
            </a:r>
            <a:endParaRPr b="0" lang="nl-NL" sz="1800" spc="-1" strike="noStrike">
              <a:solidFill>
                <a:srgbClr val="000000"/>
              </a:solidFill>
              <a:uFill>
                <a:solidFill>
                  <a:srgbClr val="ffffff"/>
                </a:solidFill>
              </a:uFill>
              <a:latin typeface="Arial"/>
            </a:endParaRPr>
          </a:p>
          <a:p>
            <a:pPr algn="ctr">
              <a:lnSpc>
                <a:spcPct val="100000"/>
              </a:lnSpc>
            </a:pPr>
            <a:r>
              <a:rPr b="1" lang="nl-NL" sz="4000" spc="-1" strike="noStrike">
                <a:solidFill>
                  <a:srgbClr val="000000"/>
                </a:solidFill>
                <a:uFill>
                  <a:solidFill>
                    <a:srgbClr val="ffffff"/>
                  </a:solidFill>
                </a:uFill>
                <a:latin typeface="Times New Roman"/>
              </a:rPr>
              <a:t>geleide mij </a:t>
            </a:r>
            <a:endParaRPr b="0" lang="nl-NL" sz="1800" spc="-1" strike="noStrike">
              <a:solidFill>
                <a:srgbClr val="000000"/>
              </a:solidFill>
              <a:uFill>
                <a:solidFill>
                  <a:srgbClr val="ffffff"/>
                </a:solidFill>
              </a:uFill>
              <a:latin typeface="Arial"/>
            </a:endParaRPr>
          </a:p>
          <a:p>
            <a:pPr algn="ctr">
              <a:lnSpc>
                <a:spcPct val="100000"/>
              </a:lnSpc>
            </a:pPr>
            <a:r>
              <a:rPr b="1" lang="nl-NL" sz="4000" spc="-1" strike="noStrike">
                <a:solidFill>
                  <a:srgbClr val="000000"/>
                </a:solidFill>
                <a:uFill>
                  <a:solidFill>
                    <a:srgbClr val="ffffff"/>
                  </a:solidFill>
                </a:uFill>
                <a:latin typeface="Times New Roman"/>
              </a:rPr>
              <a:t>in een effen land.</a:t>
            </a:r>
            <a:endParaRPr b="0" lang="nl-NL" sz="1800" spc="-1" strike="noStrike">
              <a:solidFill>
                <a:srgbClr val="000000"/>
              </a:solidFill>
              <a:uFill>
                <a:solidFill>
                  <a:srgbClr val="ffffff"/>
                </a:solidFill>
              </a:uFill>
              <a:latin typeface="Arial"/>
            </a:endParaRPr>
          </a:p>
          <a:p>
            <a:pPr algn="ctr">
              <a:lnSpc>
                <a:spcPct val="100000"/>
              </a:lnSpc>
            </a:pPr>
            <a:r>
              <a:rPr b="1" lang="nl-NL" sz="2400" spc="-1" strike="noStrike">
                <a:solidFill>
                  <a:srgbClr val="000000"/>
                </a:solidFill>
                <a:uFill>
                  <a:solidFill>
                    <a:srgbClr val="ffffff"/>
                  </a:solidFill>
                </a:uFill>
                <a:latin typeface="Times New Roman"/>
              </a:rPr>
              <a:t>Psalm 143:10</a:t>
            </a:r>
            <a:r>
              <a:rPr b="1" lang="nl-NL" sz="4000" spc="-1" strike="noStrike">
                <a:solidFill>
                  <a:srgbClr val="000000"/>
                </a:solidFill>
                <a:uFill>
                  <a:solidFill>
                    <a:srgbClr val="ffffff"/>
                  </a:solidFill>
                </a:uFill>
                <a:latin typeface="Times New Roman"/>
              </a:rPr>
              <a:t> </a:t>
            </a:r>
            <a:endParaRPr b="0" lang="nl-NL" sz="1800" spc="-1" strike="noStrike">
              <a:solidFill>
                <a:srgbClr val="000000"/>
              </a:solidFill>
              <a:uFill>
                <a:solidFill>
                  <a:srgbClr val="ffffff"/>
                </a:solidFill>
              </a:uFill>
              <a:latin typeface="Arial"/>
            </a:endParaRPr>
          </a:p>
          <a:p>
            <a:pPr algn="ctr">
              <a:lnSpc>
                <a:spcPct val="100000"/>
              </a:lnSpc>
            </a:pPr>
            <a:endParaRPr b="0" lang="nl-NL" sz="1800" spc="-1" strike="noStrike">
              <a:solidFill>
                <a:srgbClr val="000000"/>
              </a:solidFill>
              <a:uFill>
                <a:solidFill>
                  <a:srgbClr val="ffffff"/>
                </a:solidFill>
              </a:uFill>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Picture 2" descr=""/>
          <p:cNvPicPr/>
          <p:nvPr/>
        </p:nvPicPr>
        <p:blipFill>
          <a:blip r:embed="rId1"/>
          <a:stretch/>
        </p:blipFill>
        <p:spPr>
          <a:xfrm>
            <a:off x="5924520" y="332640"/>
            <a:ext cx="3219120" cy="1590480"/>
          </a:xfrm>
          <a:prstGeom prst="rect">
            <a:avLst/>
          </a:prstGeom>
          <a:ln>
            <a:noFill/>
          </a:ln>
        </p:spPr>
      </p:pic>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TextShape 1"/>
          <p:cNvSpPr txBox="1"/>
          <p:nvPr/>
        </p:nvSpPr>
        <p:spPr>
          <a:xfrm>
            <a:off x="7200" y="-27360"/>
            <a:ext cx="9136440" cy="1142640"/>
          </a:xfrm>
          <a:prstGeom prst="rect">
            <a:avLst/>
          </a:prstGeom>
          <a:solidFill>
            <a:srgbClr val="000000"/>
          </a:solidFill>
          <a:ln>
            <a:noFill/>
          </a:ln>
        </p:spPr>
        <p:txBody>
          <a:bodyPr anchor="ctr"/>
          <a:p>
            <a:pPr algn="ctr">
              <a:lnSpc>
                <a:spcPct val="100000"/>
              </a:lnSpc>
            </a:pPr>
            <a:r>
              <a:rPr b="1" lang="nl-NL" sz="4400" spc="-1" strike="noStrike">
                <a:solidFill>
                  <a:srgbClr val="ffffff"/>
                </a:solidFill>
                <a:uFill>
                  <a:solidFill>
                    <a:srgbClr val="ffffff"/>
                  </a:solidFill>
                </a:uFill>
                <a:latin typeface="Calibri"/>
              </a:rPr>
              <a:t>Uit de Torah-lezing ‘Wajetsé’</a:t>
            </a:r>
            <a:r>
              <a:rPr b="1" lang="nl-NL" sz="4400" spc="-1" strike="noStrike">
                <a:solidFill>
                  <a:srgbClr val="ffffff"/>
                </a:solidFill>
                <a:uFill>
                  <a:solidFill>
                    <a:srgbClr val="ffffff"/>
                  </a:solidFill>
                </a:uFill>
                <a:latin typeface="Calibri"/>
              </a:rPr>
              <a:t>
</a:t>
            </a:r>
            <a:r>
              <a:rPr b="1" lang="nl-NL" sz="2700" spc="-1" strike="noStrike">
                <a:solidFill>
                  <a:srgbClr val="ffffff"/>
                </a:solidFill>
                <a:uFill>
                  <a:solidFill>
                    <a:srgbClr val="ffffff"/>
                  </a:solidFill>
                </a:uFill>
                <a:latin typeface="Times New Roman"/>
              </a:rPr>
              <a:t>de lezing van vandaag</a:t>
            </a:r>
            <a:endParaRPr b="0" lang="nl-NL" sz="1800" spc="-1" strike="noStrike">
              <a:solidFill>
                <a:srgbClr val="000000"/>
              </a:solidFill>
              <a:uFill>
                <a:solidFill>
                  <a:srgbClr val="ffffff"/>
                </a:solidFill>
              </a:uFill>
              <a:latin typeface="Calibri"/>
            </a:endParaRPr>
          </a:p>
        </p:txBody>
      </p:sp>
      <p:pic>
        <p:nvPicPr>
          <p:cNvPr id="135" name="Picture 2" descr=""/>
          <p:cNvPicPr/>
          <p:nvPr/>
        </p:nvPicPr>
        <p:blipFill>
          <a:blip r:embed="rId1"/>
          <a:stretch/>
        </p:blipFill>
        <p:spPr>
          <a:xfrm>
            <a:off x="6711840" y="620640"/>
            <a:ext cx="2540160" cy="2396160"/>
          </a:xfrm>
          <a:prstGeom prst="rect">
            <a:avLst/>
          </a:prstGeom>
          <a:ln>
            <a:noFill/>
          </a:ln>
        </p:spPr>
      </p:pic>
      <p:pic>
        <p:nvPicPr>
          <p:cNvPr id="136" name="Picture 3" descr=""/>
          <p:cNvPicPr/>
          <p:nvPr/>
        </p:nvPicPr>
        <p:blipFill>
          <a:blip r:embed="rId2"/>
          <a:stretch/>
        </p:blipFill>
        <p:spPr>
          <a:xfrm>
            <a:off x="899640" y="2394720"/>
            <a:ext cx="5584320" cy="4084200"/>
          </a:xfrm>
          <a:prstGeom prst="rect">
            <a:avLst/>
          </a:prstGeom>
          <a:ln>
            <a:noFill/>
          </a:ln>
        </p:spPr>
      </p:pic>
    </p:spTree>
  </p:cSld>
  <p:timing>
    <p:tnLst>
      <p:par>
        <p:cTn id="31" dur="indefinite" restart="never" nodeType="tmRoot">
          <p:childTnLst>
            <p:seq>
              <p:cTn id="32" dur="indefinite" nodeType="mainSeq">
                <p:childTnLst>
                  <p:par>
                    <p:cTn id="33" fill="hold">
                      <p:stCondLst>
                        <p:cond delay="0"/>
                      </p:stCondLst>
                      <p:childTnLst>
                        <p:par>
                          <p:cTn id="34" fill="hold">
                            <p:stCondLst>
                              <p:cond delay="0"/>
                            </p:stCondLst>
                            <p:childTnLst>
                              <p:par>
                                <p:cTn id="35" nodeType="afterEffect" fill="hold" presetClass="entr" presetID="10">
                                  <p:stCondLst>
                                    <p:cond delay="0"/>
                                  </p:stCondLst>
                                  <p:childTnLst>
                                    <p:set>
                                      <p:cBhvr>
                                        <p:cTn id="36" dur="1" fill="hold">
                                          <p:stCondLst>
                                            <p:cond delay="0"/>
                                          </p:stCondLst>
                                        </p:cTn>
                                        <p:tgtEl>
                                          <p:spTgt spid="136"/>
                                        </p:tgtEl>
                                        <p:attrNameLst>
                                          <p:attrName>style.visibility</p:attrName>
                                        </p:attrNameLst>
                                      </p:cBhvr>
                                      <p:to>
                                        <p:strVal val="visible"/>
                                      </p:to>
                                    </p:set>
                                    <p:animEffect filter="fade" transition="in">
                                      <p:cBhvr additive="repl">
                                        <p:cTn id="37" dur="500"/>
                                        <p:tgtEl>
                                          <p:spTgt spid="136"/>
                                        </p:tgtEl>
                                      </p:cBhvr>
                                    </p:animEffect>
                                  </p:childTnLst>
                                </p:cTn>
                              </p:par>
                            </p:childTnLst>
                          </p:cTn>
                        </p:par>
                      </p:childTnLst>
                    </p:cTn>
                  </p:par>
                  <p:par>
                    <p:cTn id="38" fill="hold">
                      <p:stCondLst>
                        <p:cond delay="indefinite"/>
                      </p:stCondLst>
                      <p:childTnLst>
                        <p:par>
                          <p:cTn id="39" fill="hold">
                            <p:stCondLst>
                              <p:cond delay="0"/>
                            </p:stCondLst>
                            <p:childTnLst>
                              <p:par>
                                <p:cTn id="40" nodeType="clickEffect" fill="hold" presetClass="entr" presetID="2" presetSubtype="2">
                                  <p:stCondLst>
                                    <p:cond delay="0"/>
                                  </p:stCondLst>
                                  <p:childTnLst>
                                    <p:set>
                                      <p:cBhvr>
                                        <p:cTn id="41" dur="1" fill="hold">
                                          <p:stCondLst>
                                            <p:cond delay="0"/>
                                          </p:stCondLst>
                                        </p:cTn>
                                        <p:tgtEl>
                                          <p:spTgt spid="135"/>
                                        </p:tgtEl>
                                        <p:attrNameLst>
                                          <p:attrName>style.visibility</p:attrName>
                                        </p:attrNameLst>
                                      </p:cBhvr>
                                      <p:to>
                                        <p:strVal val="visible"/>
                                      </p:to>
                                    </p:set>
                                    <p:anim calcmode="lin" valueType="num">
                                      <p:cBhvr additive="repl">
                                        <p:cTn id="42" dur="500" fill="hold"/>
                                        <p:tgtEl>
                                          <p:spTgt spid="135"/>
                                        </p:tgtEl>
                                        <p:attrNameLst>
                                          <p:attrName>ppt_x</p:attrName>
                                        </p:attrNameLst>
                                      </p:cBhvr>
                                      <p:tavLst>
                                        <p:tav tm="0">
                                          <p:val>
                                            <p:strVal val="1+#ppt_w/2"/>
                                          </p:val>
                                        </p:tav>
                                        <p:tav tm="100000">
                                          <p:val>
                                            <p:strVal val="#ppt_x"/>
                                          </p:val>
                                        </p:tav>
                                      </p:tavLst>
                                    </p:anim>
                                    <p:anim calcmode="lin" valueType="num">
                                      <p:cBhvr additive="repl">
                                        <p:cTn id="43" dur="500" fill="hold"/>
                                        <p:tgtEl>
                                          <p:spTgt spid="135"/>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Picture 2" descr=""/>
          <p:cNvPicPr/>
          <p:nvPr/>
        </p:nvPicPr>
        <p:blipFill>
          <a:blip r:embed="rId1"/>
          <a:stretch/>
        </p:blipFill>
        <p:spPr>
          <a:xfrm>
            <a:off x="5760" y="1124640"/>
            <a:ext cx="9152640" cy="5940360"/>
          </a:xfrm>
          <a:prstGeom prst="rect">
            <a:avLst/>
          </a:prstGeom>
          <a:ln>
            <a:noFill/>
          </a:ln>
        </p:spPr>
      </p:pic>
      <p:sp>
        <p:nvSpPr>
          <p:cNvPr id="138" name="CustomShape 1"/>
          <p:cNvSpPr/>
          <p:nvPr/>
        </p:nvSpPr>
        <p:spPr>
          <a:xfrm flipV="1">
            <a:off x="2051640" y="1989000"/>
            <a:ext cx="2952000" cy="4868640"/>
          </a:xfrm>
          <a:custGeom>
            <a:avLst/>
            <a:gdLst/>
            <a:ahLst/>
            <a:rect l="l" t="t" r="r" b="b"/>
            <a:pathLst>
              <a:path w="21600" h="21600">
                <a:moveTo>
                  <a:pt x="0" y="0"/>
                </a:moveTo>
                <a:lnTo>
                  <a:pt x="21600" y="21600"/>
                </a:lnTo>
              </a:path>
            </a:pathLst>
          </a:custGeom>
          <a:noFill/>
          <a:ln w="57240">
            <a:solidFill>
              <a:srgbClr val="ff0000"/>
            </a:solidFill>
            <a:round/>
            <a:tailEnd len="med" type="arrow" w="med"/>
          </a:ln>
        </p:spPr>
        <p:style>
          <a:lnRef idx="1">
            <a:schemeClr val="accent1"/>
          </a:lnRef>
          <a:fillRef idx="0">
            <a:schemeClr val="accent1"/>
          </a:fillRef>
          <a:effectRef idx="0">
            <a:schemeClr val="accent1"/>
          </a:effectRef>
          <a:fontRef idx="minor"/>
        </p:style>
      </p:sp>
      <p:sp>
        <p:nvSpPr>
          <p:cNvPr id="139" name="CustomShape 2"/>
          <p:cNvSpPr/>
          <p:nvPr/>
        </p:nvSpPr>
        <p:spPr>
          <a:xfrm>
            <a:off x="179640" y="4437000"/>
            <a:ext cx="2016000" cy="456120"/>
          </a:xfrm>
          <a:prstGeom prst="rect">
            <a:avLst/>
          </a:prstGeom>
          <a:solidFill>
            <a:schemeClr val="tx1"/>
          </a:solidFill>
          <a:ln>
            <a:noFill/>
          </a:ln>
        </p:spPr>
        <p:style>
          <a:lnRef idx="0"/>
          <a:fillRef idx="0"/>
          <a:effectRef idx="0"/>
          <a:fontRef idx="minor"/>
        </p:style>
        <p:txBody>
          <a:bodyPr lIns="90000" rIns="90000" tIns="45000" bIns="45000"/>
          <a:p>
            <a:pPr algn="ctr">
              <a:lnSpc>
                <a:spcPct val="100000"/>
              </a:lnSpc>
            </a:pPr>
            <a:r>
              <a:rPr b="1" lang="nl-NL" sz="2400" spc="-1" strike="noStrike">
                <a:solidFill>
                  <a:srgbClr val="ffffff"/>
                </a:solidFill>
                <a:uFill>
                  <a:solidFill>
                    <a:srgbClr val="ffffff"/>
                  </a:solidFill>
                </a:uFill>
                <a:latin typeface="Times New Roman"/>
              </a:rPr>
              <a:t>c.a. 1000 km</a:t>
            </a:r>
            <a:endParaRPr b="0" lang="nl-NL" sz="1800" spc="-1" strike="noStrike">
              <a:solidFill>
                <a:srgbClr val="000000"/>
              </a:solidFill>
              <a:uFill>
                <a:solidFill>
                  <a:srgbClr val="ffffff"/>
                </a:solidFill>
              </a:uFill>
              <a:latin typeface="Arial"/>
            </a:endParaRPr>
          </a:p>
        </p:txBody>
      </p:sp>
      <p:sp>
        <p:nvSpPr>
          <p:cNvPr id="140" name="CustomShape 3"/>
          <p:cNvSpPr/>
          <p:nvPr/>
        </p:nvSpPr>
        <p:spPr>
          <a:xfrm>
            <a:off x="3490200" y="4653000"/>
            <a:ext cx="5630400" cy="2284920"/>
          </a:xfrm>
          <a:prstGeom prst="rect">
            <a:avLst/>
          </a:prstGeom>
          <a:solidFill>
            <a:schemeClr val="tx1"/>
          </a:solidFill>
          <a:ln>
            <a:noFill/>
          </a:ln>
        </p:spPr>
        <p:style>
          <a:lnRef idx="0"/>
          <a:fillRef idx="0"/>
          <a:effectRef idx="0"/>
          <a:fontRef idx="minor"/>
        </p:style>
        <p:txBody>
          <a:bodyPr lIns="90000" rIns="90000" tIns="45000" bIns="45000"/>
          <a:p>
            <a:pPr>
              <a:lnSpc>
                <a:spcPct val="100000"/>
              </a:lnSpc>
            </a:pPr>
            <a:r>
              <a:rPr b="1" lang="nl-NL" sz="1800" spc="-1" strike="noStrike">
                <a:solidFill>
                  <a:srgbClr val="ffffff"/>
                </a:solidFill>
                <a:uFill>
                  <a:solidFill>
                    <a:srgbClr val="ffffff"/>
                  </a:solidFill>
                </a:uFill>
                <a:latin typeface="Times New Roman"/>
              </a:rPr>
              <a:t>Gen.28:1-3 “Toen liet ​Isaak​ ​Jakob​ roepen, zegende hem en hield hem voor: ‘Trouw in geen geval een meisje uit ​Kanaän. Vertrek van hier, ga naar Paddan-Aram, naar de ​familie​ van Betuel, de vader van je moeder, en trouw met een van de dochters van ​Laban, je moeders broer. God, de Ontzagwekkende, moge je ​zegenen, je vruchtbaar maken en je veel nakomelingen geven, zodat er een groot aantal volken uit je voortkomt. “</a:t>
            </a:r>
            <a:endParaRPr b="0" lang="nl-NL" sz="1800" spc="-1" strike="noStrike">
              <a:solidFill>
                <a:srgbClr val="000000"/>
              </a:solidFill>
              <a:uFill>
                <a:solidFill>
                  <a:srgbClr val="ffffff"/>
                </a:solidFill>
              </a:uFill>
              <a:latin typeface="Arial"/>
            </a:endParaRPr>
          </a:p>
        </p:txBody>
      </p:sp>
      <p:pic>
        <p:nvPicPr>
          <p:cNvPr id="141" name="Picture 2" descr=""/>
          <p:cNvPicPr/>
          <p:nvPr/>
        </p:nvPicPr>
        <p:blipFill>
          <a:blip r:embed="rId2"/>
          <a:stretch/>
        </p:blipFill>
        <p:spPr>
          <a:xfrm>
            <a:off x="1440" y="-99360"/>
            <a:ext cx="9138960" cy="1218960"/>
          </a:xfrm>
          <a:prstGeom prst="rect">
            <a:avLst/>
          </a:prstGeom>
          <a:ln>
            <a:noFill/>
          </a:ln>
        </p:spPr>
      </p:pic>
    </p:spTree>
  </p:cSld>
  <p:timing>
    <p:tnLst>
      <p:par>
        <p:cTn id="44" dur="indefinite" restart="never" nodeType="tmRoot">
          <p:childTnLst>
            <p:seq>
              <p:cTn id="45" dur="indefinite" nodeType="mainSeq">
                <p:childTnLst>
                  <p:par>
                    <p:cTn id="46" fill="hold">
                      <p:stCondLst>
                        <p:cond delay="0"/>
                      </p:stCondLst>
                      <p:childTnLst>
                        <p:par>
                          <p:cTn id="47" fill="hold">
                            <p:stCondLst>
                              <p:cond delay="0"/>
                            </p:stCondLst>
                            <p:childTnLst>
                              <p:par>
                                <p:cTn id="48" nodeType="afterEffect" fill="hold" presetClass="entr" presetID="2" presetSubtype="4">
                                  <p:stCondLst>
                                    <p:cond delay="0"/>
                                  </p:stCondLst>
                                  <p:childTnLst>
                                    <p:set>
                                      <p:cBhvr>
                                        <p:cTn id="49" dur="1" fill="hold">
                                          <p:stCondLst>
                                            <p:cond delay="0"/>
                                          </p:stCondLst>
                                        </p:cTn>
                                        <p:tgtEl>
                                          <p:spTgt spid="140"/>
                                        </p:tgtEl>
                                        <p:attrNameLst>
                                          <p:attrName>style.visibility</p:attrName>
                                        </p:attrNameLst>
                                      </p:cBhvr>
                                      <p:to>
                                        <p:strVal val="visible"/>
                                      </p:to>
                                    </p:set>
                                    <p:anim calcmode="lin" valueType="num">
                                      <p:cBhvr additive="repl">
                                        <p:cTn id="50" dur="500" fill="hold"/>
                                        <p:tgtEl>
                                          <p:spTgt spid="140"/>
                                        </p:tgtEl>
                                        <p:attrNameLst>
                                          <p:attrName>ppt_x</p:attrName>
                                        </p:attrNameLst>
                                      </p:cBhvr>
                                      <p:tavLst>
                                        <p:tav tm="0">
                                          <p:val>
                                            <p:strVal val="#ppt_x"/>
                                          </p:val>
                                        </p:tav>
                                        <p:tav tm="100000">
                                          <p:val>
                                            <p:strVal val="#ppt_x"/>
                                          </p:val>
                                        </p:tav>
                                      </p:tavLst>
                                    </p:anim>
                                    <p:anim calcmode="lin" valueType="num">
                                      <p:cBhvr additive="repl">
                                        <p:cTn id="51"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nodeType="clickEffect" fill="hold" presetClass="entr" presetID="22" presetSubtype="4">
                                  <p:stCondLst>
                                    <p:cond delay="0"/>
                                  </p:stCondLst>
                                  <p:childTnLst>
                                    <p:set>
                                      <p:cBhvr>
                                        <p:cTn id="55" dur="1" fill="hold">
                                          <p:stCondLst>
                                            <p:cond delay="0"/>
                                          </p:stCondLst>
                                        </p:cTn>
                                        <p:tgtEl>
                                          <p:spTgt spid="138"/>
                                        </p:tgtEl>
                                        <p:attrNameLst>
                                          <p:attrName>style.visibility</p:attrName>
                                        </p:attrNameLst>
                                      </p:cBhvr>
                                      <p:to>
                                        <p:strVal val="visible"/>
                                      </p:to>
                                    </p:set>
                                    <p:animEffect filter="wipe(down)" transition="out">
                                      <p:cBhvr additive="repl">
                                        <p:cTn id="56" dur="500"/>
                                        <p:tgtEl>
                                          <p:spTgt spid="138"/>
                                        </p:tgtEl>
                                      </p:cBhvr>
                                    </p:animEffect>
                                  </p:childTnLst>
                                </p:cTn>
                              </p:par>
                            </p:childTnLst>
                          </p:cTn>
                        </p:par>
                        <p:par>
                          <p:cTn id="57" fill="hold">
                            <p:stCondLst>
                              <p:cond delay="500"/>
                            </p:stCondLst>
                            <p:childTnLst>
                              <p:par>
                                <p:cTn id="58" nodeType="afterEffect" fill="hold" presetClass="entr" presetID="2" presetSubtype="8">
                                  <p:stCondLst>
                                    <p:cond delay="0"/>
                                  </p:stCondLst>
                                  <p:childTnLst>
                                    <p:set>
                                      <p:cBhvr>
                                        <p:cTn id="59" dur="1" fill="hold">
                                          <p:stCondLst>
                                            <p:cond delay="0"/>
                                          </p:stCondLst>
                                        </p:cTn>
                                        <p:tgtEl>
                                          <p:spTgt spid="139"/>
                                        </p:tgtEl>
                                        <p:attrNameLst>
                                          <p:attrName>style.visibility</p:attrName>
                                        </p:attrNameLst>
                                      </p:cBhvr>
                                      <p:to>
                                        <p:strVal val="visible"/>
                                      </p:to>
                                    </p:set>
                                    <p:anim calcmode="lin" valueType="num">
                                      <p:cBhvr additive="repl">
                                        <p:cTn id="60" dur="500" fill="hold"/>
                                        <p:tgtEl>
                                          <p:spTgt spid="139"/>
                                        </p:tgtEl>
                                        <p:attrNameLst>
                                          <p:attrName>ppt_x</p:attrName>
                                        </p:attrNameLst>
                                      </p:cBhvr>
                                      <p:tavLst>
                                        <p:tav tm="0">
                                          <p:val>
                                            <p:strVal val="0-#ppt_w/2"/>
                                          </p:val>
                                        </p:tav>
                                        <p:tav tm="100000">
                                          <p:val>
                                            <p:strVal val="#ppt_x"/>
                                          </p:val>
                                        </p:tav>
                                      </p:tavLst>
                                    </p:anim>
                                    <p:anim calcmode="lin" valueType="num">
                                      <p:cBhvr additive="repl">
                                        <p:cTn id="61" dur="500" fill="hold"/>
                                        <p:tgtEl>
                                          <p:spTgt spid="139"/>
                                        </p:tgtEl>
                                        <p:attrNameLst>
                                          <p:attrName>ppt_y</p:attrName>
                                        </p:attrNameLst>
                                      </p:cBhvr>
                                      <p:tavLst>
                                        <p:tav tm="0">
                                          <p:val>
                                            <p:strVal val="#ppt_y"/>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Picture 2" descr=""/>
          <p:cNvPicPr/>
          <p:nvPr/>
        </p:nvPicPr>
        <p:blipFill>
          <a:blip r:embed="rId1"/>
          <a:srcRect l="5690" t="8112" r="7162" b="11055"/>
          <a:stretch/>
        </p:blipFill>
        <p:spPr>
          <a:xfrm>
            <a:off x="-2160" y="1099800"/>
            <a:ext cx="9143640" cy="5927040"/>
          </a:xfrm>
          <a:prstGeom prst="rect">
            <a:avLst/>
          </a:prstGeom>
          <a:ln>
            <a:noFill/>
          </a:ln>
        </p:spPr>
      </p:pic>
      <p:sp>
        <p:nvSpPr>
          <p:cNvPr id="143" name="CustomShape 1"/>
          <p:cNvSpPr/>
          <p:nvPr/>
        </p:nvSpPr>
        <p:spPr>
          <a:xfrm>
            <a:off x="6372360" y="1556640"/>
            <a:ext cx="2520000" cy="2040120"/>
          </a:xfrm>
          <a:prstGeom prst="rect">
            <a:avLst/>
          </a:prstGeom>
          <a:noFill/>
          <a:ln>
            <a:noFill/>
          </a:ln>
        </p:spPr>
        <p:style>
          <a:lnRef idx="0"/>
          <a:fillRef idx="0"/>
          <a:effectRef idx="0"/>
          <a:fontRef idx="minor"/>
        </p:style>
        <p:txBody>
          <a:bodyPr lIns="90000" rIns="90000" tIns="45000" bIns="45000"/>
          <a:p>
            <a:pPr algn="ctr">
              <a:lnSpc>
                <a:spcPct val="100000"/>
              </a:lnSpc>
            </a:pPr>
            <a:r>
              <a:rPr b="1" lang="nl-NL" sz="3200" spc="-1" strike="noStrike">
                <a:solidFill>
                  <a:srgbClr val="000000"/>
                </a:solidFill>
                <a:uFill>
                  <a:solidFill>
                    <a:srgbClr val="ffffff"/>
                  </a:solidFill>
                </a:uFill>
                <a:latin typeface="Times New Roman"/>
              </a:rPr>
              <a:t>Het werd Jakob niet gemakkelijk gemaakt.</a:t>
            </a:r>
            <a:endParaRPr b="0" lang="nl-NL" sz="1800" spc="-1" strike="noStrike">
              <a:solidFill>
                <a:srgbClr val="000000"/>
              </a:solidFill>
              <a:uFill>
                <a:solidFill>
                  <a:srgbClr val="ffffff"/>
                </a:solidFill>
              </a:uFill>
              <a:latin typeface="Arial"/>
            </a:endParaRPr>
          </a:p>
        </p:txBody>
      </p:sp>
      <p:sp>
        <p:nvSpPr>
          <p:cNvPr id="144" name="CustomShape 2"/>
          <p:cNvSpPr/>
          <p:nvPr/>
        </p:nvSpPr>
        <p:spPr>
          <a:xfrm>
            <a:off x="0" y="6495840"/>
            <a:ext cx="9111240" cy="456120"/>
          </a:xfrm>
          <a:prstGeom prst="rect">
            <a:avLst/>
          </a:prstGeom>
          <a:noFill/>
          <a:ln>
            <a:noFill/>
          </a:ln>
        </p:spPr>
        <p:style>
          <a:lnRef idx="0"/>
          <a:fillRef idx="0"/>
          <a:effectRef idx="0"/>
          <a:fontRef idx="minor"/>
        </p:style>
        <p:txBody>
          <a:bodyPr lIns="90000" rIns="90000" tIns="45000" bIns="45000"/>
          <a:p>
            <a:pPr>
              <a:lnSpc>
                <a:spcPct val="100000"/>
              </a:lnSpc>
            </a:pPr>
            <a:r>
              <a:rPr b="1" lang="nl-NL" sz="2400" spc="-1" strike="noStrike">
                <a:solidFill>
                  <a:srgbClr val="ffffff"/>
                </a:solidFill>
                <a:uFill>
                  <a:solidFill>
                    <a:srgbClr val="ffffff"/>
                  </a:solidFill>
                </a:uFill>
                <a:latin typeface="Times New Roman"/>
              </a:rPr>
              <a:t>“</a:t>
            </a:r>
            <a:r>
              <a:rPr b="1" lang="nl-NL" sz="2400" spc="-1" strike="noStrike">
                <a:solidFill>
                  <a:srgbClr val="ffffff"/>
                </a:solidFill>
                <a:uFill>
                  <a:solidFill>
                    <a:srgbClr val="ffffff"/>
                  </a:solidFill>
                </a:uFill>
                <a:latin typeface="Times New Roman"/>
              </a:rPr>
              <a:t>En hij </a:t>
            </a:r>
            <a:r>
              <a:rPr b="1" i="1" lang="nl-NL" sz="2400" spc="-1" strike="noStrike">
                <a:solidFill>
                  <a:srgbClr val="ffffff"/>
                </a:solidFill>
                <a:uFill>
                  <a:solidFill>
                    <a:srgbClr val="ffffff"/>
                  </a:solidFill>
                </a:uFill>
                <a:latin typeface="Times New Roman"/>
              </a:rPr>
              <a:t>zegende</a:t>
            </a:r>
            <a:r>
              <a:rPr b="1" lang="nl-NL" sz="2400" spc="-1" strike="noStrike">
                <a:solidFill>
                  <a:srgbClr val="ffffff"/>
                </a:solidFill>
                <a:uFill>
                  <a:solidFill>
                    <a:srgbClr val="ffffff"/>
                  </a:solidFill>
                </a:uFill>
                <a:latin typeface="Times New Roman"/>
              </a:rPr>
              <a:t> hem daar.” </a:t>
            </a:r>
            <a:r>
              <a:rPr b="1" lang="nl-NL" sz="1200" spc="-1" strike="noStrike">
                <a:solidFill>
                  <a:srgbClr val="ffffff"/>
                </a:solidFill>
                <a:uFill>
                  <a:solidFill>
                    <a:srgbClr val="ffffff"/>
                  </a:solidFill>
                </a:uFill>
                <a:latin typeface="Times New Roman"/>
              </a:rPr>
              <a:t>Gen.32:29 </a:t>
            </a:r>
            <a:endParaRPr b="0" lang="nl-NL" sz="1800" spc="-1" strike="noStrike">
              <a:solidFill>
                <a:srgbClr val="000000"/>
              </a:solidFill>
              <a:uFill>
                <a:solidFill>
                  <a:srgbClr val="ffffff"/>
                </a:solidFill>
              </a:uFill>
              <a:latin typeface="Arial"/>
            </a:endParaRPr>
          </a:p>
        </p:txBody>
      </p:sp>
      <p:sp>
        <p:nvSpPr>
          <p:cNvPr id="145" name="TextShape 3"/>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46" name="Picture 2" descr=""/>
          <p:cNvPicPr/>
          <p:nvPr/>
        </p:nvPicPr>
        <p:blipFill>
          <a:blip r:embed="rId2"/>
          <a:stretch/>
        </p:blipFill>
        <p:spPr>
          <a:xfrm>
            <a:off x="1440" y="-99360"/>
            <a:ext cx="9138960" cy="1218960"/>
          </a:xfrm>
          <a:prstGeom prst="rect">
            <a:avLst/>
          </a:prstGeom>
          <a:ln>
            <a:noFill/>
          </a:ln>
        </p:spPr>
      </p:pic>
    </p:spTree>
  </p:cSld>
  <p:timing>
    <p:tnLst>
      <p:par>
        <p:cTn id="62" dur="indefinite" restart="never" nodeType="tmRoot">
          <p:childTnLst>
            <p:seq>
              <p:cTn id="63" dur="indefinite" nodeType="mainSeq">
                <p:childTnLst>
                  <p:par>
                    <p:cTn id="64" fill="hold">
                      <p:stCondLst>
                        <p:cond delay="0"/>
                      </p:stCondLst>
                      <p:childTnLst>
                        <p:par>
                          <p:cTn id="65" fill="hold">
                            <p:stCondLst>
                              <p:cond delay="0"/>
                            </p:stCondLst>
                            <p:childTnLst>
                              <p:par>
                                <p:cTn id="66" nodeType="afterEffect" fill="hold" presetClass="entr" presetID="2" presetSubtype="4">
                                  <p:stCondLst>
                                    <p:cond delay="0"/>
                                  </p:stCondLst>
                                  <p:childTnLst>
                                    <p:set>
                                      <p:cBhvr>
                                        <p:cTn id="67" dur="1" fill="hold">
                                          <p:stCondLst>
                                            <p:cond delay="0"/>
                                          </p:stCondLst>
                                        </p:cTn>
                                        <p:tgtEl>
                                          <p:spTgt spid="143"/>
                                        </p:tgtEl>
                                        <p:attrNameLst>
                                          <p:attrName>style.visibility</p:attrName>
                                        </p:attrNameLst>
                                      </p:cBhvr>
                                      <p:to>
                                        <p:strVal val="visible"/>
                                      </p:to>
                                    </p:set>
                                    <p:anim calcmode="lin" valueType="num">
                                      <p:cBhvr additive="repl">
                                        <p:cTn id="68" dur="500" fill="hold"/>
                                        <p:tgtEl>
                                          <p:spTgt spid="143"/>
                                        </p:tgtEl>
                                        <p:attrNameLst>
                                          <p:attrName>ppt_x</p:attrName>
                                        </p:attrNameLst>
                                      </p:cBhvr>
                                      <p:tavLst>
                                        <p:tav tm="0">
                                          <p:val>
                                            <p:strVal val="#ppt_x"/>
                                          </p:val>
                                        </p:tav>
                                        <p:tav tm="100000">
                                          <p:val>
                                            <p:strVal val="#ppt_x"/>
                                          </p:val>
                                        </p:tav>
                                      </p:tavLst>
                                    </p:anim>
                                    <p:anim calcmode="lin" valueType="num">
                                      <p:cBhvr additive="repl">
                                        <p:cTn id="69"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nodeType="clickEffect" fill="hold" presetClass="entr" presetID="2" presetSubtype="4">
                                  <p:stCondLst>
                                    <p:cond delay="0"/>
                                  </p:stCondLst>
                                  <p:childTnLst>
                                    <p:set>
                                      <p:cBhvr>
                                        <p:cTn id="73" dur="1" fill="hold">
                                          <p:stCondLst>
                                            <p:cond delay="0"/>
                                          </p:stCondLst>
                                        </p:cTn>
                                        <p:tgtEl>
                                          <p:spTgt spid="144"/>
                                        </p:tgtEl>
                                        <p:attrNameLst>
                                          <p:attrName>style.visibility</p:attrName>
                                        </p:attrNameLst>
                                      </p:cBhvr>
                                      <p:to>
                                        <p:strVal val="visible"/>
                                      </p:to>
                                    </p:set>
                                    <p:anim calcmode="lin" valueType="num">
                                      <p:cBhvr additive="repl">
                                        <p:cTn id="74" dur="500" fill="hold"/>
                                        <p:tgtEl>
                                          <p:spTgt spid="144"/>
                                        </p:tgtEl>
                                        <p:attrNameLst>
                                          <p:attrName>ppt_x</p:attrName>
                                        </p:attrNameLst>
                                      </p:cBhvr>
                                      <p:tavLst>
                                        <p:tav tm="0">
                                          <p:val>
                                            <p:strVal val="#ppt_x"/>
                                          </p:val>
                                        </p:tav>
                                        <p:tav tm="100000">
                                          <p:val>
                                            <p:strVal val="#ppt_x"/>
                                          </p:val>
                                        </p:tav>
                                      </p:tavLst>
                                    </p:anim>
                                    <p:anim calcmode="lin" valueType="num">
                                      <p:cBhvr additive="repl">
                                        <p:cTn id="75"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7" name="Picture 2" descr=""/>
          <p:cNvPicPr/>
          <p:nvPr/>
        </p:nvPicPr>
        <p:blipFill>
          <a:blip r:embed="rId1"/>
          <a:srcRect l="0" t="0" r="10973" b="0"/>
          <a:stretch/>
        </p:blipFill>
        <p:spPr>
          <a:xfrm>
            <a:off x="0" y="1112040"/>
            <a:ext cx="9143640" cy="6048360"/>
          </a:xfrm>
          <a:prstGeom prst="rect">
            <a:avLst/>
          </a:prstGeom>
          <a:ln>
            <a:noFill/>
          </a:ln>
        </p:spPr>
      </p:pic>
      <p:sp>
        <p:nvSpPr>
          <p:cNvPr id="148" name="CustomShape 1"/>
          <p:cNvSpPr/>
          <p:nvPr/>
        </p:nvSpPr>
        <p:spPr>
          <a:xfrm>
            <a:off x="6876360" y="1556640"/>
            <a:ext cx="2016000" cy="1187640"/>
          </a:xfrm>
          <a:prstGeom prst="rect">
            <a:avLst/>
          </a:prstGeom>
          <a:solidFill>
            <a:srgbClr val="2c1502"/>
          </a:solidFill>
          <a:ln>
            <a:noFill/>
          </a:ln>
        </p:spPr>
        <p:style>
          <a:lnRef idx="0"/>
          <a:fillRef idx="0"/>
          <a:effectRef idx="0"/>
          <a:fontRef idx="minor"/>
        </p:style>
        <p:txBody>
          <a:bodyPr lIns="90000" rIns="90000" tIns="45000" bIns="45000"/>
          <a:p>
            <a:pPr algn="ctr">
              <a:lnSpc>
                <a:spcPct val="100000"/>
              </a:lnSpc>
            </a:pPr>
            <a:r>
              <a:rPr b="1" lang="nl-NL" sz="2400" spc="-1" strike="noStrike">
                <a:solidFill>
                  <a:srgbClr val="ffffff"/>
                </a:solidFill>
                <a:uFill>
                  <a:solidFill>
                    <a:srgbClr val="ffffff"/>
                  </a:solidFill>
                </a:uFill>
                <a:latin typeface="Times New Roman"/>
              </a:rPr>
              <a:t>En hoe ging het met Isaäk?</a:t>
            </a:r>
            <a:endParaRPr b="0" lang="nl-NL" sz="1800" spc="-1" strike="noStrike">
              <a:solidFill>
                <a:srgbClr val="000000"/>
              </a:solidFill>
              <a:uFill>
                <a:solidFill>
                  <a:srgbClr val="ffffff"/>
                </a:solidFill>
              </a:uFill>
              <a:latin typeface="Arial"/>
            </a:endParaRPr>
          </a:p>
        </p:txBody>
      </p:sp>
      <p:sp>
        <p:nvSpPr>
          <p:cNvPr id="149" name="CustomShape 2"/>
          <p:cNvSpPr/>
          <p:nvPr/>
        </p:nvSpPr>
        <p:spPr>
          <a:xfrm>
            <a:off x="323640" y="4874400"/>
            <a:ext cx="4571640" cy="1919160"/>
          </a:xfrm>
          <a:prstGeom prst="rect">
            <a:avLst/>
          </a:prstGeom>
          <a:solidFill>
            <a:srgbClr val="2c1502"/>
          </a:solidFill>
          <a:ln>
            <a:noFill/>
          </a:ln>
        </p:spPr>
        <p:style>
          <a:lnRef idx="0"/>
          <a:fillRef idx="0"/>
          <a:effectRef idx="0"/>
          <a:fontRef idx="minor"/>
        </p:style>
        <p:txBody>
          <a:bodyPr lIns="90000" rIns="90000" tIns="45000" bIns="45000"/>
          <a:p>
            <a:pPr>
              <a:lnSpc>
                <a:spcPct val="100000"/>
              </a:lnSpc>
            </a:pPr>
            <a:r>
              <a:rPr b="0" lang="nl-NL" sz="2400" spc="-1" strike="noStrike">
                <a:solidFill>
                  <a:srgbClr val="ffffff"/>
                </a:solidFill>
                <a:uFill>
                  <a:solidFill>
                    <a:srgbClr val="ffffff"/>
                  </a:solidFill>
                </a:uFill>
                <a:latin typeface="Times New Roman"/>
              </a:rPr>
              <a:t>Gen.26:1 “Eens brak er in het land hongersnood uit, en daarom ging ​Isaak​ naar Gerar, de stad van Abimelech, de ​koning​ van de Filistijnen.”</a:t>
            </a:r>
            <a:endParaRPr b="0" lang="nl-NL" sz="1800" spc="-1" strike="noStrike">
              <a:solidFill>
                <a:srgbClr val="000000"/>
              </a:solidFill>
              <a:uFill>
                <a:solidFill>
                  <a:srgbClr val="ffffff"/>
                </a:solidFill>
              </a:uFill>
              <a:latin typeface="Arial"/>
            </a:endParaRPr>
          </a:p>
        </p:txBody>
      </p:sp>
      <p:sp>
        <p:nvSpPr>
          <p:cNvPr id="150" name="TextShape 3"/>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51" name="Picture 2" descr=""/>
          <p:cNvPicPr/>
          <p:nvPr/>
        </p:nvPicPr>
        <p:blipFill>
          <a:blip r:embed="rId2"/>
          <a:stretch/>
        </p:blipFill>
        <p:spPr>
          <a:xfrm>
            <a:off x="1440" y="-99360"/>
            <a:ext cx="9138960" cy="1218960"/>
          </a:xfrm>
          <a:prstGeom prst="rect">
            <a:avLst/>
          </a:prstGeom>
          <a:ln>
            <a:noFill/>
          </a:ln>
        </p:spPr>
      </p:pic>
    </p:spTree>
  </p:cSld>
  <p:timing>
    <p:tnLst>
      <p:par>
        <p:cTn id="76" dur="indefinite" restart="never" nodeType="tmRoot">
          <p:childTnLst>
            <p:seq>
              <p:cTn id="77" dur="indefinite" nodeType="mainSeq">
                <p:childTnLst>
                  <p:par>
                    <p:cTn id="78" fill="hold">
                      <p:stCondLst>
                        <p:cond delay="0"/>
                      </p:stCondLst>
                      <p:childTnLst>
                        <p:par>
                          <p:cTn id="79" fill="hold">
                            <p:stCondLst>
                              <p:cond delay="0"/>
                            </p:stCondLst>
                            <p:childTnLst>
                              <p:par>
                                <p:cTn id="80" nodeType="afterEffect" fill="hold" presetClass="entr" presetID="2" presetSubtype="2">
                                  <p:stCondLst>
                                    <p:cond delay="0"/>
                                  </p:stCondLst>
                                  <p:childTnLst>
                                    <p:set>
                                      <p:cBhvr>
                                        <p:cTn id="81" dur="1" fill="hold">
                                          <p:stCondLst>
                                            <p:cond delay="0"/>
                                          </p:stCondLst>
                                        </p:cTn>
                                        <p:tgtEl>
                                          <p:spTgt spid="148"/>
                                        </p:tgtEl>
                                        <p:attrNameLst>
                                          <p:attrName>style.visibility</p:attrName>
                                        </p:attrNameLst>
                                      </p:cBhvr>
                                      <p:to>
                                        <p:strVal val="visible"/>
                                      </p:to>
                                    </p:set>
                                    <p:anim calcmode="lin" valueType="num">
                                      <p:cBhvr additive="repl">
                                        <p:cTn id="82" dur="500" fill="hold"/>
                                        <p:tgtEl>
                                          <p:spTgt spid="148"/>
                                        </p:tgtEl>
                                        <p:attrNameLst>
                                          <p:attrName>ppt_x</p:attrName>
                                        </p:attrNameLst>
                                      </p:cBhvr>
                                      <p:tavLst>
                                        <p:tav tm="0">
                                          <p:val>
                                            <p:strVal val="1+#ppt_w/2"/>
                                          </p:val>
                                        </p:tav>
                                        <p:tav tm="100000">
                                          <p:val>
                                            <p:strVal val="#ppt_x"/>
                                          </p:val>
                                        </p:tav>
                                      </p:tavLst>
                                    </p:anim>
                                    <p:anim calcmode="lin" valueType="num">
                                      <p:cBhvr additive="repl">
                                        <p:cTn id="83" dur="500" fill="hold"/>
                                        <p:tgtEl>
                                          <p:spTgt spid="148"/>
                                        </p:tgtEl>
                                        <p:attrNameLst>
                                          <p:attrName>ppt_y</p:attrName>
                                        </p:attrNameLst>
                                      </p:cBhvr>
                                      <p:tavLst>
                                        <p:tav tm="0">
                                          <p:val>
                                            <p:strVal val="#ppt_y"/>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nodeType="clickEffect" fill="hold" presetClass="entr" presetID="2" presetSubtype="4">
                                  <p:stCondLst>
                                    <p:cond delay="0"/>
                                  </p:stCondLst>
                                  <p:childTnLst>
                                    <p:set>
                                      <p:cBhvr>
                                        <p:cTn id="87" dur="1" fill="hold">
                                          <p:stCondLst>
                                            <p:cond delay="0"/>
                                          </p:stCondLst>
                                        </p:cTn>
                                        <p:tgtEl>
                                          <p:spTgt spid="149"/>
                                        </p:tgtEl>
                                        <p:attrNameLst>
                                          <p:attrName>style.visibility</p:attrName>
                                        </p:attrNameLst>
                                      </p:cBhvr>
                                      <p:to>
                                        <p:strVal val="visible"/>
                                      </p:to>
                                    </p:set>
                                    <p:anim calcmode="lin" valueType="num">
                                      <p:cBhvr additive="repl">
                                        <p:cTn id="88" dur="500" fill="hold"/>
                                        <p:tgtEl>
                                          <p:spTgt spid="149"/>
                                        </p:tgtEl>
                                        <p:attrNameLst>
                                          <p:attrName>ppt_x</p:attrName>
                                        </p:attrNameLst>
                                      </p:cBhvr>
                                      <p:tavLst>
                                        <p:tav tm="0">
                                          <p:val>
                                            <p:strVal val="#ppt_x"/>
                                          </p:val>
                                        </p:tav>
                                        <p:tav tm="100000">
                                          <p:val>
                                            <p:strVal val="#ppt_x"/>
                                          </p:val>
                                        </p:tav>
                                      </p:tavLst>
                                    </p:anim>
                                    <p:anim calcmode="lin" valueType="num">
                                      <p:cBhvr additive="repl">
                                        <p:cTn id="89" dur="500" fill="hold"/>
                                        <p:tgtEl>
                                          <p:spTgt spid="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2" name="Picture 2" descr=""/>
          <p:cNvPicPr/>
          <p:nvPr/>
        </p:nvPicPr>
        <p:blipFill>
          <a:blip r:embed="rId1"/>
          <a:srcRect l="5690" t="8112" r="7162" b="11055"/>
          <a:stretch/>
        </p:blipFill>
        <p:spPr>
          <a:xfrm>
            <a:off x="-2160" y="1099800"/>
            <a:ext cx="9143640" cy="5927040"/>
          </a:xfrm>
          <a:prstGeom prst="rect">
            <a:avLst/>
          </a:prstGeom>
          <a:ln>
            <a:noFill/>
          </a:ln>
        </p:spPr>
      </p:pic>
      <p:sp>
        <p:nvSpPr>
          <p:cNvPr id="153" name="CustomShape 1"/>
          <p:cNvSpPr/>
          <p:nvPr/>
        </p:nvSpPr>
        <p:spPr>
          <a:xfrm>
            <a:off x="6372360" y="1556640"/>
            <a:ext cx="2520000" cy="2040120"/>
          </a:xfrm>
          <a:prstGeom prst="rect">
            <a:avLst/>
          </a:prstGeom>
          <a:noFill/>
          <a:ln>
            <a:noFill/>
          </a:ln>
        </p:spPr>
        <p:style>
          <a:lnRef idx="0"/>
          <a:fillRef idx="0"/>
          <a:effectRef idx="0"/>
          <a:fontRef idx="minor"/>
        </p:style>
        <p:txBody>
          <a:bodyPr lIns="90000" rIns="90000" tIns="45000" bIns="45000"/>
          <a:p>
            <a:pPr algn="ctr">
              <a:lnSpc>
                <a:spcPct val="100000"/>
              </a:lnSpc>
            </a:pPr>
            <a:r>
              <a:rPr b="1" lang="nl-NL" sz="3200" spc="-1" strike="noStrike">
                <a:solidFill>
                  <a:srgbClr val="000000"/>
                </a:solidFill>
                <a:uFill>
                  <a:solidFill>
                    <a:srgbClr val="ffffff"/>
                  </a:solidFill>
                </a:uFill>
                <a:latin typeface="Times New Roman"/>
              </a:rPr>
              <a:t>Het werd Isaäk niet gemakkelijk gemaakt</a:t>
            </a:r>
            <a:endParaRPr b="0" lang="nl-NL" sz="1800" spc="-1" strike="noStrike">
              <a:solidFill>
                <a:srgbClr val="000000"/>
              </a:solidFill>
              <a:uFill>
                <a:solidFill>
                  <a:srgbClr val="ffffff"/>
                </a:solidFill>
              </a:uFill>
              <a:latin typeface="Arial"/>
            </a:endParaRPr>
          </a:p>
        </p:txBody>
      </p:sp>
      <p:sp>
        <p:nvSpPr>
          <p:cNvPr id="154" name="CustomShape 2"/>
          <p:cNvSpPr/>
          <p:nvPr/>
        </p:nvSpPr>
        <p:spPr>
          <a:xfrm>
            <a:off x="0" y="6423840"/>
            <a:ext cx="9111240" cy="456120"/>
          </a:xfrm>
          <a:prstGeom prst="rect">
            <a:avLst/>
          </a:prstGeom>
          <a:noFill/>
          <a:ln>
            <a:noFill/>
          </a:ln>
        </p:spPr>
        <p:style>
          <a:lnRef idx="0"/>
          <a:fillRef idx="0"/>
          <a:effectRef idx="0"/>
          <a:fontRef idx="minor"/>
        </p:style>
        <p:txBody>
          <a:bodyPr lIns="90000" rIns="90000" tIns="45000" bIns="45000"/>
          <a:p>
            <a:pPr>
              <a:lnSpc>
                <a:spcPct val="100000"/>
              </a:lnSpc>
            </a:pPr>
            <a:r>
              <a:rPr b="1" lang="nl-NL" sz="2400" spc="-1" strike="noStrike">
                <a:solidFill>
                  <a:srgbClr val="ffffff"/>
                </a:solidFill>
                <a:uFill>
                  <a:solidFill>
                    <a:srgbClr val="ffffff"/>
                  </a:solidFill>
                </a:uFill>
                <a:latin typeface="Times New Roman"/>
              </a:rPr>
              <a:t>“</a:t>
            </a:r>
            <a:r>
              <a:rPr b="1" lang="nl-NL" sz="2400" spc="-1" strike="noStrike">
                <a:solidFill>
                  <a:srgbClr val="ffffff"/>
                </a:solidFill>
                <a:uFill>
                  <a:solidFill>
                    <a:srgbClr val="ffffff"/>
                  </a:solidFill>
                </a:uFill>
                <a:latin typeface="Times New Roman"/>
              </a:rPr>
              <a:t>Na de dood van Abraham zegende God zijn zoon Isaak” </a:t>
            </a:r>
            <a:r>
              <a:rPr b="1" lang="nl-NL" sz="1200" spc="-1" strike="noStrike">
                <a:solidFill>
                  <a:srgbClr val="ffffff"/>
                </a:solidFill>
                <a:uFill>
                  <a:solidFill>
                    <a:srgbClr val="ffffff"/>
                  </a:solidFill>
                </a:uFill>
                <a:latin typeface="Times New Roman"/>
              </a:rPr>
              <a:t>Gen.25:11 </a:t>
            </a:r>
            <a:endParaRPr b="0" lang="nl-NL" sz="1800" spc="-1" strike="noStrike">
              <a:solidFill>
                <a:srgbClr val="000000"/>
              </a:solidFill>
              <a:uFill>
                <a:solidFill>
                  <a:srgbClr val="ffffff"/>
                </a:solidFill>
              </a:uFill>
              <a:latin typeface="Arial"/>
            </a:endParaRPr>
          </a:p>
        </p:txBody>
      </p:sp>
      <p:sp>
        <p:nvSpPr>
          <p:cNvPr id="155" name="TextShape 3"/>
          <p:cNvSpPr txBox="1"/>
          <p:nvPr/>
        </p:nvSpPr>
        <p:spPr>
          <a:xfrm>
            <a:off x="457200" y="274680"/>
            <a:ext cx="8229240" cy="1142640"/>
          </a:xfrm>
          <a:prstGeom prst="rect">
            <a:avLst/>
          </a:prstGeom>
          <a:noFill/>
          <a:ln>
            <a:noFill/>
          </a:ln>
        </p:spPr>
        <p:txBody>
          <a:bodyPr anchor="ctr"/>
          <a:p>
            <a:endParaRPr b="0" lang="nl-NL" sz="1800" spc="-1" strike="noStrike">
              <a:solidFill>
                <a:srgbClr val="000000"/>
              </a:solidFill>
              <a:uFill>
                <a:solidFill>
                  <a:srgbClr val="ffffff"/>
                </a:solidFill>
              </a:uFill>
              <a:latin typeface="Calibri"/>
            </a:endParaRPr>
          </a:p>
        </p:txBody>
      </p:sp>
      <p:pic>
        <p:nvPicPr>
          <p:cNvPr id="156" name="Picture 2" descr=""/>
          <p:cNvPicPr/>
          <p:nvPr/>
        </p:nvPicPr>
        <p:blipFill>
          <a:blip r:embed="rId2"/>
          <a:stretch/>
        </p:blipFill>
        <p:spPr>
          <a:xfrm>
            <a:off x="1440" y="-99360"/>
            <a:ext cx="9138960" cy="1218960"/>
          </a:xfrm>
          <a:prstGeom prst="rect">
            <a:avLst/>
          </a:prstGeom>
          <a:ln>
            <a:noFill/>
          </a:ln>
        </p:spPr>
      </p:pic>
    </p:spTree>
  </p:cSld>
  <p:timing>
    <p:tnLst>
      <p:par>
        <p:cTn id="90" dur="indefinite" restart="never" nodeType="tmRoot">
          <p:childTnLst>
            <p:seq>
              <p:cTn id="91" dur="indefinite" nodeType="mainSeq">
                <p:childTnLst>
                  <p:par>
                    <p:cTn id="92" fill="hold">
                      <p:stCondLst>
                        <p:cond delay="0"/>
                      </p:stCondLst>
                      <p:childTnLst>
                        <p:par>
                          <p:cTn id="93" fill="hold">
                            <p:stCondLst>
                              <p:cond delay="0"/>
                            </p:stCondLst>
                            <p:childTnLst>
                              <p:par>
                                <p:cTn id="94" nodeType="afterEffect" fill="hold" presetClass="entr" presetID="2" presetSubtype="4">
                                  <p:stCondLst>
                                    <p:cond delay="0"/>
                                  </p:stCondLst>
                                  <p:childTnLst>
                                    <p:set>
                                      <p:cBhvr>
                                        <p:cTn id="95" dur="1" fill="hold">
                                          <p:stCondLst>
                                            <p:cond delay="0"/>
                                          </p:stCondLst>
                                        </p:cTn>
                                        <p:tgtEl>
                                          <p:spTgt spid="153"/>
                                        </p:tgtEl>
                                        <p:attrNameLst>
                                          <p:attrName>style.visibility</p:attrName>
                                        </p:attrNameLst>
                                      </p:cBhvr>
                                      <p:to>
                                        <p:strVal val="visible"/>
                                      </p:to>
                                    </p:set>
                                    <p:anim calcmode="lin" valueType="num">
                                      <p:cBhvr additive="repl">
                                        <p:cTn id="96" dur="500" fill="hold"/>
                                        <p:tgtEl>
                                          <p:spTgt spid="153"/>
                                        </p:tgtEl>
                                        <p:attrNameLst>
                                          <p:attrName>ppt_x</p:attrName>
                                        </p:attrNameLst>
                                      </p:cBhvr>
                                      <p:tavLst>
                                        <p:tav tm="0">
                                          <p:val>
                                            <p:strVal val="#ppt_x"/>
                                          </p:val>
                                        </p:tav>
                                        <p:tav tm="100000">
                                          <p:val>
                                            <p:strVal val="#ppt_x"/>
                                          </p:val>
                                        </p:tav>
                                      </p:tavLst>
                                    </p:anim>
                                    <p:anim calcmode="lin" valueType="num">
                                      <p:cBhvr additive="repl">
                                        <p:cTn id="97" dur="500" fill="hold"/>
                                        <p:tgtEl>
                                          <p:spTgt spid="153"/>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nodeType="clickEffect" fill="hold" presetClass="entr" presetID="2" presetSubtype="4">
                                  <p:stCondLst>
                                    <p:cond delay="0"/>
                                  </p:stCondLst>
                                  <p:childTnLst>
                                    <p:set>
                                      <p:cBhvr>
                                        <p:cTn id="101" dur="1" fill="hold">
                                          <p:stCondLst>
                                            <p:cond delay="0"/>
                                          </p:stCondLst>
                                        </p:cTn>
                                        <p:tgtEl>
                                          <p:spTgt spid="154"/>
                                        </p:tgtEl>
                                        <p:attrNameLst>
                                          <p:attrName>style.visibility</p:attrName>
                                        </p:attrNameLst>
                                      </p:cBhvr>
                                      <p:to>
                                        <p:strVal val="visible"/>
                                      </p:to>
                                    </p:set>
                                    <p:anim calcmode="lin" valueType="num">
                                      <p:cBhvr additive="repl">
                                        <p:cTn id="102" dur="500" fill="hold"/>
                                        <p:tgtEl>
                                          <p:spTgt spid="154"/>
                                        </p:tgtEl>
                                        <p:attrNameLst>
                                          <p:attrName>ppt_x</p:attrName>
                                        </p:attrNameLst>
                                      </p:cBhvr>
                                      <p:tavLst>
                                        <p:tav tm="0">
                                          <p:val>
                                            <p:strVal val="#ppt_x"/>
                                          </p:val>
                                        </p:tav>
                                        <p:tav tm="100000">
                                          <p:val>
                                            <p:strVal val="#ppt_x"/>
                                          </p:val>
                                        </p:tav>
                                      </p:tavLst>
                                    </p:anim>
                                    <p:anim calcmode="lin" valueType="num">
                                      <p:cBhvr additive="repl">
                                        <p:cTn id="103"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7259</TotalTime>
  <Application>LibreOffice/5.1.6.2$Linux_X86_64 LibreOffice_project/10m0$Build-2</Application>
  <Words>948</Words>
  <Paragraphs>245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2018-10-14T19:14:55Z</dcterms:created>
  <dc:creator>Gerard Wijtsma</dc:creator>
  <dc:description/>
  <dc:language>nl-NL</dc:language>
  <cp:lastModifiedBy>Gerard Wijtsma</cp:lastModifiedBy>
  <dcterms:modified xsi:type="dcterms:W3CDTF">2018-11-17T05:49:16Z</dcterms:modified>
  <cp:revision>163</cp:revision>
  <dc:subject/>
  <dc:title>Jesaja 12:3 121En gij zult te dien dage zeggen:  Ik loof U, Here,  omdat Gij toornig op mij zijt geweest;  uw toorn heeft zich afgewend en Gij vertroost mij.  2Zie, God is mijn heil, ik vertrouw en vrees niet,  want mijn sterkte en mijn psalm is de Here Here,  en Hij is mij tot heil geweest.  3Dan zult gij met vreugde water scheppen  uit de bronnen des heils. 4En gij zult te dien dage zeggen:  Looft de Here, roept zijn naam aan,  maakt onder de volken zijn daden bekend,  vermeldt, dat zijn naam verheven is. 5Psalmzingt de Here, want Hij heeft grootse dingen gedaan; dit worde bekendgemaakt op de ganse aarde.  6Juicht en jubelt, inwoners van Sion,  want groot in uw midden is de ​Heilige​ Israëls.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vt:i4>
  </property>
  <property fmtid="{D5CDD505-2E9C-101B-9397-08002B2CF9AE}" pid="8" name="PresentationFormat">
    <vt:lpwstr>Diavoorstelling (4:3)</vt:lpwstr>
  </property>
  <property fmtid="{D5CDD505-2E9C-101B-9397-08002B2CF9AE}" pid="9" name="ScaleCrop">
    <vt:bool>0</vt:bool>
  </property>
  <property fmtid="{D5CDD505-2E9C-101B-9397-08002B2CF9AE}" pid="10" name="ShareDoc">
    <vt:bool>0</vt:bool>
  </property>
  <property fmtid="{D5CDD505-2E9C-101B-9397-08002B2CF9AE}" pid="11" name="Slides">
    <vt:i4>44</vt:i4>
  </property>
</Properties>
</file>