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9" r:id="rId3"/>
    <p:sldId id="289" r:id="rId4"/>
    <p:sldId id="258" r:id="rId5"/>
    <p:sldId id="300" r:id="rId6"/>
    <p:sldId id="259" r:id="rId7"/>
    <p:sldId id="260" r:id="rId8"/>
    <p:sldId id="290" r:id="rId9"/>
    <p:sldId id="274" r:id="rId10"/>
    <p:sldId id="284" r:id="rId11"/>
    <p:sldId id="275" r:id="rId12"/>
    <p:sldId id="261" r:id="rId13"/>
    <p:sldId id="278" r:id="rId14"/>
    <p:sldId id="271" r:id="rId15"/>
    <p:sldId id="272" r:id="rId16"/>
    <p:sldId id="279" r:id="rId17"/>
    <p:sldId id="280" r:id="rId18"/>
    <p:sldId id="281" r:id="rId19"/>
    <p:sldId id="291" r:id="rId20"/>
    <p:sldId id="273" r:id="rId21"/>
    <p:sldId id="276" r:id="rId22"/>
    <p:sldId id="282" r:id="rId23"/>
    <p:sldId id="295" r:id="rId24"/>
    <p:sldId id="283" r:id="rId25"/>
    <p:sldId id="285" r:id="rId26"/>
    <p:sldId id="262" r:id="rId27"/>
    <p:sldId id="266" r:id="rId28"/>
    <p:sldId id="264" r:id="rId29"/>
    <p:sldId id="268" r:id="rId30"/>
    <p:sldId id="270" r:id="rId31"/>
    <p:sldId id="292" r:id="rId32"/>
    <p:sldId id="263" r:id="rId33"/>
    <p:sldId id="269" r:id="rId34"/>
    <p:sldId id="297" r:id="rId35"/>
    <p:sldId id="293" r:id="rId36"/>
    <p:sldId id="267" r:id="rId37"/>
    <p:sldId id="265" r:id="rId38"/>
    <p:sldId id="286" r:id="rId39"/>
    <p:sldId id="298" r:id="rId40"/>
    <p:sldId id="287" r:id="rId41"/>
    <p:sldId id="288" r:id="rId42"/>
    <p:sldId id="294" r:id="rId43"/>
    <p:sldId id="296"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596"/>
    <a:srgbClr val="000000"/>
    <a:srgbClr val="FF5D5D"/>
    <a:srgbClr val="5F5A3E"/>
    <a:srgbClr val="95A527"/>
    <a:srgbClr val="C00000"/>
    <a:srgbClr val="4C4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varScale="1">
        <p:scale>
          <a:sx n="61" d="100"/>
          <a:sy n="61" d="100"/>
        </p:scale>
        <p:origin x="-79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E0DB7-7875-4C42-886C-6A04FDB97856}" type="doc">
      <dgm:prSet loTypeId="urn:microsoft.com/office/officeart/2005/8/layout/pyramid1" loCatId="pyramid" qsTypeId="urn:microsoft.com/office/officeart/2005/8/quickstyle/3d3" qsCatId="3D" csTypeId="urn:microsoft.com/office/officeart/2005/8/colors/accent1_2" csCatId="accent1" phldr="1"/>
      <dgm:spPr/>
    </dgm:pt>
    <dgm:pt modelId="{92C32BDF-548B-4ADA-B0B1-D0FD4AA1F4E9}">
      <dgm:prSet phldrT="[Tekst]" custT="1"/>
      <dgm:spPr>
        <a:solidFill>
          <a:srgbClr val="FFFF00"/>
        </a:solidFill>
        <a:scene3d>
          <a:camera prst="orthographicFront"/>
          <a:lightRig rig="threePt" dir="t"/>
        </a:scene3d>
        <a:sp3d>
          <a:bevelT prst="angle"/>
        </a:sp3d>
      </dgm:spPr>
      <dgm:t>
        <a:bodyPr/>
        <a:lstStyle/>
        <a:p>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r>
            <a:rPr lang="nl-NL" sz="2400" b="1" dirty="0" smtClean="0">
              <a:latin typeface="Verdana" panose="020B0604030504040204" pitchFamily="34" charset="0"/>
              <a:ea typeface="Verdana" panose="020B0604030504040204" pitchFamily="34" charset="0"/>
              <a:cs typeface="Verdana" panose="020B0604030504040204" pitchFamily="34" charset="0"/>
            </a:rPr>
            <a:t>JHWH</a:t>
          </a:r>
          <a:endParaRPr lang="nl-NL" sz="2400" b="1" dirty="0">
            <a:latin typeface="Verdana" panose="020B0604030504040204" pitchFamily="34" charset="0"/>
            <a:ea typeface="Verdana" panose="020B0604030504040204" pitchFamily="34" charset="0"/>
            <a:cs typeface="Verdana" panose="020B0604030504040204" pitchFamily="34" charset="0"/>
          </a:endParaRPr>
        </a:p>
      </dgm:t>
    </dgm:pt>
    <dgm:pt modelId="{E7478C19-8FDD-48C2-83BC-AB2FCA400D3D}" type="parTrans" cxnId="{5F71B08F-55D0-429E-9319-F578F53E4B67}">
      <dgm:prSet/>
      <dgm:spPr/>
      <dgm:t>
        <a:bodyPr/>
        <a:lstStyle/>
        <a:p>
          <a:endParaRPr lang="nl-NL">
            <a:latin typeface="Verdana" panose="020B0604030504040204" pitchFamily="34" charset="0"/>
            <a:ea typeface="Verdana" panose="020B0604030504040204" pitchFamily="34" charset="0"/>
            <a:cs typeface="Verdana" panose="020B0604030504040204" pitchFamily="34" charset="0"/>
          </a:endParaRPr>
        </a:p>
      </dgm:t>
    </dgm:pt>
    <dgm:pt modelId="{648A77DD-EDFF-4A01-B9CD-971CFE526826}" type="sibTrans" cxnId="{5F71B08F-55D0-429E-9319-F578F53E4B67}">
      <dgm:prSet/>
      <dgm:spPr/>
      <dgm:t>
        <a:bodyPr/>
        <a:lstStyle/>
        <a:p>
          <a:endParaRPr lang="nl-NL">
            <a:latin typeface="Verdana" panose="020B0604030504040204" pitchFamily="34" charset="0"/>
            <a:ea typeface="Verdana" panose="020B0604030504040204" pitchFamily="34" charset="0"/>
            <a:cs typeface="Verdana" panose="020B0604030504040204" pitchFamily="34" charset="0"/>
          </a:endParaRPr>
        </a:p>
      </dgm:t>
    </dgm:pt>
    <dgm:pt modelId="{F54FA94E-09B1-4C4E-982F-809474CD5F0F}">
      <dgm:prSet phldrT="[Tekst]" custT="1"/>
      <dgm:spPr>
        <a:solidFill>
          <a:srgbClr val="FFC000"/>
        </a:solidFill>
        <a:scene3d>
          <a:camera prst="orthographicFront"/>
          <a:lightRig rig="threePt" dir="t"/>
        </a:scene3d>
        <a:sp3d>
          <a:bevelT prst="angle"/>
        </a:sp3d>
      </dgm:spPr>
      <dgm:t>
        <a:bodyPr/>
        <a:lstStyle/>
        <a:p>
          <a:r>
            <a:rPr lang="nl-NL" sz="2400" dirty="0" smtClean="0">
              <a:latin typeface="Verdana" panose="020B0604030504040204" pitchFamily="34" charset="0"/>
              <a:ea typeface="Verdana" panose="020B0604030504040204" pitchFamily="34" charset="0"/>
              <a:cs typeface="Verdana" panose="020B0604030504040204" pitchFamily="34" charset="0"/>
            </a:rPr>
            <a:t>Israël</a:t>
          </a:r>
          <a:endParaRPr lang="nl-NL" sz="2400" dirty="0">
            <a:latin typeface="Verdana" panose="020B0604030504040204" pitchFamily="34" charset="0"/>
            <a:ea typeface="Verdana" panose="020B0604030504040204" pitchFamily="34" charset="0"/>
            <a:cs typeface="Verdana" panose="020B0604030504040204" pitchFamily="34" charset="0"/>
          </a:endParaRPr>
        </a:p>
      </dgm:t>
    </dgm:pt>
    <dgm:pt modelId="{310C6991-1016-43B5-A75B-4AC48E0942FD}" type="parTrans" cxnId="{0C25A786-82D4-46A6-A789-D95E5962C789}">
      <dgm:prSet/>
      <dgm:spPr/>
      <dgm:t>
        <a:bodyPr/>
        <a:lstStyle/>
        <a:p>
          <a:endParaRPr lang="nl-NL">
            <a:latin typeface="Verdana" panose="020B0604030504040204" pitchFamily="34" charset="0"/>
            <a:ea typeface="Verdana" panose="020B0604030504040204" pitchFamily="34" charset="0"/>
            <a:cs typeface="Verdana" panose="020B0604030504040204" pitchFamily="34" charset="0"/>
          </a:endParaRPr>
        </a:p>
      </dgm:t>
    </dgm:pt>
    <dgm:pt modelId="{BAEF5E77-3B40-43EA-B6ED-1D04E5CD863B}" type="sibTrans" cxnId="{0C25A786-82D4-46A6-A789-D95E5962C789}">
      <dgm:prSet/>
      <dgm:spPr/>
      <dgm:t>
        <a:bodyPr/>
        <a:lstStyle/>
        <a:p>
          <a:endParaRPr lang="nl-NL">
            <a:latin typeface="Verdana" panose="020B0604030504040204" pitchFamily="34" charset="0"/>
            <a:ea typeface="Verdana" panose="020B0604030504040204" pitchFamily="34" charset="0"/>
            <a:cs typeface="Verdana" panose="020B0604030504040204" pitchFamily="34" charset="0"/>
          </a:endParaRPr>
        </a:p>
      </dgm:t>
    </dgm:pt>
    <dgm:pt modelId="{E0662E27-99AC-4ECD-AC9F-1D63BF24AE9C}">
      <dgm:prSet phldrT="[Tekst]" custT="1"/>
      <dgm:spPr>
        <a:solidFill>
          <a:srgbClr val="FF0000"/>
        </a:solidFill>
        <a:scene3d>
          <a:camera prst="orthographicFront"/>
          <a:lightRig rig="threePt" dir="t"/>
        </a:scene3d>
        <a:sp3d>
          <a:bevelT prst="angle"/>
        </a:sp3d>
      </dgm:spPr>
      <dgm:t>
        <a:bodyPr/>
        <a:lstStyle/>
        <a:p>
          <a:r>
            <a:rPr lang="nl-NL" sz="2400" dirty="0" smtClean="0">
              <a:latin typeface="Verdana" panose="020B0604030504040204" pitchFamily="34" charset="0"/>
              <a:ea typeface="Verdana" panose="020B0604030504040204" pitchFamily="34" charset="0"/>
              <a:cs typeface="Verdana" panose="020B0604030504040204" pitchFamily="34" charset="0"/>
            </a:rPr>
            <a:t>volkeren</a:t>
          </a:r>
          <a:endParaRPr lang="nl-NL" sz="2400" dirty="0">
            <a:latin typeface="Verdana" panose="020B0604030504040204" pitchFamily="34" charset="0"/>
            <a:ea typeface="Verdana" panose="020B0604030504040204" pitchFamily="34" charset="0"/>
            <a:cs typeface="Verdana" panose="020B0604030504040204" pitchFamily="34" charset="0"/>
          </a:endParaRPr>
        </a:p>
      </dgm:t>
    </dgm:pt>
    <dgm:pt modelId="{97445DFE-BE77-4C68-BCA1-0B421A53CC5C}" type="parTrans" cxnId="{D8C956C8-7B23-4B27-B724-0892BC7B90F1}">
      <dgm:prSet/>
      <dgm:spPr/>
      <dgm:t>
        <a:bodyPr/>
        <a:lstStyle/>
        <a:p>
          <a:endParaRPr lang="nl-NL">
            <a:latin typeface="Verdana" panose="020B0604030504040204" pitchFamily="34" charset="0"/>
            <a:ea typeface="Verdana" panose="020B0604030504040204" pitchFamily="34" charset="0"/>
            <a:cs typeface="Verdana" panose="020B0604030504040204" pitchFamily="34" charset="0"/>
          </a:endParaRPr>
        </a:p>
      </dgm:t>
    </dgm:pt>
    <dgm:pt modelId="{CA9AF2CF-CAE4-489A-AA48-240A3C482EFE}" type="sibTrans" cxnId="{D8C956C8-7B23-4B27-B724-0892BC7B90F1}">
      <dgm:prSet/>
      <dgm:spPr/>
      <dgm:t>
        <a:bodyPr/>
        <a:lstStyle/>
        <a:p>
          <a:endParaRPr lang="nl-NL">
            <a:latin typeface="Verdana" panose="020B0604030504040204" pitchFamily="34" charset="0"/>
            <a:ea typeface="Verdana" panose="020B0604030504040204" pitchFamily="34" charset="0"/>
            <a:cs typeface="Verdana" panose="020B0604030504040204" pitchFamily="34" charset="0"/>
          </a:endParaRPr>
        </a:p>
      </dgm:t>
    </dgm:pt>
    <dgm:pt modelId="{D9AE1393-5E31-4275-BEB3-1F2EBCB6C23D}" type="pres">
      <dgm:prSet presAssocID="{B04E0DB7-7875-4C42-886C-6A04FDB97856}" presName="Name0" presStyleCnt="0">
        <dgm:presLayoutVars>
          <dgm:dir/>
          <dgm:animLvl val="lvl"/>
          <dgm:resizeHandles val="exact"/>
        </dgm:presLayoutVars>
      </dgm:prSet>
      <dgm:spPr/>
    </dgm:pt>
    <dgm:pt modelId="{520B83C5-5ABA-4225-ADB0-AEB00E3171D3}" type="pres">
      <dgm:prSet presAssocID="{92C32BDF-548B-4ADA-B0B1-D0FD4AA1F4E9}" presName="Name8" presStyleCnt="0"/>
      <dgm:spPr>
        <a:scene3d>
          <a:camera prst="orthographicFront"/>
          <a:lightRig rig="threePt" dir="t"/>
        </a:scene3d>
        <a:sp3d>
          <a:bevelT prst="angle"/>
        </a:sp3d>
      </dgm:spPr>
    </dgm:pt>
    <dgm:pt modelId="{1AB10EF9-B604-4F9D-820F-82497809BBFB}" type="pres">
      <dgm:prSet presAssocID="{92C32BDF-548B-4ADA-B0B1-D0FD4AA1F4E9}" presName="level" presStyleLbl="node1" presStyleIdx="0" presStyleCnt="3">
        <dgm:presLayoutVars>
          <dgm:chMax val="1"/>
          <dgm:bulletEnabled val="1"/>
        </dgm:presLayoutVars>
      </dgm:prSet>
      <dgm:spPr/>
      <dgm:t>
        <a:bodyPr/>
        <a:lstStyle/>
        <a:p>
          <a:endParaRPr lang="nl-NL"/>
        </a:p>
      </dgm:t>
    </dgm:pt>
    <dgm:pt modelId="{BE9E3A58-1BE1-4A1E-AF44-9C058DA30F45}" type="pres">
      <dgm:prSet presAssocID="{92C32BDF-548B-4ADA-B0B1-D0FD4AA1F4E9}" presName="levelTx" presStyleLbl="revTx" presStyleIdx="0" presStyleCnt="0">
        <dgm:presLayoutVars>
          <dgm:chMax val="1"/>
          <dgm:bulletEnabled val="1"/>
        </dgm:presLayoutVars>
      </dgm:prSet>
      <dgm:spPr/>
      <dgm:t>
        <a:bodyPr/>
        <a:lstStyle/>
        <a:p>
          <a:endParaRPr lang="nl-NL"/>
        </a:p>
      </dgm:t>
    </dgm:pt>
    <dgm:pt modelId="{E53B785D-7AEC-4557-A551-43A7878B1E65}" type="pres">
      <dgm:prSet presAssocID="{F54FA94E-09B1-4C4E-982F-809474CD5F0F}" presName="Name8" presStyleCnt="0"/>
      <dgm:spPr>
        <a:scene3d>
          <a:camera prst="orthographicFront"/>
          <a:lightRig rig="threePt" dir="t"/>
        </a:scene3d>
        <a:sp3d>
          <a:bevelT prst="angle"/>
        </a:sp3d>
      </dgm:spPr>
    </dgm:pt>
    <dgm:pt modelId="{BF1FACB8-F05A-483D-8AD3-3A52FD75CB04}" type="pres">
      <dgm:prSet presAssocID="{F54FA94E-09B1-4C4E-982F-809474CD5F0F}" presName="level" presStyleLbl="node1" presStyleIdx="1" presStyleCnt="3">
        <dgm:presLayoutVars>
          <dgm:chMax val="1"/>
          <dgm:bulletEnabled val="1"/>
        </dgm:presLayoutVars>
      </dgm:prSet>
      <dgm:spPr/>
      <dgm:t>
        <a:bodyPr/>
        <a:lstStyle/>
        <a:p>
          <a:endParaRPr lang="nl-NL"/>
        </a:p>
      </dgm:t>
    </dgm:pt>
    <dgm:pt modelId="{5B61E32B-3F2E-4A5D-95F0-E36E85A144A7}" type="pres">
      <dgm:prSet presAssocID="{F54FA94E-09B1-4C4E-982F-809474CD5F0F}" presName="levelTx" presStyleLbl="revTx" presStyleIdx="0" presStyleCnt="0">
        <dgm:presLayoutVars>
          <dgm:chMax val="1"/>
          <dgm:bulletEnabled val="1"/>
        </dgm:presLayoutVars>
      </dgm:prSet>
      <dgm:spPr/>
      <dgm:t>
        <a:bodyPr/>
        <a:lstStyle/>
        <a:p>
          <a:endParaRPr lang="nl-NL"/>
        </a:p>
      </dgm:t>
    </dgm:pt>
    <dgm:pt modelId="{6A12CC97-2246-4F45-BD40-BDC8DCCEFDCE}" type="pres">
      <dgm:prSet presAssocID="{E0662E27-99AC-4ECD-AC9F-1D63BF24AE9C}" presName="Name8" presStyleCnt="0"/>
      <dgm:spPr>
        <a:scene3d>
          <a:camera prst="orthographicFront"/>
          <a:lightRig rig="threePt" dir="t"/>
        </a:scene3d>
        <a:sp3d>
          <a:bevelT prst="angle"/>
        </a:sp3d>
      </dgm:spPr>
    </dgm:pt>
    <dgm:pt modelId="{E73752D1-4EF9-4780-BB10-86A358FD1F25}" type="pres">
      <dgm:prSet presAssocID="{E0662E27-99AC-4ECD-AC9F-1D63BF24AE9C}" presName="level" presStyleLbl="node1" presStyleIdx="2" presStyleCnt="3">
        <dgm:presLayoutVars>
          <dgm:chMax val="1"/>
          <dgm:bulletEnabled val="1"/>
        </dgm:presLayoutVars>
      </dgm:prSet>
      <dgm:spPr/>
      <dgm:t>
        <a:bodyPr/>
        <a:lstStyle/>
        <a:p>
          <a:endParaRPr lang="nl-NL"/>
        </a:p>
      </dgm:t>
    </dgm:pt>
    <dgm:pt modelId="{F104B509-E6A3-47E2-8AC5-665366188C83}" type="pres">
      <dgm:prSet presAssocID="{E0662E27-99AC-4ECD-AC9F-1D63BF24AE9C}" presName="levelTx" presStyleLbl="revTx" presStyleIdx="0" presStyleCnt="0">
        <dgm:presLayoutVars>
          <dgm:chMax val="1"/>
          <dgm:bulletEnabled val="1"/>
        </dgm:presLayoutVars>
      </dgm:prSet>
      <dgm:spPr/>
      <dgm:t>
        <a:bodyPr/>
        <a:lstStyle/>
        <a:p>
          <a:endParaRPr lang="nl-NL"/>
        </a:p>
      </dgm:t>
    </dgm:pt>
  </dgm:ptLst>
  <dgm:cxnLst>
    <dgm:cxn modelId="{0C25A786-82D4-46A6-A789-D95E5962C789}" srcId="{B04E0DB7-7875-4C42-886C-6A04FDB97856}" destId="{F54FA94E-09B1-4C4E-982F-809474CD5F0F}" srcOrd="1" destOrd="0" parTransId="{310C6991-1016-43B5-A75B-4AC48E0942FD}" sibTransId="{BAEF5E77-3B40-43EA-B6ED-1D04E5CD863B}"/>
    <dgm:cxn modelId="{7C90CA28-8805-469E-AB02-81D5CD913248}" type="presOf" srcId="{92C32BDF-548B-4ADA-B0B1-D0FD4AA1F4E9}" destId="{1AB10EF9-B604-4F9D-820F-82497809BBFB}" srcOrd="0" destOrd="0" presId="urn:microsoft.com/office/officeart/2005/8/layout/pyramid1"/>
    <dgm:cxn modelId="{17CC53A9-164D-4EB2-903D-0D8F7BD296F8}" type="presOf" srcId="{B04E0DB7-7875-4C42-886C-6A04FDB97856}" destId="{D9AE1393-5E31-4275-BEB3-1F2EBCB6C23D}" srcOrd="0" destOrd="0" presId="urn:microsoft.com/office/officeart/2005/8/layout/pyramid1"/>
    <dgm:cxn modelId="{D8C956C8-7B23-4B27-B724-0892BC7B90F1}" srcId="{B04E0DB7-7875-4C42-886C-6A04FDB97856}" destId="{E0662E27-99AC-4ECD-AC9F-1D63BF24AE9C}" srcOrd="2" destOrd="0" parTransId="{97445DFE-BE77-4C68-BCA1-0B421A53CC5C}" sibTransId="{CA9AF2CF-CAE4-489A-AA48-240A3C482EFE}"/>
    <dgm:cxn modelId="{E2ADFA0C-A96C-4BD0-A766-20C25613ED50}" type="presOf" srcId="{F54FA94E-09B1-4C4E-982F-809474CD5F0F}" destId="{BF1FACB8-F05A-483D-8AD3-3A52FD75CB04}" srcOrd="0" destOrd="0" presId="urn:microsoft.com/office/officeart/2005/8/layout/pyramid1"/>
    <dgm:cxn modelId="{5F71B08F-55D0-429E-9319-F578F53E4B67}" srcId="{B04E0DB7-7875-4C42-886C-6A04FDB97856}" destId="{92C32BDF-548B-4ADA-B0B1-D0FD4AA1F4E9}" srcOrd="0" destOrd="0" parTransId="{E7478C19-8FDD-48C2-83BC-AB2FCA400D3D}" sibTransId="{648A77DD-EDFF-4A01-B9CD-971CFE526826}"/>
    <dgm:cxn modelId="{BD1FD88D-B5CC-43BE-AF3C-2CBF8A12E3C0}" type="presOf" srcId="{E0662E27-99AC-4ECD-AC9F-1D63BF24AE9C}" destId="{E73752D1-4EF9-4780-BB10-86A358FD1F25}" srcOrd="0" destOrd="0" presId="urn:microsoft.com/office/officeart/2005/8/layout/pyramid1"/>
    <dgm:cxn modelId="{ACEC2BCE-B116-4C3E-83E4-B83826F2A784}" type="presOf" srcId="{E0662E27-99AC-4ECD-AC9F-1D63BF24AE9C}" destId="{F104B509-E6A3-47E2-8AC5-665366188C83}" srcOrd="1" destOrd="0" presId="urn:microsoft.com/office/officeart/2005/8/layout/pyramid1"/>
    <dgm:cxn modelId="{7E68AB15-CC65-4D57-B7DA-9511A99D72F6}" type="presOf" srcId="{92C32BDF-548B-4ADA-B0B1-D0FD4AA1F4E9}" destId="{BE9E3A58-1BE1-4A1E-AF44-9C058DA30F45}" srcOrd="1" destOrd="0" presId="urn:microsoft.com/office/officeart/2005/8/layout/pyramid1"/>
    <dgm:cxn modelId="{E6152F7D-48C3-4599-BD3F-8949E1E5D58C}" type="presOf" srcId="{F54FA94E-09B1-4C4E-982F-809474CD5F0F}" destId="{5B61E32B-3F2E-4A5D-95F0-E36E85A144A7}" srcOrd="1" destOrd="0" presId="urn:microsoft.com/office/officeart/2005/8/layout/pyramid1"/>
    <dgm:cxn modelId="{0450D8EE-2BBA-4145-893E-BD25705A2BBD}" type="presParOf" srcId="{D9AE1393-5E31-4275-BEB3-1F2EBCB6C23D}" destId="{520B83C5-5ABA-4225-ADB0-AEB00E3171D3}" srcOrd="0" destOrd="0" presId="urn:microsoft.com/office/officeart/2005/8/layout/pyramid1"/>
    <dgm:cxn modelId="{9CB9CF24-4C8A-482A-8218-579A6F560B3F}" type="presParOf" srcId="{520B83C5-5ABA-4225-ADB0-AEB00E3171D3}" destId="{1AB10EF9-B604-4F9D-820F-82497809BBFB}" srcOrd="0" destOrd="0" presId="urn:microsoft.com/office/officeart/2005/8/layout/pyramid1"/>
    <dgm:cxn modelId="{C0951030-B1F5-48BF-A261-6D13DD3E6383}" type="presParOf" srcId="{520B83C5-5ABA-4225-ADB0-AEB00E3171D3}" destId="{BE9E3A58-1BE1-4A1E-AF44-9C058DA30F45}" srcOrd="1" destOrd="0" presId="urn:microsoft.com/office/officeart/2005/8/layout/pyramid1"/>
    <dgm:cxn modelId="{AEF50145-5DEF-4D25-9A58-E0A0CF099928}" type="presParOf" srcId="{D9AE1393-5E31-4275-BEB3-1F2EBCB6C23D}" destId="{E53B785D-7AEC-4557-A551-43A7878B1E65}" srcOrd="1" destOrd="0" presId="urn:microsoft.com/office/officeart/2005/8/layout/pyramid1"/>
    <dgm:cxn modelId="{C9CCBFF1-B5DD-4AD7-88A0-14E20E2DFACB}" type="presParOf" srcId="{E53B785D-7AEC-4557-A551-43A7878B1E65}" destId="{BF1FACB8-F05A-483D-8AD3-3A52FD75CB04}" srcOrd="0" destOrd="0" presId="urn:microsoft.com/office/officeart/2005/8/layout/pyramid1"/>
    <dgm:cxn modelId="{40FD4CE3-5D02-4713-9BE8-B38D88A5BA99}" type="presParOf" srcId="{E53B785D-7AEC-4557-A551-43A7878B1E65}" destId="{5B61E32B-3F2E-4A5D-95F0-E36E85A144A7}" srcOrd="1" destOrd="0" presId="urn:microsoft.com/office/officeart/2005/8/layout/pyramid1"/>
    <dgm:cxn modelId="{AE4F445F-DC8C-4445-A682-3313A2697866}" type="presParOf" srcId="{D9AE1393-5E31-4275-BEB3-1F2EBCB6C23D}" destId="{6A12CC97-2246-4F45-BD40-BDC8DCCEFDCE}" srcOrd="2" destOrd="0" presId="urn:microsoft.com/office/officeart/2005/8/layout/pyramid1"/>
    <dgm:cxn modelId="{DD2DE4D0-5E54-44CE-9BFD-BAF1DEB37B0E}" type="presParOf" srcId="{6A12CC97-2246-4F45-BD40-BDC8DCCEFDCE}" destId="{E73752D1-4EF9-4780-BB10-86A358FD1F25}" srcOrd="0" destOrd="0" presId="urn:microsoft.com/office/officeart/2005/8/layout/pyramid1"/>
    <dgm:cxn modelId="{6CB83186-D5F4-4B67-A022-48DFB6FDC3C2}" type="presParOf" srcId="{6A12CC97-2246-4F45-BD40-BDC8DCCEFDCE}" destId="{F104B509-E6A3-47E2-8AC5-665366188C8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C43B9-0A6B-4995-94F7-D7F158400807}" type="doc">
      <dgm:prSet loTypeId="urn:microsoft.com/office/officeart/2005/8/layout/venn2" loCatId="relationship" qsTypeId="urn:microsoft.com/office/officeart/2005/8/quickstyle/3d3" qsCatId="3D" csTypeId="urn:microsoft.com/office/officeart/2005/8/colors/accent1_2" csCatId="accent1" phldr="1"/>
      <dgm:spPr/>
      <dgm:t>
        <a:bodyPr/>
        <a:lstStyle/>
        <a:p>
          <a:endParaRPr lang="nl-NL"/>
        </a:p>
      </dgm:t>
    </dgm:pt>
    <dgm:pt modelId="{13D8C9E3-8BD8-4488-B633-9A8215BD4A77}">
      <dgm:prSet phldrT="[Tekst]"/>
      <dgm:spPr>
        <a:solidFill>
          <a:srgbClr val="FF0000"/>
        </a:solidFill>
      </dgm:spPr>
      <dgm:t>
        <a:bodyPr/>
        <a:lstStyle/>
        <a:p>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Menigte joden</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1BD1989-FF0C-4140-92A4-4E97AC6ECB86}" type="parTrans" cxnId="{BC76EBEC-3E4F-4916-9AB0-3F257E8F7C83}">
      <dgm:prSet/>
      <dgm:spPr/>
      <dgm:t>
        <a:bodyPr/>
        <a:lstStyle/>
        <a:p>
          <a:endParaRPr lang="nl-NL" b="1">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AC25A7C-AAA8-4AB5-8E8E-4AEEBBA8296D}" type="sibTrans" cxnId="{BC76EBEC-3E4F-4916-9AB0-3F257E8F7C83}">
      <dgm:prSet/>
      <dgm:spPr/>
      <dgm:t>
        <a:bodyPr/>
        <a:lstStyle/>
        <a:p>
          <a:endParaRPr lang="nl-NL" b="1">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7468CDE-BBD9-4EF1-A254-E18F3859A7F9}">
      <dgm:prSet phldrT="[Tekst]"/>
      <dgm:spPr>
        <a:solidFill>
          <a:srgbClr val="FFC000"/>
        </a:solidFill>
      </dgm:spPr>
      <dgm:t>
        <a:bodyPr/>
        <a:lstStyle/>
        <a:p>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discipelen</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B19F8EF-EBBF-428F-AEA9-8FD35739C3C0}" type="parTrans" cxnId="{F23DF1AA-F690-4048-B361-8DCE63F49537}">
      <dgm:prSet/>
      <dgm:spPr/>
      <dgm:t>
        <a:bodyPr/>
        <a:lstStyle/>
        <a:p>
          <a:endParaRPr lang="nl-NL" b="1">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AF3FB4C-E12B-4532-948C-637A1411838A}" type="sibTrans" cxnId="{F23DF1AA-F690-4048-B361-8DCE63F49537}">
      <dgm:prSet/>
      <dgm:spPr/>
      <dgm:t>
        <a:bodyPr/>
        <a:lstStyle/>
        <a:p>
          <a:endParaRPr lang="nl-NL" b="1">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DB85EE5-3C9E-4C49-8AB1-013000013619}">
      <dgm:prSet phldrT="[Tekst]"/>
      <dgm:spPr>
        <a:solidFill>
          <a:srgbClr val="FFFF00"/>
        </a:solidFill>
      </dgm:spPr>
      <dgm:t>
        <a:bodyPr/>
        <a:lstStyle/>
        <a:p>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Jesjoea</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88021C5-B5A1-437A-A24B-CBCE2F92CEEA}" type="parTrans" cxnId="{1F4C2FFD-BCB7-44EF-B732-0B13F4DB8899}">
      <dgm:prSet/>
      <dgm:spPr/>
      <dgm:t>
        <a:bodyPr/>
        <a:lstStyle/>
        <a:p>
          <a:endParaRPr lang="nl-NL" b="1">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B41644E-FC29-4A5D-B882-F799EF40B22D}" type="sibTrans" cxnId="{1F4C2FFD-BCB7-44EF-B732-0B13F4DB8899}">
      <dgm:prSet/>
      <dgm:spPr/>
      <dgm:t>
        <a:bodyPr/>
        <a:lstStyle/>
        <a:p>
          <a:endParaRPr lang="nl-NL" b="1">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B4E969D-8A8A-4A6A-885D-9DE1CE4C74CD}" type="pres">
      <dgm:prSet presAssocID="{B68C43B9-0A6B-4995-94F7-D7F158400807}" presName="Name0" presStyleCnt="0">
        <dgm:presLayoutVars>
          <dgm:chMax val="7"/>
          <dgm:resizeHandles val="exact"/>
        </dgm:presLayoutVars>
      </dgm:prSet>
      <dgm:spPr/>
      <dgm:t>
        <a:bodyPr/>
        <a:lstStyle/>
        <a:p>
          <a:endParaRPr lang="nl-NL"/>
        </a:p>
      </dgm:t>
    </dgm:pt>
    <dgm:pt modelId="{E903A521-CB16-45D3-945E-F4456D23E2BE}" type="pres">
      <dgm:prSet presAssocID="{B68C43B9-0A6B-4995-94F7-D7F158400807}" presName="comp1" presStyleCnt="0"/>
      <dgm:spPr/>
    </dgm:pt>
    <dgm:pt modelId="{076DA3D8-FCB8-44D8-8FC6-09591EC6439F}" type="pres">
      <dgm:prSet presAssocID="{B68C43B9-0A6B-4995-94F7-D7F158400807}" presName="circle1" presStyleLbl="node1" presStyleIdx="0" presStyleCnt="3"/>
      <dgm:spPr/>
      <dgm:t>
        <a:bodyPr/>
        <a:lstStyle/>
        <a:p>
          <a:endParaRPr lang="nl-NL"/>
        </a:p>
      </dgm:t>
    </dgm:pt>
    <dgm:pt modelId="{5D09822B-E331-411D-A104-06116A5C016B}" type="pres">
      <dgm:prSet presAssocID="{B68C43B9-0A6B-4995-94F7-D7F158400807}" presName="c1text" presStyleLbl="node1" presStyleIdx="0" presStyleCnt="3">
        <dgm:presLayoutVars>
          <dgm:bulletEnabled val="1"/>
        </dgm:presLayoutVars>
      </dgm:prSet>
      <dgm:spPr/>
      <dgm:t>
        <a:bodyPr/>
        <a:lstStyle/>
        <a:p>
          <a:endParaRPr lang="nl-NL"/>
        </a:p>
      </dgm:t>
    </dgm:pt>
    <dgm:pt modelId="{AAD3CE71-F94D-44A1-8155-9520CAEF391D}" type="pres">
      <dgm:prSet presAssocID="{B68C43B9-0A6B-4995-94F7-D7F158400807}" presName="comp2" presStyleCnt="0"/>
      <dgm:spPr/>
    </dgm:pt>
    <dgm:pt modelId="{250C2B32-0AE1-48CF-ABB5-D2CDBA60C2E3}" type="pres">
      <dgm:prSet presAssocID="{B68C43B9-0A6B-4995-94F7-D7F158400807}" presName="circle2" presStyleLbl="node1" presStyleIdx="1" presStyleCnt="3"/>
      <dgm:spPr/>
      <dgm:t>
        <a:bodyPr/>
        <a:lstStyle/>
        <a:p>
          <a:endParaRPr lang="nl-NL"/>
        </a:p>
      </dgm:t>
    </dgm:pt>
    <dgm:pt modelId="{2F8BFF5D-F3CB-42A6-AED8-A2C492415B70}" type="pres">
      <dgm:prSet presAssocID="{B68C43B9-0A6B-4995-94F7-D7F158400807}" presName="c2text" presStyleLbl="node1" presStyleIdx="1" presStyleCnt="3">
        <dgm:presLayoutVars>
          <dgm:bulletEnabled val="1"/>
        </dgm:presLayoutVars>
      </dgm:prSet>
      <dgm:spPr/>
      <dgm:t>
        <a:bodyPr/>
        <a:lstStyle/>
        <a:p>
          <a:endParaRPr lang="nl-NL"/>
        </a:p>
      </dgm:t>
    </dgm:pt>
    <dgm:pt modelId="{EC4E73CE-2842-4968-8932-EE49B38A4704}" type="pres">
      <dgm:prSet presAssocID="{B68C43B9-0A6B-4995-94F7-D7F158400807}" presName="comp3" presStyleCnt="0"/>
      <dgm:spPr/>
    </dgm:pt>
    <dgm:pt modelId="{28AEDB7A-24B6-4EEB-A3D9-251EFC95412B}" type="pres">
      <dgm:prSet presAssocID="{B68C43B9-0A6B-4995-94F7-D7F158400807}" presName="circle3" presStyleLbl="node1" presStyleIdx="2" presStyleCnt="3"/>
      <dgm:spPr/>
      <dgm:t>
        <a:bodyPr/>
        <a:lstStyle/>
        <a:p>
          <a:endParaRPr lang="nl-NL"/>
        </a:p>
      </dgm:t>
    </dgm:pt>
    <dgm:pt modelId="{96B84CA3-BB7A-48D4-A281-BE846828B886}" type="pres">
      <dgm:prSet presAssocID="{B68C43B9-0A6B-4995-94F7-D7F158400807}" presName="c3text" presStyleLbl="node1" presStyleIdx="2" presStyleCnt="3">
        <dgm:presLayoutVars>
          <dgm:bulletEnabled val="1"/>
        </dgm:presLayoutVars>
      </dgm:prSet>
      <dgm:spPr/>
      <dgm:t>
        <a:bodyPr/>
        <a:lstStyle/>
        <a:p>
          <a:endParaRPr lang="nl-NL"/>
        </a:p>
      </dgm:t>
    </dgm:pt>
  </dgm:ptLst>
  <dgm:cxnLst>
    <dgm:cxn modelId="{97EA9382-9484-45EF-98D1-2531C7512583}" type="presOf" srcId="{B68C43B9-0A6B-4995-94F7-D7F158400807}" destId="{7B4E969D-8A8A-4A6A-885D-9DE1CE4C74CD}" srcOrd="0" destOrd="0" presId="urn:microsoft.com/office/officeart/2005/8/layout/venn2"/>
    <dgm:cxn modelId="{BC76EBEC-3E4F-4916-9AB0-3F257E8F7C83}" srcId="{B68C43B9-0A6B-4995-94F7-D7F158400807}" destId="{13D8C9E3-8BD8-4488-B633-9A8215BD4A77}" srcOrd="0" destOrd="0" parTransId="{C1BD1989-FF0C-4140-92A4-4E97AC6ECB86}" sibTransId="{2AC25A7C-AAA8-4AB5-8E8E-4AEEBBA8296D}"/>
    <dgm:cxn modelId="{694C668C-95F0-4DFF-9DA5-A65978E7EBAE}" type="presOf" srcId="{5DB85EE5-3C9E-4C49-8AB1-013000013619}" destId="{96B84CA3-BB7A-48D4-A281-BE846828B886}" srcOrd="1" destOrd="0" presId="urn:microsoft.com/office/officeart/2005/8/layout/venn2"/>
    <dgm:cxn modelId="{1F4C2FFD-BCB7-44EF-B732-0B13F4DB8899}" srcId="{B68C43B9-0A6B-4995-94F7-D7F158400807}" destId="{5DB85EE5-3C9E-4C49-8AB1-013000013619}" srcOrd="2" destOrd="0" parTransId="{888021C5-B5A1-437A-A24B-CBCE2F92CEEA}" sibTransId="{0B41644E-FC29-4A5D-B882-F799EF40B22D}"/>
    <dgm:cxn modelId="{64A6D5B5-DC73-4953-9EBE-3EEA3FAC8865}" type="presOf" srcId="{13D8C9E3-8BD8-4488-B633-9A8215BD4A77}" destId="{076DA3D8-FCB8-44D8-8FC6-09591EC6439F}" srcOrd="0" destOrd="0" presId="urn:microsoft.com/office/officeart/2005/8/layout/venn2"/>
    <dgm:cxn modelId="{4C646A26-09D9-4110-BFF8-223BE1B5EAB2}" type="presOf" srcId="{07468CDE-BBD9-4EF1-A254-E18F3859A7F9}" destId="{250C2B32-0AE1-48CF-ABB5-D2CDBA60C2E3}" srcOrd="0" destOrd="0" presId="urn:microsoft.com/office/officeart/2005/8/layout/venn2"/>
    <dgm:cxn modelId="{CF55607C-C717-4949-AB11-B858F3B878BF}" type="presOf" srcId="{5DB85EE5-3C9E-4C49-8AB1-013000013619}" destId="{28AEDB7A-24B6-4EEB-A3D9-251EFC95412B}" srcOrd="0" destOrd="0" presId="urn:microsoft.com/office/officeart/2005/8/layout/venn2"/>
    <dgm:cxn modelId="{F23DF1AA-F690-4048-B361-8DCE63F49537}" srcId="{B68C43B9-0A6B-4995-94F7-D7F158400807}" destId="{07468CDE-BBD9-4EF1-A254-E18F3859A7F9}" srcOrd="1" destOrd="0" parTransId="{7B19F8EF-EBBF-428F-AEA9-8FD35739C3C0}" sibTransId="{4AF3FB4C-E12B-4532-948C-637A1411838A}"/>
    <dgm:cxn modelId="{70D76BA7-F434-49C5-BB24-82BEBC7F3839}" type="presOf" srcId="{13D8C9E3-8BD8-4488-B633-9A8215BD4A77}" destId="{5D09822B-E331-411D-A104-06116A5C016B}" srcOrd="1" destOrd="0" presId="urn:microsoft.com/office/officeart/2005/8/layout/venn2"/>
    <dgm:cxn modelId="{93BE6A93-0755-445C-BD01-3D118B964770}" type="presOf" srcId="{07468CDE-BBD9-4EF1-A254-E18F3859A7F9}" destId="{2F8BFF5D-F3CB-42A6-AED8-A2C492415B70}" srcOrd="1" destOrd="0" presId="urn:microsoft.com/office/officeart/2005/8/layout/venn2"/>
    <dgm:cxn modelId="{983BF9A7-D177-4CBB-9C77-1E78EDFFC14B}" type="presParOf" srcId="{7B4E969D-8A8A-4A6A-885D-9DE1CE4C74CD}" destId="{E903A521-CB16-45D3-945E-F4456D23E2BE}" srcOrd="0" destOrd="0" presId="urn:microsoft.com/office/officeart/2005/8/layout/venn2"/>
    <dgm:cxn modelId="{1EC790AF-15A7-40F2-986E-ADB8A57C4E31}" type="presParOf" srcId="{E903A521-CB16-45D3-945E-F4456D23E2BE}" destId="{076DA3D8-FCB8-44D8-8FC6-09591EC6439F}" srcOrd="0" destOrd="0" presId="urn:microsoft.com/office/officeart/2005/8/layout/venn2"/>
    <dgm:cxn modelId="{5428D8CC-3547-47C2-A182-55053DFDC218}" type="presParOf" srcId="{E903A521-CB16-45D3-945E-F4456D23E2BE}" destId="{5D09822B-E331-411D-A104-06116A5C016B}" srcOrd="1" destOrd="0" presId="urn:microsoft.com/office/officeart/2005/8/layout/venn2"/>
    <dgm:cxn modelId="{1430511C-3DA0-4065-93C3-5FC9AD738045}" type="presParOf" srcId="{7B4E969D-8A8A-4A6A-885D-9DE1CE4C74CD}" destId="{AAD3CE71-F94D-44A1-8155-9520CAEF391D}" srcOrd="1" destOrd="0" presId="urn:microsoft.com/office/officeart/2005/8/layout/venn2"/>
    <dgm:cxn modelId="{C8CF8B35-7C03-483E-AF13-E56246155EDA}" type="presParOf" srcId="{AAD3CE71-F94D-44A1-8155-9520CAEF391D}" destId="{250C2B32-0AE1-48CF-ABB5-D2CDBA60C2E3}" srcOrd="0" destOrd="0" presId="urn:microsoft.com/office/officeart/2005/8/layout/venn2"/>
    <dgm:cxn modelId="{ACA0537F-0F98-4079-9137-0EC947140A2B}" type="presParOf" srcId="{AAD3CE71-F94D-44A1-8155-9520CAEF391D}" destId="{2F8BFF5D-F3CB-42A6-AED8-A2C492415B70}" srcOrd="1" destOrd="0" presId="urn:microsoft.com/office/officeart/2005/8/layout/venn2"/>
    <dgm:cxn modelId="{58A54D0E-7B3D-4A00-B469-40BDC9AF6778}" type="presParOf" srcId="{7B4E969D-8A8A-4A6A-885D-9DE1CE4C74CD}" destId="{EC4E73CE-2842-4968-8932-EE49B38A4704}" srcOrd="2" destOrd="0" presId="urn:microsoft.com/office/officeart/2005/8/layout/venn2"/>
    <dgm:cxn modelId="{EC447E30-B804-4C6D-91F5-C58D2B77EC5E}" type="presParOf" srcId="{EC4E73CE-2842-4968-8932-EE49B38A4704}" destId="{28AEDB7A-24B6-4EEB-A3D9-251EFC95412B}" srcOrd="0" destOrd="0" presId="urn:microsoft.com/office/officeart/2005/8/layout/venn2"/>
    <dgm:cxn modelId="{61416716-4ED4-4CA4-8DA0-973D1FE789DB}" type="presParOf" srcId="{EC4E73CE-2842-4968-8932-EE49B38A4704}" destId="{96B84CA3-BB7A-48D4-A281-BE846828B88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10EF9-B604-4F9D-820F-82497809BBFB}">
      <dsp:nvSpPr>
        <dsp:cNvPr id="0" name=""/>
        <dsp:cNvSpPr/>
      </dsp:nvSpPr>
      <dsp:spPr>
        <a:xfrm>
          <a:off x="2616290" y="0"/>
          <a:ext cx="2616290" cy="1402672"/>
        </a:xfrm>
        <a:prstGeom prst="trapezoid">
          <a:avLst>
            <a:gd name="adj" fmla="val 93261"/>
          </a:avLst>
        </a:prstGeom>
        <a:solidFill>
          <a:srgbClr val="FFFF00"/>
        </a:solidFill>
        <a:ln>
          <a:noFill/>
        </a:ln>
        <a:effectLst>
          <a:outerShdw blurRad="40000" dist="23000" dir="5400000" rotWithShape="0">
            <a:srgbClr val="000000">
              <a:alpha val="35000"/>
            </a:srgbClr>
          </a:outerShdw>
        </a:effectLst>
        <a:scene3d>
          <a:camera prst="orthographicFront"/>
          <a:lightRig rig="threePt" dir="t"/>
        </a:scene3d>
        <a:sp3d>
          <a:bevelT prst="angle"/>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nl-NL" sz="2400" b="1" kern="1200" dirty="0" smtClean="0">
            <a:latin typeface="Verdana" panose="020B0604030504040204" pitchFamily="34" charset="0"/>
            <a:ea typeface="Verdana" panose="020B0604030504040204" pitchFamily="34" charset="0"/>
            <a:cs typeface="Verdana" panose="020B0604030504040204" pitchFamily="34" charset="0"/>
          </a:endParaRPr>
        </a:p>
        <a:p>
          <a:pPr lvl="0" algn="ctr" defTabSz="1066800">
            <a:lnSpc>
              <a:spcPct val="90000"/>
            </a:lnSpc>
            <a:spcBef>
              <a:spcPct val="0"/>
            </a:spcBef>
            <a:spcAft>
              <a:spcPct val="35000"/>
            </a:spcAft>
          </a:pPr>
          <a:r>
            <a:rPr lang="nl-NL" sz="2400" b="1" kern="1200" dirty="0" smtClean="0">
              <a:latin typeface="Verdana" panose="020B0604030504040204" pitchFamily="34" charset="0"/>
              <a:ea typeface="Verdana" panose="020B0604030504040204" pitchFamily="34" charset="0"/>
              <a:cs typeface="Verdana" panose="020B0604030504040204" pitchFamily="34" charset="0"/>
            </a:rPr>
            <a:t>JHWH</a:t>
          </a:r>
          <a:endParaRPr lang="nl-NL"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2616290" y="0"/>
        <a:ext cx="2616290" cy="1402672"/>
      </dsp:txXfrm>
    </dsp:sp>
    <dsp:sp modelId="{BF1FACB8-F05A-483D-8AD3-3A52FD75CB04}">
      <dsp:nvSpPr>
        <dsp:cNvPr id="0" name=""/>
        <dsp:cNvSpPr/>
      </dsp:nvSpPr>
      <dsp:spPr>
        <a:xfrm>
          <a:off x="1308145" y="1402672"/>
          <a:ext cx="5232581" cy="1402672"/>
        </a:xfrm>
        <a:prstGeom prst="trapezoid">
          <a:avLst>
            <a:gd name="adj" fmla="val 93261"/>
          </a:avLst>
        </a:prstGeom>
        <a:solidFill>
          <a:srgbClr val="FFC000"/>
        </a:solidFill>
        <a:ln>
          <a:noFill/>
        </a:ln>
        <a:effectLst>
          <a:outerShdw blurRad="40000" dist="23000" dir="5400000" rotWithShape="0">
            <a:srgbClr val="000000">
              <a:alpha val="35000"/>
            </a:srgbClr>
          </a:outerShdw>
        </a:effectLst>
        <a:scene3d>
          <a:camera prst="orthographicFront"/>
          <a:lightRig rig="threePt" dir="t"/>
        </a:scene3d>
        <a:sp3d>
          <a:bevelT prst="angle"/>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NL" sz="2400" kern="1200" dirty="0" smtClean="0">
              <a:latin typeface="Verdana" panose="020B0604030504040204" pitchFamily="34" charset="0"/>
              <a:ea typeface="Verdana" panose="020B0604030504040204" pitchFamily="34" charset="0"/>
              <a:cs typeface="Verdana" panose="020B0604030504040204" pitchFamily="34" charset="0"/>
            </a:rPr>
            <a:t>Israël</a:t>
          </a:r>
          <a:endParaRPr lang="nl-NL" sz="2400" kern="1200" dirty="0">
            <a:latin typeface="Verdana" panose="020B0604030504040204" pitchFamily="34" charset="0"/>
            <a:ea typeface="Verdana" panose="020B0604030504040204" pitchFamily="34" charset="0"/>
            <a:cs typeface="Verdana" panose="020B0604030504040204" pitchFamily="34" charset="0"/>
          </a:endParaRPr>
        </a:p>
      </dsp:txBody>
      <dsp:txXfrm>
        <a:off x="2223847" y="1402672"/>
        <a:ext cx="3401177" cy="1402672"/>
      </dsp:txXfrm>
    </dsp:sp>
    <dsp:sp modelId="{E73752D1-4EF9-4780-BB10-86A358FD1F25}">
      <dsp:nvSpPr>
        <dsp:cNvPr id="0" name=""/>
        <dsp:cNvSpPr/>
      </dsp:nvSpPr>
      <dsp:spPr>
        <a:xfrm>
          <a:off x="0" y="2805344"/>
          <a:ext cx="7848872" cy="1402672"/>
        </a:xfrm>
        <a:prstGeom prst="trapezoid">
          <a:avLst>
            <a:gd name="adj" fmla="val 93261"/>
          </a:avLst>
        </a:prstGeom>
        <a:solidFill>
          <a:srgbClr val="FF0000"/>
        </a:solidFill>
        <a:ln>
          <a:noFill/>
        </a:ln>
        <a:effectLst>
          <a:outerShdw blurRad="40000" dist="23000" dir="5400000" rotWithShape="0">
            <a:srgbClr val="000000">
              <a:alpha val="35000"/>
            </a:srgbClr>
          </a:outerShdw>
        </a:effectLst>
        <a:scene3d>
          <a:camera prst="orthographicFront"/>
          <a:lightRig rig="threePt" dir="t"/>
        </a:scene3d>
        <a:sp3d>
          <a:bevelT prst="angle"/>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NL" sz="2400" kern="1200" dirty="0" smtClean="0">
              <a:latin typeface="Verdana" panose="020B0604030504040204" pitchFamily="34" charset="0"/>
              <a:ea typeface="Verdana" panose="020B0604030504040204" pitchFamily="34" charset="0"/>
              <a:cs typeface="Verdana" panose="020B0604030504040204" pitchFamily="34" charset="0"/>
            </a:rPr>
            <a:t>volkeren</a:t>
          </a:r>
          <a:endParaRPr lang="nl-NL" sz="2400" kern="1200" dirty="0">
            <a:latin typeface="Verdana" panose="020B0604030504040204" pitchFamily="34" charset="0"/>
            <a:ea typeface="Verdana" panose="020B0604030504040204" pitchFamily="34" charset="0"/>
            <a:cs typeface="Verdana" panose="020B0604030504040204" pitchFamily="34" charset="0"/>
          </a:endParaRPr>
        </a:p>
      </dsp:txBody>
      <dsp:txXfrm>
        <a:off x="1373552" y="2805344"/>
        <a:ext cx="5101766" cy="140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DA3D8-FCB8-44D8-8FC6-09591EC6439F}">
      <dsp:nvSpPr>
        <dsp:cNvPr id="0" name=""/>
        <dsp:cNvSpPr/>
      </dsp:nvSpPr>
      <dsp:spPr>
        <a:xfrm>
          <a:off x="990278" y="0"/>
          <a:ext cx="3804955" cy="3804955"/>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nl-NL" sz="13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Menigte joden</a:t>
          </a:r>
          <a:endParaRPr lang="nl-NL" sz="13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227840" y="190247"/>
        <a:ext cx="1329831" cy="570743"/>
      </dsp:txXfrm>
    </dsp:sp>
    <dsp:sp modelId="{250C2B32-0AE1-48CF-ABB5-D2CDBA60C2E3}">
      <dsp:nvSpPr>
        <dsp:cNvPr id="0" name=""/>
        <dsp:cNvSpPr/>
      </dsp:nvSpPr>
      <dsp:spPr>
        <a:xfrm>
          <a:off x="1465897" y="951238"/>
          <a:ext cx="2853716" cy="2853716"/>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nl-NL" sz="13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discipelen</a:t>
          </a:r>
          <a:endParaRPr lang="nl-NL" sz="13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227840" y="1129596"/>
        <a:ext cx="1329831" cy="535071"/>
      </dsp:txXfrm>
    </dsp:sp>
    <dsp:sp modelId="{28AEDB7A-24B6-4EEB-A3D9-251EFC95412B}">
      <dsp:nvSpPr>
        <dsp:cNvPr id="0" name=""/>
        <dsp:cNvSpPr/>
      </dsp:nvSpPr>
      <dsp:spPr>
        <a:xfrm>
          <a:off x="1941517" y="1902477"/>
          <a:ext cx="1902477" cy="1902477"/>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nl-NL" sz="13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Jesjoea</a:t>
          </a:r>
          <a:endParaRPr lang="nl-NL" sz="13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220128" y="2378096"/>
        <a:ext cx="1345254" cy="9512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82E3E-9904-40AE-8A0E-D91E911789BA}" type="datetimeFigureOut">
              <a:rPr lang="nl-NL" smtClean="0"/>
              <a:t>30-8-2018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A8095-0C61-4B1F-A185-78169C16A579}" type="slidenum">
              <a:rPr lang="nl-NL" smtClean="0"/>
              <a:t>‹nr.›</a:t>
            </a:fld>
            <a:endParaRPr lang="nl-NL"/>
          </a:p>
        </p:txBody>
      </p:sp>
    </p:spTree>
    <p:extLst>
      <p:ext uri="{BB962C8B-B14F-4D97-AF65-F5344CB8AC3E}">
        <p14:creationId xmlns:p14="http://schemas.microsoft.com/office/powerpoint/2010/main" val="324477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volgen nog 4 </a:t>
            </a:r>
            <a:r>
              <a:rPr lang="nl-NL" dirty="0" err="1" smtClean="0"/>
              <a:t>parsjes</a:t>
            </a:r>
            <a:endParaRPr lang="nl-NL" dirty="0"/>
          </a:p>
        </p:txBody>
      </p:sp>
      <p:sp>
        <p:nvSpPr>
          <p:cNvPr id="4" name="Tijdelijke aanduiding voor dianummer 3"/>
          <p:cNvSpPr>
            <a:spLocks noGrp="1"/>
          </p:cNvSpPr>
          <p:nvPr>
            <p:ph type="sldNum" sz="quarter" idx="10"/>
          </p:nvPr>
        </p:nvSpPr>
        <p:spPr/>
        <p:txBody>
          <a:bodyPr/>
          <a:lstStyle/>
          <a:p>
            <a:fld id="{658A8095-0C61-4B1F-A185-78169C16A579}" type="slidenum">
              <a:rPr lang="nl-NL" smtClean="0"/>
              <a:t>4</a:t>
            </a:fld>
            <a:endParaRPr lang="nl-NL"/>
          </a:p>
        </p:txBody>
      </p:sp>
    </p:spTree>
    <p:extLst>
      <p:ext uri="{BB962C8B-B14F-4D97-AF65-F5344CB8AC3E}">
        <p14:creationId xmlns:p14="http://schemas.microsoft.com/office/powerpoint/2010/main" val="42466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58A8095-0C61-4B1F-A185-78169C16A579}" type="slidenum">
              <a:rPr lang="nl-NL" smtClean="0"/>
              <a:t>7</a:t>
            </a:fld>
            <a:endParaRPr lang="nl-NL"/>
          </a:p>
        </p:txBody>
      </p:sp>
    </p:spTree>
    <p:extLst>
      <p:ext uri="{BB962C8B-B14F-4D97-AF65-F5344CB8AC3E}">
        <p14:creationId xmlns:p14="http://schemas.microsoft.com/office/powerpoint/2010/main" val="363672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30-8-2018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30-8-2018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30-8-2018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30-8-2018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30-8-2018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D636C07-7E76-46D3-B86B-6AF7C60E533E}" type="datetimeFigureOut">
              <a:rPr lang="nl-NL" smtClean="0"/>
              <a:t>30-8-2018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D636C07-7E76-46D3-B86B-6AF7C60E533E}" type="datetimeFigureOut">
              <a:rPr lang="nl-NL" smtClean="0"/>
              <a:t>30-8-2018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D636C07-7E76-46D3-B86B-6AF7C60E533E}" type="datetimeFigureOut">
              <a:rPr lang="nl-NL" smtClean="0"/>
              <a:t>30-8-2018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30-8-2018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30-8-2018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30-8-2018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t>30-8-2018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‹nr.›</a:t>
            </a:fld>
            <a:endParaRPr lang="nl-NL"/>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96" y="23391"/>
            <a:ext cx="91440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hyperlink" Target="http://www.google.nl/url?sa=i&amp;rct=j&amp;q=&amp;esrc=s&amp;source=images&amp;cd=&amp;cad=rja&amp;uact=8&amp;docid=HhlTjzFlFbNoQM&amp;tbnid=8uC40xsGI0hzfM:&amp;ved=0CAcQjRw&amp;url=http://www.digitalplay.info/blog/2010/03/26/spotlight-on-digital-play-innovators-4-ralph-h-baer/&amp;ei=ifwSVI-5I8bKOPjUgAg&amp;psig=AFQjCNEq1CkIH3-Bwm6RU7Sz74gtkx8x4A&amp;ust=1410616818920668" TargetMode="External"/><Relationship Id="rId1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39552" y="2420888"/>
            <a:ext cx="6400800" cy="1752600"/>
          </a:xfrm>
        </p:spPr>
        <p:txBody>
          <a:bodyPr/>
          <a:lstStyle/>
          <a:p>
            <a:r>
              <a:rPr lang="nl-NL" dirty="0" smtClean="0">
                <a:solidFill>
                  <a:schemeClr val="bg1"/>
                </a:solidFill>
              </a:rPr>
              <a:t>Dewariem (Deut.) 26:1-29:8</a:t>
            </a:r>
            <a:endParaRPr lang="nl-NL" dirty="0">
              <a:solidFill>
                <a:schemeClr val="bg1"/>
              </a:solidFill>
            </a:endParaRPr>
          </a:p>
        </p:txBody>
      </p:sp>
      <p:sp>
        <p:nvSpPr>
          <p:cNvPr id="2" name="Rechthoek 1"/>
          <p:cNvSpPr/>
          <p:nvPr/>
        </p:nvSpPr>
        <p:spPr>
          <a:xfrm>
            <a:off x="1043608" y="1713002"/>
            <a:ext cx="7200800" cy="707886"/>
          </a:xfrm>
          <a:prstGeom prst="rect">
            <a:avLst/>
          </a:prstGeom>
        </p:spPr>
        <p:txBody>
          <a:bodyPr wrap="square">
            <a:spAutoFit/>
          </a:bodyPr>
          <a:lstStyle/>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land, dat de HERE,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God,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ten erfdeel geven zal en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het in bezit neemt en daarin woont,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86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4788024" y="1822231"/>
            <a:ext cx="3996000" cy="3996000"/>
          </a:xfrm>
          <a:prstGeom prst="ellipse">
            <a:avLst/>
          </a:prstGeom>
          <a:solidFill>
            <a:srgbClr val="C00000"/>
          </a:solidFill>
          <a:scene3d>
            <a:camera prst="orthographicFront"/>
            <a:lightRig rig="threePt" dir="t"/>
          </a:scene3d>
          <a:sp3d>
            <a:bevelT prst="angle"/>
          </a:sp3d>
        </p:spPr>
        <p:txBody>
          <a:bodyPr wrap="square" lIns="0" tIns="0" rIns="0" bIns="0" anchor="ctr" anchorCtr="1">
            <a:no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UITGANGSPUNT</a:t>
            </a: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Jac.1:17 </a:t>
            </a: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Vader der lichten, bij wie geen verandering is of zweem van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ommekeer”</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219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49" y="2348880"/>
            <a:ext cx="90598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ndertitel 2"/>
          <p:cNvSpPr txBox="1">
            <a:spLocks/>
          </p:cNvSpPr>
          <p:nvPr/>
        </p:nvSpPr>
        <p:spPr>
          <a:xfrm>
            <a:off x="467544" y="4312423"/>
            <a:ext cx="8136904" cy="20689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5400" b="1" i="1" dirty="0" smtClean="0">
                <a:solidFill>
                  <a:schemeClr val="bg1"/>
                </a:solidFill>
              </a:rPr>
              <a:t>Wat was de woonplaats voor de mens?</a:t>
            </a:r>
            <a:endParaRPr lang="nl-NL" sz="5400" b="1" i="1" dirty="0">
              <a:solidFill>
                <a:schemeClr val="bg1"/>
              </a:solidFill>
            </a:endParaRPr>
          </a:p>
        </p:txBody>
      </p:sp>
      <p:sp>
        <p:nvSpPr>
          <p:cNvPr id="5" name="Tekstvak 4"/>
          <p:cNvSpPr txBox="1"/>
          <p:nvPr/>
        </p:nvSpPr>
        <p:spPr>
          <a:xfrm rot="1376902">
            <a:off x="6804248" y="476671"/>
            <a:ext cx="2088000" cy="2088000"/>
          </a:xfrm>
          <a:prstGeom prst="ellipse">
            <a:avLst/>
          </a:prstGeom>
          <a:solidFill>
            <a:srgbClr val="FF0000"/>
          </a:solidFill>
          <a:scene3d>
            <a:camera prst="orthographicFront"/>
            <a:lightRig rig="threePt" dir="t"/>
          </a:scene3d>
          <a:sp3d>
            <a:bevelT prst="angle"/>
          </a:sp3d>
        </p:spPr>
        <p:txBody>
          <a:bodyPr wrap="square" lIns="0" rIns="0" rtlCol="0">
            <a:spAutoFit/>
          </a:bodyPr>
          <a:lstStyle/>
          <a:p>
            <a:endParaRPr lang="nl-NL" dirty="0" smtClean="0">
              <a:solidFill>
                <a:schemeClr val="bg1"/>
              </a:solidFill>
            </a:endParaRPr>
          </a:p>
          <a:p>
            <a:endParaRPr lang="nl-NL" dirty="0" smtClean="0">
              <a:solidFill>
                <a:schemeClr val="bg1"/>
              </a:solidFill>
              <a:latin typeface="Stencil Std" pitchFamily="82" charset="0"/>
            </a:endParaRPr>
          </a:p>
          <a:p>
            <a:r>
              <a:rPr lang="nl-NL" dirty="0" smtClean="0">
                <a:solidFill>
                  <a:schemeClr val="bg1"/>
                </a:solidFill>
                <a:latin typeface="Stencil Std" pitchFamily="82" charset="0"/>
              </a:rPr>
              <a:t>brontekst</a:t>
            </a:r>
            <a:endParaRPr lang="nl-NL" dirty="0">
              <a:solidFill>
                <a:schemeClr val="bg1"/>
              </a:solidFill>
              <a:latin typeface="Stencil Std" pitchFamily="82" charset="0"/>
            </a:endParaRPr>
          </a:p>
        </p:txBody>
      </p:sp>
    </p:spTree>
    <p:extLst>
      <p:ext uri="{BB962C8B-B14F-4D97-AF65-F5344CB8AC3E}">
        <p14:creationId xmlns:p14="http://schemas.microsoft.com/office/powerpoint/2010/main" val="215513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5"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7504" y="2204864"/>
            <a:ext cx="8892000" cy="4536504"/>
          </a:xfrm>
          <a:solidFill>
            <a:srgbClr val="4C4832"/>
          </a:solidFill>
        </p:spPr>
        <p:txBody>
          <a:bodyPr>
            <a:noAutofit/>
          </a:bodyPr>
          <a:lstStyle/>
          <a:p>
            <a:pPr algn="l"/>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Op.21:1 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ik zag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een nieuwe </a:t>
            </a:r>
            <a:r>
              <a:rPr lang="nl-N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hemel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en een nieuwe aarde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want de eerste hemel en de eerste aarde waren voorbijgegaan, en de zee was niet meer. 2 En ik zag de heilige stad,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een nieuw Jeruzalem</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nederdalende uit de hemel, van God, getooid als een bruid, die voor haar man versierd is. 3 En ik hoorde een luide stem van de troon zeggen: Zie, de tent van God is bij de mensen en Hij zal bij hen wonen, en zij zullen zijn volken zijn en God zelf zal bij hen zijn, 4 en Hij zal alle tranen van hun ogen afwissen, en de dood zal niet meer zijn, noch rouw, noch geklaag, noch moeite zal er meer zijn, want de eerste dingen zijn voorbijgegaan. </a:t>
            </a:r>
          </a:p>
        </p:txBody>
      </p:sp>
      <p:sp>
        <p:nvSpPr>
          <p:cNvPr id="4" name="Tekstvak 3"/>
          <p:cNvSpPr txBox="1"/>
          <p:nvPr/>
        </p:nvSpPr>
        <p:spPr>
          <a:xfrm rot="1066114">
            <a:off x="6003379" y="924855"/>
            <a:ext cx="3096000" cy="1015663"/>
          </a:xfrm>
          <a:prstGeom prst="rect">
            <a:avLst/>
          </a:prstGeom>
          <a:solidFill>
            <a:srgbClr val="95A527"/>
          </a:solidFill>
          <a:scene3d>
            <a:camera prst="orthographicFront"/>
            <a:lightRig rig="threePt" dir="t"/>
          </a:scene3d>
          <a:sp3d>
            <a:bevelT prst="angle"/>
          </a:sp3d>
        </p:spPr>
        <p:txBody>
          <a:bodyPr wrap="square" rtlCol="0">
            <a:spAutoFit/>
          </a:bodyPr>
          <a:lstStyle/>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Echo van Jesaja</a:t>
            </a:r>
          </a:p>
          <a:p>
            <a:pPr algn="ct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34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7504" y="1809368"/>
            <a:ext cx="8892000" cy="4932000"/>
          </a:xfrm>
          <a:solidFill>
            <a:srgbClr val="4C4832"/>
          </a:solidFill>
        </p:spPr>
        <p:txBody>
          <a:bodyPr>
            <a:noAutofit/>
          </a:bodyPr>
          <a:lstStyle/>
          <a:p>
            <a:pPr algn="l"/>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Op.21:5 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Hij, die op de troon gezeten is, </a:t>
            </a:r>
            <a:r>
              <a:rPr lang="nl-NL"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Zie,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Ik maak alle dingen nieuw</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Schrijf, want deze woorden zijn getrouw en waarachtig. 6 En Hij sprak tot mij: Zij zijn geschied.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Ik ben de alfa en de omega</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het begin en het einde. Ik zal de dorstige geven uit de bron van het water des levens om niet. 7 Wie overwint, zal deze dingen beërven, en Ik zal hem een God zijn en hij zal Mij een zoon zijn. 8 Maar de </a:t>
            </a:r>
            <a:r>
              <a:rPr lang="nl-NL"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lafhartigen</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de ongelovigen, de </a:t>
            </a:r>
            <a:r>
              <a:rPr lang="nl-NL"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verfoeilijken</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de moordenaars, de hoereerders, de tovenaars, de afgodendienaars en alle leugenaars – hun deel is in de poel, die brandt van vuur en zwavel: dit is de tweede dood. </a:t>
            </a:r>
          </a:p>
          <a:p>
            <a:pPr algn="l"/>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rot="1066114">
            <a:off x="6003379" y="924855"/>
            <a:ext cx="3096000" cy="1015663"/>
          </a:xfrm>
          <a:prstGeom prst="rect">
            <a:avLst/>
          </a:prstGeom>
          <a:solidFill>
            <a:srgbClr val="95A527"/>
          </a:solidFill>
          <a:scene3d>
            <a:camera prst="orthographicFront"/>
            <a:lightRig rig="threePt" dir="t"/>
          </a:scene3d>
          <a:sp3d>
            <a:bevelT prst="angle"/>
          </a:sp3d>
        </p:spPr>
        <p:txBody>
          <a:bodyPr wrap="square" rtlCol="0">
            <a:spAutoFit/>
          </a:bodyPr>
          <a:lstStyle/>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Echo van Jesaja</a:t>
            </a:r>
          </a:p>
          <a:p>
            <a:pPr algn="ct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574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49" y="1556792"/>
            <a:ext cx="90598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ndertitel 2"/>
          <p:cNvSpPr>
            <a:spLocks noGrp="1"/>
          </p:cNvSpPr>
          <p:nvPr>
            <p:ph type="subTitle" idx="1"/>
          </p:nvPr>
        </p:nvSpPr>
        <p:spPr>
          <a:xfrm>
            <a:off x="3492480" y="3537232"/>
            <a:ext cx="5400000" cy="1980000"/>
          </a:xfrm>
          <a:solidFill>
            <a:srgbClr val="4C4832"/>
          </a:solidFill>
        </p:spPr>
        <p:txBody>
          <a:bodyPr>
            <a:noAutofit/>
          </a:body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 65:17 Want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zie, Ik schep een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hemel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en een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aarde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aan wat vroeger was, zal niet gedacht worden, het zal niemand in de zin komen.</a:t>
            </a: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65" y="2457946"/>
            <a:ext cx="368776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83" y="4221088"/>
            <a:ext cx="3627437"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rot="1376902">
            <a:off x="205549" y="4803929"/>
            <a:ext cx="1332000" cy="1332000"/>
          </a:xfrm>
          <a:prstGeom prst="ellipse">
            <a:avLst/>
          </a:prstGeom>
          <a:solidFill>
            <a:srgbClr val="C00000"/>
          </a:solidFill>
          <a:scene3d>
            <a:camera prst="orthographicFront"/>
            <a:lightRig rig="threePt" dir="t"/>
          </a:scene3d>
          <a:sp3d>
            <a:bevelT prst="angle"/>
          </a:sp3d>
        </p:spPr>
        <p:txBody>
          <a:bodyPr wrap="square" lIns="0" rIns="0" rtlCol="0">
            <a:spAutoFit/>
          </a:bodyPr>
          <a:lstStyle/>
          <a:p>
            <a:endParaRPr lang="nl-NL" dirty="0" smtClean="0">
              <a:solidFill>
                <a:schemeClr val="bg1"/>
              </a:solidFill>
            </a:endParaRPr>
          </a:p>
          <a:p>
            <a:pPr algn="ctr"/>
            <a:r>
              <a:rPr lang="nl-NL" sz="2400" dirty="0" err="1" smtClean="0">
                <a:solidFill>
                  <a:schemeClr val="bg1"/>
                </a:solidFill>
                <a:latin typeface="Stencil Std" pitchFamily="82" charset="0"/>
              </a:rPr>
              <a:t>Één</a:t>
            </a:r>
            <a:endParaRPr lang="nl-NL" sz="2400" dirty="0">
              <a:solidFill>
                <a:schemeClr val="bg1"/>
              </a:solidFill>
              <a:latin typeface="Stencil Std" pitchFamily="82" charset="0"/>
            </a:endParaRPr>
          </a:p>
        </p:txBody>
      </p:sp>
      <p:sp>
        <p:nvSpPr>
          <p:cNvPr id="5" name="Tekstvak 4"/>
          <p:cNvSpPr txBox="1"/>
          <p:nvPr/>
        </p:nvSpPr>
        <p:spPr>
          <a:xfrm rot="1376902">
            <a:off x="114402" y="1818027"/>
            <a:ext cx="1332000" cy="1332000"/>
          </a:xfrm>
          <a:prstGeom prst="ellipse">
            <a:avLst/>
          </a:prstGeom>
          <a:solidFill>
            <a:srgbClr val="C00000"/>
          </a:solidFill>
          <a:scene3d>
            <a:camera prst="orthographicFront"/>
            <a:lightRig rig="threePt" dir="t"/>
          </a:scene3d>
          <a:sp3d>
            <a:bevelT prst="angle"/>
          </a:sp3d>
        </p:spPr>
        <p:txBody>
          <a:bodyPr wrap="square" lIns="0" rIns="0" rtlCol="0">
            <a:spAutoFit/>
          </a:bodyPr>
          <a:lstStyle/>
          <a:p>
            <a:endParaRPr lang="nl-NL" dirty="0" smtClean="0">
              <a:solidFill>
                <a:schemeClr val="bg1"/>
              </a:solidFill>
            </a:endParaRPr>
          </a:p>
          <a:p>
            <a:pPr algn="ctr"/>
            <a:r>
              <a:rPr lang="nl-NL" sz="2400" dirty="0" smtClean="0">
                <a:solidFill>
                  <a:schemeClr val="bg1"/>
                </a:solidFill>
                <a:latin typeface="Stencil Std" pitchFamily="82" charset="0"/>
              </a:rPr>
              <a:t>meer</a:t>
            </a:r>
            <a:endParaRPr lang="nl-NL" sz="2400" dirty="0">
              <a:solidFill>
                <a:schemeClr val="bg1"/>
              </a:solidFill>
              <a:latin typeface="Stencil Std" pitchFamily="82" charset="0"/>
            </a:endParaRPr>
          </a:p>
        </p:txBody>
      </p:sp>
    </p:spTree>
    <p:extLst>
      <p:ext uri="{BB962C8B-B14F-4D97-AF65-F5344CB8AC3E}">
        <p14:creationId xmlns:p14="http://schemas.microsoft.com/office/powerpoint/2010/main" val="94326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style.rotation</p:attrName>
                                        </p:attrNameLst>
                                      </p:cBhvr>
                                      <p:tavLst>
                                        <p:tav tm="0">
                                          <p:val>
                                            <p:fltVal val="720"/>
                                          </p:val>
                                        </p:tav>
                                        <p:tav tm="100000">
                                          <p:val>
                                            <p:fltVal val="0"/>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 calcmode="lin" valueType="num">
                                      <p:cBhvr>
                                        <p:cTn id="3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additive="base">
                                        <p:cTn id="35" dur="500" fill="hold"/>
                                        <p:tgtEl>
                                          <p:spTgt spid="2051"/>
                                        </p:tgtEl>
                                        <p:attrNameLst>
                                          <p:attrName>ppt_x</p:attrName>
                                        </p:attrNameLst>
                                      </p:cBhvr>
                                      <p:tavLst>
                                        <p:tav tm="0">
                                          <p:val>
                                            <p:strVal val="#ppt_x"/>
                                          </p:val>
                                        </p:tav>
                                        <p:tav tm="100000">
                                          <p:val>
                                            <p:strVal val="#ppt_x"/>
                                          </p:val>
                                        </p:tav>
                                      </p:tavLst>
                                    </p:anim>
                                    <p:anim calcmode="lin" valueType="num">
                                      <p:cBhvr additive="base">
                                        <p:cTn id="3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anim calcmode="lin" valueType="num">
                                      <p:cBhvr>
                                        <p:cTn id="42" dur="2000" fill="hold"/>
                                        <p:tgtEl>
                                          <p:spTgt spid="6"/>
                                        </p:tgtEl>
                                        <p:attrNameLst>
                                          <p:attrName>style.rotation</p:attrName>
                                        </p:attrNameLst>
                                      </p:cBhvr>
                                      <p:tavLst>
                                        <p:tav tm="0">
                                          <p:val>
                                            <p:fltVal val="720"/>
                                          </p:val>
                                        </p:tav>
                                        <p:tav tm="100000">
                                          <p:val>
                                            <p:fltVal val="0"/>
                                          </p:val>
                                        </p:tav>
                                      </p:tavLst>
                                    </p:anim>
                                    <p:anim calcmode="lin" valueType="num">
                                      <p:cBhvr>
                                        <p:cTn id="43" dur="2000" fill="hold"/>
                                        <p:tgtEl>
                                          <p:spTgt spid="6"/>
                                        </p:tgtEl>
                                        <p:attrNameLst>
                                          <p:attrName>ppt_h</p:attrName>
                                        </p:attrNameLst>
                                      </p:cBhvr>
                                      <p:tavLst>
                                        <p:tav tm="0">
                                          <p:val>
                                            <p:fltVal val="0"/>
                                          </p:val>
                                        </p:tav>
                                        <p:tav tm="100000">
                                          <p:val>
                                            <p:strVal val="#ppt_h"/>
                                          </p:val>
                                        </p:tav>
                                      </p:tavLst>
                                    </p:anim>
                                    <p:anim calcmode="lin" valueType="num">
                                      <p:cBhvr>
                                        <p:cTn id="4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43465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81" y="2852936"/>
            <a:ext cx="374332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ndertitel 2"/>
          <p:cNvSpPr txBox="1">
            <a:spLocks/>
          </p:cNvSpPr>
          <p:nvPr/>
        </p:nvSpPr>
        <p:spPr>
          <a:xfrm>
            <a:off x="4212496" y="1912783"/>
            <a:ext cx="4824000" cy="3024000"/>
          </a:xfrm>
          <a:prstGeom prst="rect">
            <a:avLst/>
          </a:prstGeom>
          <a:solidFill>
            <a:srgbClr val="4C4832"/>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 66:22 Want zoals de </a:t>
            </a:r>
            <a:r>
              <a:rPr lang="nl-N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nieuwe hemel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nieuwe aarde</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die Ik maken zal, voor mijn aangezicht zullen blijven bestaan, luidt het woord des HEREN, zo zal uw nageslacht en uw naam blijven bestaan. </a:t>
            </a: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099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139952" y="1700808"/>
            <a:ext cx="4824000" cy="3024000"/>
          </a:xfrm>
          <a:solidFill>
            <a:srgbClr val="4C4832"/>
          </a:solidFill>
        </p:spPr>
        <p:txBody>
          <a:bodyPr>
            <a:noAutofit/>
          </a:body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 66:22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22 Want zoals de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hemel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aarde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die Ik maken zal, voor mijn aangezicht zullen blijven bestaan, luidt het woord des HEREN, zo zal uw nageslacht en uw naam blijven bestaan. </a:t>
            </a: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159514" y="1700808"/>
            <a:ext cx="3888000" cy="5016758"/>
          </a:xfrm>
          <a:prstGeom prst="rect">
            <a:avLst/>
          </a:prstGeom>
          <a:solidFill>
            <a:srgbClr val="FF0000"/>
          </a:solidFill>
          <a:scene3d>
            <a:camera prst="orthographicFront"/>
            <a:lightRig rig="threePt" dir="t"/>
          </a:scene3d>
          <a:sp3d>
            <a:bevelT prst="angle"/>
          </a:sp3d>
        </p:spPr>
        <p:txBody>
          <a:bodyPr wrap="square" rtlCol="0">
            <a:spAutoFit/>
          </a:bodyPr>
          <a:lstStyle/>
          <a:p>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k</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ainos</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pas ontstaan</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ieuwe zakken (Matth.9:17)</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ieuwe kleding (Luc.5:36)</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 graf (Joh.19:41)</a:t>
            </a: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t</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ot hiertoe onbekend</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ieuwe leer (Marc.1:27)</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ieuwe naam (Op.2:17)</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 gebod (Joh.13:34)</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ieuwe tongen (Marc.16:17)</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ieuw gezang (Op.14:3)</a:t>
            </a: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Het oude vervangend</a:t>
            </a:r>
          </a:p>
          <a:p>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nieuw, fris, ongebruikt, ongedragen</a:t>
            </a:r>
          </a:p>
          <a:p>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Nieuw in kwaliteit</a:t>
            </a:r>
          </a:p>
          <a:p>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Kainos</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kijkt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terug</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4499992" y="5013176"/>
            <a:ext cx="3456384" cy="1631216"/>
          </a:xfrm>
          <a:prstGeom prst="rect">
            <a:avLst/>
          </a:prstGeom>
          <a:solidFill>
            <a:srgbClr val="FF0000"/>
          </a:solidFill>
          <a:scene3d>
            <a:camera prst="orthographicFront"/>
            <a:lightRig rig="threePt" dir="t"/>
          </a:scene3d>
          <a:sp3d>
            <a:bevelT prst="angle"/>
          </a:sp3d>
        </p:spPr>
        <p:txBody>
          <a:bodyPr wrap="square" rtlCol="0">
            <a:spAutoFit/>
          </a:bodyPr>
          <a:lstStyle/>
          <a:p>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Neos</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nieuw</a:t>
            </a:r>
          </a:p>
          <a:p>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Neos</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vooruit gericht</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Recent, pas geboren</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Nieuw in tijd</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Bestond nog niet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95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79512" y="2128807"/>
            <a:ext cx="6552728" cy="1444209"/>
          </a:xfrm>
          <a:solidFill>
            <a:srgbClr val="4C4832"/>
          </a:solidFill>
          <a:scene3d>
            <a:camera prst="orthographicFront"/>
            <a:lightRig rig="threePt" dir="t"/>
          </a:scene3d>
          <a:sp3d>
            <a:bevelT prst="angle"/>
          </a:sp3d>
        </p:spPr>
        <p:txBody>
          <a:bodyPr>
            <a:noAutofit/>
          </a:body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Matth.9:17 </a:t>
            </a:r>
          </a:p>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doet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jonge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wijn in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zakken.</a:t>
            </a:r>
          </a:p>
          <a:p>
            <a:pPr algn="just"/>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allousin</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oinon</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neon</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eis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askous</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kainous</a:t>
            </a:r>
            <a:endParaRPr lang="nl-N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ndertitel 2"/>
          <p:cNvSpPr txBox="1">
            <a:spLocks/>
          </p:cNvSpPr>
          <p:nvPr/>
        </p:nvSpPr>
        <p:spPr>
          <a:xfrm>
            <a:off x="179512" y="3789040"/>
            <a:ext cx="8712968" cy="1444209"/>
          </a:xfrm>
          <a:prstGeom prst="rect">
            <a:avLst/>
          </a:prstGeom>
          <a:solidFill>
            <a:srgbClr val="4C4832"/>
          </a:solidFill>
          <a:scene3d>
            <a:camera prst="orthographicFront"/>
            <a:lightRig rig="threePt" dir="t"/>
          </a:scene3d>
          <a:sp3d>
            <a:bevelT prst="angle"/>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Matth.27:60 </a:t>
            </a:r>
          </a:p>
          <a:p>
            <a:pPr algn="just"/>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en hij legde het in zijn </a:t>
            </a:r>
            <a:r>
              <a:rPr lang="nl-N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nieuw</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kainoi</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graf dat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hij in de rots had laten uithouwen,</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ndertitel 2"/>
          <p:cNvSpPr txBox="1">
            <a:spLocks/>
          </p:cNvSpPr>
          <p:nvPr/>
        </p:nvSpPr>
        <p:spPr>
          <a:xfrm>
            <a:off x="3204480" y="5399859"/>
            <a:ext cx="5688000" cy="864000"/>
          </a:xfrm>
          <a:prstGeom prst="wedgeRectCallout">
            <a:avLst>
              <a:gd name="adj1" fmla="val -18652"/>
              <a:gd name="adj2" fmla="val -141414"/>
            </a:avLst>
          </a:prstGeom>
          <a:solidFill>
            <a:srgbClr val="FF0000"/>
          </a:solidFill>
          <a:scene3d>
            <a:camera prst="orthographicFront"/>
            <a:lightRig rig="threePt" dir="t"/>
          </a:scene3d>
          <a:sp3d>
            <a:bevelT prst="angle"/>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Kan wel jaren geleden uitgehouwen zijn</a:t>
            </a:r>
          </a:p>
          <a:p>
            <a:pPr algn="just"/>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heeft nooit eerder een dode in gelegen</a:t>
            </a:r>
          </a:p>
          <a:p>
            <a:pPr algn="just"/>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ndertitel 2"/>
          <p:cNvSpPr txBox="1">
            <a:spLocks/>
          </p:cNvSpPr>
          <p:nvPr/>
        </p:nvSpPr>
        <p:spPr>
          <a:xfrm>
            <a:off x="179512" y="1304848"/>
            <a:ext cx="3240000" cy="756000"/>
          </a:xfrm>
          <a:prstGeom prst="wedgeRectCallout">
            <a:avLst>
              <a:gd name="adj1" fmla="val 28573"/>
              <a:gd name="adj2" fmla="val 125541"/>
            </a:avLst>
          </a:prstGeom>
          <a:solidFill>
            <a:srgbClr val="FF0000"/>
          </a:solidFill>
          <a:scene3d>
            <a:camera prst="orthographicFront"/>
            <a:lightRig rig="threePt" dir="t"/>
          </a:scene3d>
          <a:sp3d>
            <a:bevelT prst="angle"/>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wijn is net ontstaan, nieuw in tijd.</a:t>
            </a:r>
          </a:p>
          <a:p>
            <a:pPr algn="just"/>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ndertitel 2"/>
          <p:cNvSpPr txBox="1">
            <a:spLocks/>
          </p:cNvSpPr>
          <p:nvPr/>
        </p:nvSpPr>
        <p:spPr>
          <a:xfrm>
            <a:off x="5148064" y="1700896"/>
            <a:ext cx="3816000" cy="792000"/>
          </a:xfrm>
          <a:prstGeom prst="wedgeRectCallout">
            <a:avLst>
              <a:gd name="adj1" fmla="val -66497"/>
              <a:gd name="adj2" fmla="val 58933"/>
            </a:avLst>
          </a:prstGeom>
          <a:solidFill>
            <a:srgbClr val="FF0000"/>
          </a:solidFill>
          <a:scene3d>
            <a:camera prst="orthographicFront"/>
            <a:lightRig rig="threePt" dir="t"/>
          </a:scene3d>
          <a:sp3d>
            <a:bevelT prst="angle"/>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zakken zijn  ongebruikt,  nieuw in kwaliteit</a:t>
            </a:r>
          </a:p>
          <a:p>
            <a:pPr algn="just"/>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25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912782"/>
            <a:ext cx="8712968" cy="1620000"/>
          </a:xfrm>
          <a:solidFill>
            <a:srgbClr val="4C4832"/>
          </a:solidFill>
          <a:scene3d>
            <a:camera prst="orthographicFront"/>
            <a:lightRig rig="threePt" dir="t"/>
          </a:scene3d>
          <a:sp3d>
            <a:bevelT prst="angle"/>
          </a:sp3d>
        </p:spPr>
        <p:txBody>
          <a:bodyPr>
            <a:noAutofit/>
          </a:body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Ef.4:23</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dat gij verjongd wordt door de geest van uw denken, 24 en de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mens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aandoet, die naar (de wil van) God geschapen is in waarachtige gerechtigheid en heiligheid.</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ndertitel 2"/>
          <p:cNvSpPr txBox="1">
            <a:spLocks/>
          </p:cNvSpPr>
          <p:nvPr/>
        </p:nvSpPr>
        <p:spPr>
          <a:xfrm>
            <a:off x="323528" y="3789040"/>
            <a:ext cx="8712968" cy="1260000"/>
          </a:xfrm>
          <a:prstGeom prst="rect">
            <a:avLst/>
          </a:prstGeom>
          <a:solidFill>
            <a:srgbClr val="4C4832"/>
          </a:solidFill>
          <a:scene3d>
            <a:camera prst="orthographicFront"/>
            <a:lightRig rig="threePt" dir="t"/>
          </a:scene3d>
          <a:sp3d>
            <a:bevelT prst="angle"/>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Luc.22:20 Evenzo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de beker, na de maaltijd, zeggende: Deze beker is het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verbond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in mijn bloed, die voor u uitgegoten wordt.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ndertitel 2"/>
          <p:cNvSpPr txBox="1">
            <a:spLocks/>
          </p:cNvSpPr>
          <p:nvPr/>
        </p:nvSpPr>
        <p:spPr>
          <a:xfrm>
            <a:off x="4140496" y="5157192"/>
            <a:ext cx="4896000" cy="900000"/>
          </a:xfrm>
          <a:prstGeom prst="wedgeRectCallout">
            <a:avLst>
              <a:gd name="adj1" fmla="val -42905"/>
              <a:gd name="adj2" fmla="val -118185"/>
            </a:avLst>
          </a:prstGeom>
          <a:solidFill>
            <a:srgbClr val="FF0000"/>
          </a:solidFill>
          <a:scene3d>
            <a:camera prst="orthographicFront"/>
            <a:lightRig rig="threePt" dir="t"/>
          </a:scene3d>
          <a:sp3d>
            <a:bevelT prst="angle"/>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Kaine</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diatheke</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Nieuw in kwaliteit niet nieuw in tijd.</a:t>
            </a:r>
          </a:p>
          <a:p>
            <a:pPr algn="just"/>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ndertitel 2"/>
          <p:cNvSpPr txBox="1">
            <a:spLocks/>
          </p:cNvSpPr>
          <p:nvPr/>
        </p:nvSpPr>
        <p:spPr>
          <a:xfrm>
            <a:off x="179512" y="1124744"/>
            <a:ext cx="2952328" cy="576000"/>
          </a:xfrm>
          <a:prstGeom prst="wedgeRectCallout">
            <a:avLst>
              <a:gd name="adj1" fmla="val 49737"/>
              <a:gd name="adj2" fmla="val 171563"/>
            </a:avLst>
          </a:prstGeom>
          <a:solidFill>
            <a:srgbClr val="FF0000"/>
          </a:solidFill>
          <a:scene3d>
            <a:camera prst="orthographicFront"/>
            <a:lightRig rig="threePt" dir="t"/>
          </a:scene3d>
          <a:sp3d>
            <a:bevelT prst="angle"/>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Kainon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anthropon</a:t>
            </a:r>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558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7936"/>
            <a:ext cx="4683531"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imap://gjwijtsma%40gmail%2Ecom@imap.googlemail.com:993/fetch%3EUID%3E/INBOX%3E5094?part=1.2&amp;type=image/jpeg&amp;filename=fot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37"/>
            <a:ext cx="4427984" cy="689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7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owing new grapevines from pruned clipp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7468" y="-1157469"/>
            <a:ext cx="6858000" cy="9172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3391"/>
            <a:ext cx="91440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9445" y="5934670"/>
            <a:ext cx="9208433" cy="923330"/>
          </a:xfrm>
          <a:prstGeom prst="rect">
            <a:avLst/>
          </a:prstGeom>
          <a:solidFill>
            <a:srgbClr val="000000">
              <a:alpha val="50196"/>
            </a:srgbClr>
          </a:solidFill>
        </p:spPr>
        <p:txBody>
          <a:bodyPr wrap="square">
            <a:spAutoFit/>
          </a:bodyPr>
          <a:lstStyle/>
          <a:p>
            <a:r>
              <a:rPr lang="nl-NL" i="1" dirty="0" smtClean="0">
                <a:solidFill>
                  <a:schemeClr val="bg1"/>
                </a:solidFill>
                <a:latin typeface="Verdana" panose="020B0604030504040204" pitchFamily="34" charset="0"/>
                <a:ea typeface="Verdana" panose="020B0604030504040204" pitchFamily="34" charset="0"/>
              </a:rPr>
              <a:t>Jesaja 60:21 “Uw </a:t>
            </a:r>
            <a:r>
              <a:rPr lang="nl-NL" i="1" dirty="0">
                <a:solidFill>
                  <a:schemeClr val="bg1"/>
                </a:solidFill>
                <a:latin typeface="Verdana" panose="020B0604030504040204" pitchFamily="34" charset="0"/>
                <a:ea typeface="Verdana" panose="020B0604030504040204" pitchFamily="34" charset="0"/>
              </a:rPr>
              <a:t>volk, zij allen zullen rechtvaardigen </a:t>
            </a:r>
            <a:r>
              <a:rPr lang="nl-NL" i="1" dirty="0" err="1">
                <a:solidFill>
                  <a:schemeClr val="bg1"/>
                </a:solidFill>
                <a:latin typeface="Verdana" panose="020B0604030504040204" pitchFamily="34" charset="0"/>
                <a:ea typeface="Verdana" panose="020B0604030504040204" pitchFamily="34" charset="0"/>
              </a:rPr>
              <a:t>zijn,voor</a:t>
            </a:r>
            <a:r>
              <a:rPr lang="nl-NL" i="1" dirty="0">
                <a:solidFill>
                  <a:schemeClr val="bg1"/>
                </a:solidFill>
                <a:latin typeface="Verdana" panose="020B0604030504040204" pitchFamily="34" charset="0"/>
                <a:ea typeface="Verdana" panose="020B0604030504040204" pitchFamily="34" charset="0"/>
              </a:rPr>
              <a:t> eeuwig zullen zij de aarde in bezit </a:t>
            </a:r>
            <a:r>
              <a:rPr lang="nl-NL" i="1" dirty="0" smtClean="0">
                <a:solidFill>
                  <a:schemeClr val="bg1"/>
                </a:solidFill>
                <a:latin typeface="Verdana" panose="020B0604030504040204" pitchFamily="34" charset="0"/>
                <a:ea typeface="Verdana" panose="020B0604030504040204" pitchFamily="34" charset="0"/>
              </a:rPr>
              <a:t>nemen. Zij </a:t>
            </a:r>
            <a:r>
              <a:rPr lang="nl-NL" i="1" dirty="0">
                <a:solidFill>
                  <a:schemeClr val="bg1"/>
                </a:solidFill>
                <a:latin typeface="Verdana" panose="020B0604030504040204" pitchFamily="34" charset="0"/>
                <a:ea typeface="Verdana" panose="020B0604030504040204" pitchFamily="34" charset="0"/>
              </a:rPr>
              <a:t>zullen een stekje zijn, door Mij geplant,</a:t>
            </a:r>
          </a:p>
          <a:p>
            <a:r>
              <a:rPr lang="nl-NL" i="1" dirty="0">
                <a:solidFill>
                  <a:schemeClr val="bg1"/>
                </a:solidFill>
                <a:latin typeface="Verdana" panose="020B0604030504040204" pitchFamily="34" charset="0"/>
                <a:ea typeface="Verdana" panose="020B0604030504040204" pitchFamily="34" charset="0"/>
              </a:rPr>
              <a:t>een werk van Mijn handen, opdat Ik verheerlijkt zal worden</a:t>
            </a:r>
            <a:r>
              <a:rPr lang="nl-NL" i="1" dirty="0" smtClean="0">
                <a:solidFill>
                  <a:schemeClr val="bg1"/>
                </a:solidFill>
                <a:latin typeface="Verdana" panose="020B0604030504040204" pitchFamily="34" charset="0"/>
                <a:ea typeface="Verdana" panose="020B0604030504040204" pitchFamily="34" charset="0"/>
              </a:rPr>
              <a:t>.”</a:t>
            </a:r>
            <a:endParaRPr lang="nl-NL" b="0" i="1" dirty="0">
              <a:solidFill>
                <a:schemeClr val="bg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16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1844824"/>
            <a:ext cx="8568952" cy="1368000"/>
          </a:xfrm>
          <a:solidFill>
            <a:srgbClr val="4C4832"/>
          </a:solidFill>
          <a:scene3d>
            <a:camera prst="orthographicFront"/>
            <a:lightRig rig="threePt" dir="t"/>
          </a:scene3d>
          <a:sp3d>
            <a:bevelT prst="angle"/>
          </a:sp3d>
        </p:spPr>
        <p:txBody>
          <a:bodyPr>
            <a:noAutofit/>
          </a:body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Petr.3:16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Maar wij verwachten, naar Zijn belofte,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hemelen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en een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nieuwe aarde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in dewelke gerechtigheid woont.</a:t>
            </a: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44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p:cNvSpPr>
            <a:spLocks noGrp="1"/>
          </p:cNvSpPr>
          <p:nvPr>
            <p:ph type="subTitle" idx="1"/>
          </p:nvPr>
        </p:nvSpPr>
        <p:spPr>
          <a:xfrm>
            <a:off x="251520" y="1844824"/>
            <a:ext cx="8568952" cy="2088232"/>
          </a:xfrm>
          <a:solidFill>
            <a:srgbClr val="4C4832"/>
          </a:solidFill>
        </p:spPr>
        <p:txBody>
          <a:bodyPr>
            <a:noAutofit/>
          </a:body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Jer.23:5 Ziet, de dagen komen, spreekt de HEERE, dat ik aan David een rechtvaardige [spruit] zal verwekken; Die zal; Koning zijnde regeren, en voorspoedig zijn, en recht en gerechtigheid doen </a:t>
            </a:r>
            <a:r>
              <a:rPr lang="nl-N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op de aarde</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txBox="1">
            <a:spLocks/>
          </p:cNvSpPr>
          <p:nvPr/>
        </p:nvSpPr>
        <p:spPr>
          <a:xfrm>
            <a:off x="5364088" y="4221088"/>
            <a:ext cx="3481209" cy="1044116"/>
          </a:xfrm>
          <a:prstGeom prst="rect">
            <a:avLst/>
          </a:prstGeom>
          <a:solidFill>
            <a:srgbClr val="4C4832"/>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Jesaja 65</a:t>
            </a:r>
          </a:p>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leeuw en het lam</a:t>
            </a:r>
          </a:p>
          <a:p>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91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p:cNvSpPr>
            <a:spLocks noGrp="1"/>
          </p:cNvSpPr>
          <p:nvPr>
            <p:ph type="subTitle" idx="1"/>
          </p:nvPr>
        </p:nvSpPr>
        <p:spPr>
          <a:xfrm>
            <a:off x="251520" y="1844824"/>
            <a:ext cx="8568952" cy="1368000"/>
          </a:xfrm>
          <a:solidFill>
            <a:srgbClr val="4C4832"/>
          </a:solidFill>
        </p:spPr>
        <p:txBody>
          <a:bodyPr>
            <a:noAutofit/>
          </a:bodyPr>
          <a:lstStyle/>
          <a:p>
            <a:pPr algn="just"/>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Jer.31:31 Zie</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de dagen komen, luidt het woord des HEREN, dat Ik met het huis van Israël en het huis van Juda een </a:t>
            </a:r>
            <a:r>
              <a:rPr lang="nl-N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nieuw verbond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sluiten zal.</a:t>
            </a: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962339"/>
            <a:ext cx="403542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05064"/>
            <a:ext cx="50355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2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additive="base">
                                        <p:cTn id="15" dur="500" fill="hold"/>
                                        <p:tgtEl>
                                          <p:spTgt spid="7170"/>
                                        </p:tgtEl>
                                        <p:attrNameLst>
                                          <p:attrName>ppt_x</p:attrName>
                                        </p:attrNameLst>
                                      </p:cBhvr>
                                      <p:tavLst>
                                        <p:tav tm="0">
                                          <p:val>
                                            <p:strVal val="#ppt_x"/>
                                          </p:val>
                                        </p:tav>
                                        <p:tav tm="100000">
                                          <p:val>
                                            <p:strVal val="#ppt_x"/>
                                          </p:val>
                                        </p:tav>
                                      </p:tavLst>
                                    </p:anim>
                                    <p:anim calcmode="lin" valueType="num">
                                      <p:cBhvr additive="base">
                                        <p:cTn id="1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anim calcmode="lin" valueType="num">
                                      <p:cBhvr additive="base">
                                        <p:cTn id="21" dur="500" fill="hold"/>
                                        <p:tgtEl>
                                          <p:spTgt spid="7171"/>
                                        </p:tgtEl>
                                        <p:attrNameLst>
                                          <p:attrName>ppt_x</p:attrName>
                                        </p:attrNameLst>
                                      </p:cBhvr>
                                      <p:tavLst>
                                        <p:tav tm="0">
                                          <p:val>
                                            <p:strVal val="#ppt_x"/>
                                          </p:val>
                                        </p:tav>
                                        <p:tav tm="100000">
                                          <p:val>
                                            <p:strVal val="#ppt_x"/>
                                          </p:val>
                                        </p:tav>
                                      </p:tavLst>
                                    </p:anim>
                                    <p:anim calcmode="lin" valueType="num">
                                      <p:cBhvr additive="base">
                                        <p:cTn id="2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43" y="-27384"/>
            <a:ext cx="7330703" cy="68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45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p:cNvSpPr>
            <a:spLocks noGrp="1"/>
          </p:cNvSpPr>
          <p:nvPr>
            <p:ph type="subTitle" idx="1"/>
          </p:nvPr>
        </p:nvSpPr>
        <p:spPr>
          <a:xfrm>
            <a:off x="251520" y="1772816"/>
            <a:ext cx="8568952" cy="4932000"/>
          </a:xfrm>
          <a:solidFill>
            <a:schemeClr val="tx1"/>
          </a:solidFill>
          <a:effectLst>
            <a:softEdge rad="127000"/>
          </a:effectLst>
        </p:spPr>
        <p:txBody>
          <a:bodyPr>
            <a:noAutofit/>
          </a:bodyPr>
          <a:lstStyle/>
          <a:p>
            <a:pPr algn="just"/>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Rosj</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chodesj</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 dit een helemaal nieuwe maan?</a:t>
            </a:r>
            <a:endPar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ttps://encrypted-tbn1.gstatic.com/images?q=tbn:ANd9GcRG9eWHpxCU6QIv44Hy5qbzas8Ow9h4RD4O8yOgW0rv1wRxjj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744" y="2807567"/>
            <a:ext cx="2143125" cy="213360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76504" y="1929606"/>
            <a:ext cx="8532000" cy="923330"/>
          </a:xfrm>
          <a:prstGeom prst="rect">
            <a:avLst/>
          </a:prstGeom>
          <a:noFill/>
        </p:spPr>
        <p:txBody>
          <a:bodyPr wrap="square" rtlCol="0">
            <a:spAutoFit/>
          </a:bodyPr>
          <a:lstStyle/>
          <a:p>
            <a:r>
              <a:rPr lang="nl-NL" sz="5400" dirty="0" smtClean="0">
                <a:solidFill>
                  <a:schemeClr val="bg1">
                    <a:lumMod val="50000"/>
                  </a:schemeClr>
                </a:solidFill>
                <a:latin typeface="Vivaldi" panose="03020602050506090804" pitchFamily="66" charset="0"/>
              </a:rPr>
              <a:t>Ik ben een God van vernieuwing</a:t>
            </a:r>
            <a:endParaRPr lang="nl-NL" sz="5400" dirty="0">
              <a:solidFill>
                <a:schemeClr val="bg1">
                  <a:lumMod val="50000"/>
                </a:schemeClr>
              </a:solidFill>
              <a:latin typeface="Vivaldi" panose="03020602050506090804" pitchFamily="66" charset="0"/>
            </a:endParaRPr>
          </a:p>
        </p:txBody>
      </p:sp>
    </p:spTree>
    <p:extLst>
      <p:ext uri="{BB962C8B-B14F-4D97-AF65-F5344CB8AC3E}">
        <p14:creationId xmlns:p14="http://schemas.microsoft.com/office/powerpoint/2010/main" val="101855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2"/>
          <p:cNvSpPr>
            <a:spLocks noGrp="1"/>
          </p:cNvSpPr>
          <p:nvPr>
            <p:ph type="subTitle" idx="1"/>
          </p:nvPr>
        </p:nvSpPr>
        <p:spPr>
          <a:xfrm>
            <a:off x="1691680" y="1844824"/>
            <a:ext cx="5616624" cy="2844000"/>
          </a:xfrm>
          <a:solidFill>
            <a:srgbClr val="4C4832"/>
          </a:solidFill>
        </p:spPr>
        <p:txBody>
          <a:bodyPr>
            <a:noAutofit/>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Conclusie</a:t>
            </a:r>
          </a:p>
          <a:p>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komt dus een nieuwe aarde, </a:t>
            </a: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herstelde aarde, </a:t>
            </a: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aarde die </a:t>
            </a:r>
            <a:r>
              <a:rPr lang="nl-NL" sz="4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tov</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a:t>
            </a:r>
            <a:endPar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9405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35496" y="1628800"/>
            <a:ext cx="6876000" cy="5184000"/>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Alija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uit Ki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Tavo</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Deut.26:16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Heden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beveelt u de HERE, uw God, deze inzettingen en verordeningen na te komen; onderhoud ze dan naarstig met geheel uw hart en geheel uw ziel. 17 Gij hebt heden van de HERE het woord aanvaard, dat Hij u tot een God zal zijn, en dat gij in zijn wegen wandelen moet, zijn inzettingen, geboden en verordeningen onderhouden en naar zijn stem luisteren. 18 En de HERE heeft heden van u het woord aanvaard, dat gij zijn eigen volk zult zijn, zoals Hij u gezegd heeft, en dat gij al zijn geboden zult onderhouden – 19 </a:t>
            </a:r>
            <a:r>
              <a:rPr lang="nl-N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dan zal Hij u verheffen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tot een lof, een naam en een sieraad, </a:t>
            </a:r>
            <a:r>
              <a:rPr lang="nl-N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boven alle volken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die Hij geschapen heeft en dan zult gij een volk zijn, geheiligd aan de HERE, uw God, zoals Hij gezegd heeft.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AutoShape 4" descr="data:image/jpeg;base64,/9j/4AAQSkZJRgABAQAAAQABAAD/2wCEAAkGBxQPDxQUEBQUFA8UFBQUFRUUFhIUFRUUFBQWFxQVFBQYHCggGBolHBQUITEhJSkrLi4uFx8zODMsNygtLisBCgoKDg0OGxAQGywkHyQsLCwsLCwsLCwsNCwsLCwsLCwsLCwsLCwsLCwsLCwsLCwsLCwsLCwsLCwsLCwsLCwsLP/AABEIANMAwAMBEQACEQEDEQH/xAAcAAEAAgMBAQEAAAAAAAAAAAAAAQcEBQYIAgP/xABGEAACAgACBAcKCgkFAAAAAAAAAQIDBBEFBiFRBxITMUFTcSIyNWGBkZOhs9EUFyNCUnJ0g5LSFTNDYnOCorGyJTRjwfD/xAAbAQEAAgMBAQAAAAAAAAAAAAAAAQUDBAcCBv/EADkRAQABAwEEBgcGBgMAAAAAAAABAgMEEQUSITEGQVFhcZETFDI0sdHhIjNSYnKhFiRDgcHwI0Lx/9oADAMBAAIRAxEAPwC8QAAAAAAAAAAAAAAAAAAAAAAAAAAAAAAAAAAAAAAAAAAAAAAAAAAAAAAAAAAAAAAAAAAAAAAAAAAAAAAAAAAAAAAAAAAQwBCGq0xrJhsHny9sYyyz4mec32RW08V3aaOctzGwcjJn/ipmXHaS4Vq4/wC3onY8+eySrWW9ZJvz5GrVm0xyhe2Oi9+rjcqiP3n5NJieFLFSXcV0w8aUpNed7TDOdX2LKjoxjR7VdU+Xya98IuP6yHo4nn1y4zx0cwo56+f0I8ImPX7WL7a4j1y4VdHcLv8AP6MrDcJuMh3/ACVnbFx/xZ6jNr64hjr6M4kx9mqqPL5Nzo/hYeeWIw/c/Sqnm8/qSS2fzGSnOjrhoXui0/0rnn9I/wAOu0PrnhMXkoWqNj2KFncSb3JPn8htUXqK+UqLK2TlY3Gunh2xydBmZVbqklIAAAAAAAAAAAAADHx2MhRXKy2SjXFZyk9iSPNVURGsvdu3VcriimNZlUutXCLbe3XhM6qebj/tJ/lXZtK69lzPCl9rs7o7Rb+3kfans6nCyebbe1t5tvNtt9Le80efN9PFMUxpTyQEpBoAQSBGgCDiZEkuo1Z14xGByi27cOslyc3tS/clzrZ0PYbFnKqo4TxUm0dhWMmJqp+zX29U+K4dX9OU46rlKZZr50XslB7pLoZaW7lNcaw+Ey8O7i3JouR8m0MmrVAAAAAAAAAAARI/O61Qi5SaUUm23sSSWbbYIjWdIUdrzrVLSF3Fg2sLB9xHm4z6yXj2tJbipyL83J0jk6JsbZNOJRv1R9uf27nLmqvUgAgABKAhIAAAAz9B6XswV6tpeUl30fmzj0xl7+gy27s0Vaw087Ct5duaLkeEr51d01XjsPG2vpWUo9MJLvosuLdyLkaw5rm4leLem1X1fBtDI1QAAAAAAAAAYFc8LOsHJ1xwtb7qxca1rorzyUH9ZrzLxmlmXd2N2H1HRvZ8Xa5v1xwp4R4/+Sqgq33GuqQkCAJBrCAEoAkk8QhIBAAPMuu4NNOfBcaoSfyN+UJLoU88q5evLym3iXN2rd6pUPSDC9PYm5HtUfD/AHiu9Fs58AAAAAAAAAIbyQHnTWHSbxeKtufNOXc+KK2R9SRRXbm9XNTqez8b1bGpt9cc/FrzG3dAABAGTo7AWYm2NdMXOyXMlu6W30Jbz3TTVXVpS18nIt41ua7s6QsLRfBS2k8Tflmu8qis1/PL3G7Tg/il8tf6UzrpZojTtn6SysbwUVOPyOIsjL/kjGa/p4p6nBp6pYrfSq/r9uinTu1+cuB1i1euwFihcs4vvJx72fZufiZpXbNVqeL6bA2lZzaNaOfXDUmKFgBIEIBx6kqTW2Lyktqa2NNczEcJeaqYqpmmeuNJejdBYzl8LTb0zqrk8uhuKcl5HmX1ureoie5ynLtRav124/61THlOjPPbXAAAAAAAANFrvinVo3EyTylyUop7nPuc141nn5DDfq3bcy39l2YvZduie15/KSHUfBIIjQCQIQyYJ5Lx4O9ALB4SMmvl7kpzezNJ7Yw7En5y3xrW5R4ubbZz5ysmdPZp4Q6xGyqADmOEfBRu0bc5c9ceVi9zg0351mvKYMinetytNjX5s5tE9s6ecaKKKV0wAACQIF78HL/0vD/Vl/nIu8f7uPBzHa8fzt39UulMytAAAAAAACBodc9CTx+FdNc4wbnGTcs8sl0bDFetzXRNMN/ZmXTiZEXq41iNeXgrLE8GuNg+5Vc1vU8vU0aE4VcctH19vpNidcVR/vi1l+peOgm3hp5L6LhLzJNsxTj3Oxu0bbwav6keU/JqcRo+6v8AWU2wW+ddkV60Y5t1xzhu2syxd9iuJ8JY2Z4bLP0BhuWxdEOiVtafZxk36kZLNO9XENLaF70OLXXHVH0ejEtmzmLzRytJIZgcRwpacjRg3Qn8teuLl0qvPu5Pty4vlNXKubtGkda+6P4M3smLk+zTx/vpOimyodCAAAJQShf+o2FdWjcNF87rjPs5Tu8v6i7sRpbp8Icu2pXv5l2Y/FPxb4ytAAAAAAAAAAQQAADGxOj6rf1lcJ/WjGX90N2Hum5VTyliVauYWFsbYUVRtj3soxSa2NbMu1niLdOuujPVm5FVG5NczHY2h7aoBy2uOuVej48VZWYl5cWtPvc/nT3Ln7fWYL9+Lcd622Xsq5m19lPXKltJaQsxNsrbpcayTzb6FuUV0JbiprqmurWXQsXGox7cW7ccIYp5bEJAEJQShtdV9EPG4uulLOLfGn/Di1x/U8vKZLFua64hX7Ty6cbGqr6+UPQ1cFFJLmSSXYi8cwmdZ1l9BAAAAAAAAAAAAAACGAIHB6869rC8anDNSxPNKXPGrf2z8Xn3GrfyYo4RzfQ7H2JVk/8ALd4UfFUV1srJOU25Tk85N7W2+lsqpmap1l95bopopiimOEcnwGRJCEEgQR2vqutykoxTlJtJJLNtvmSRNMTM8HmuumimaquULu4P9V/gFHGsy+E2pOb+iudQXZ0+Mt8ez6OO9znbG05zLukexTy+brTZU4AAAAAAAAAAAAAABDCJVxwha78k5YbCy+V5rLFl3G+Mf3t76DRycnd+zTzfUbE2J6aYv3/Z6o7VVlb3vuIiNNEEPSQgAgD9KaZTkowTlOTyjFLNtvoSJimZndh5uXKaKZrqnSIXDqFqSsGldelLEtbFsaqTW1LfLey2sY8W41nm5/tjbNWXV6Oj2I/d2+RsqGEkgAAAAAAAAAAAAACGRI5XhD1jeBwuVbyxFucK98fpTy8S9bRr5N3cpW+xsD1vIiKvZjjP+P3Uc3n29L6W97KeZnnLpNMRTwiOQACQlCASzdEaKtxd0aqY8ab2vdGPTKT6Ej1btzcnSlqZeXaxrfpLvLqXPqhqdVo+KlsniWu6sa5t8YL5q/uW1mxFuO9z7aW1bubVpPCiOUOoRnVaSQAAAAAAAAAAAAAAAggUbwmaRd+kbI/NpSqj5FxpPtzk15EVOXXvXNOx0Po7jxaw4q66p1+GjljWXoQAAlLYaB0PZjb401La9spdEIrnk/8A20927c3KtIaWdm28S1Nyv+0dsr01c1fqwFKrqW15Oc3305b2/wCy6C5otxRGkOb5ubcy7m/X/aOpt8jI00gAAAAAAAAAAAAAAAAENkHN5w01iHbirpy53bP1Sa/6KO7OtyfF1XZ9O7i24/LHwYZ4bYQIACOQurgv0OqMDG1rK2/u2/3NvJrzbfKXGLbii3He51t/L9PlVU9VPD5uyRsKNJKQAAAAAAAAAAAAAAAAA+Z8zIlMRxedcZoy922fIX7Zz28lb9J9PFKWu3VvTwdPxs3HizRE1xwiOt+P6Lv6i/0Nv5Tx6Ovslm9exvxx5n6Lv6i/0Nv5R6Ovsk9exvxx5n6Lv6i/0Nv5SfRV9h69jfjjzJaLvy/UX5/wbfcRFursRObj6e3Hm9DaGo5PDUwSyUKq45buLFIvKOFMQ5hkVzXdqrnrmZ/dmHphAAAAAAAAAAAAAAAAAABDIOYhAkkAAEEAiRIAAAAAAAAAAAAAAAAAAAazWbFyowWItreVldNk4vnylGDa2eQ8VzpTMwz4tuLl6mirlMxCn/jCx/Wx9HD3FZ63c7n3f8OYX5vP6HxhY/rV6Ov3D1u73I/hzC/N5x8j4wsf1q9HX7h63d7j+HML83nHyPjCx/Wr0dfuHrd3uTHRzC/N5/Q+MLH9bH0cPcPXLncn+G8Lv8/otXUbSNmK0fVbc+NbPlOM0ku9slFbF4kixs1TVREy+J2jYosZNdujlEt8ZWkAAAAAAAAAAAAAAAAAADS65+DcX9mu9nIx3PYlt4HvNv8AVHxefCidWSNAGgBCAaL04MvBNH3vtpl1jfdQ5ntr3654upM6rAAAAAAAAAAAAAAAAAABpdc/BuM+zXezkY7nsVNvB95t/qj4vPhROrJJQAQQJB1Lz4MvBNH3vtpl1jfdQ5ntr3654upM6rAAAAAAAAAAAAAAAAAABpdc/BuM+zXezkY7nsVNvB95t/qj4vPhROrJJAhABAOpenBl4Jo+99tMusb7qHM9te/XPF1JnVYAAAAAAAAAAAAAAAAAANLrn4Nxf2a72cjHc9mW1gz/ADNufzR8Xn3ivc/Myj0l1Xejtg4r3PzMcTejtOK9z8zGkm9HacV7n5mNDejtTxHufmY0nQ3qeuV58Gfgqj7320y5xvuocz2z79c8XUGdWAAAAAAAAAAAAAAAAAAA+ZxTWT2p86fMyB+KwVfVw/DH3EbsPW/V2yfAa+rh+GPuJ3YN+rtPgVfVw/DH3Ddg36u0+BV9XD8MfcRuwb9XafAq+rh+GPuGhv1dr9q4KKyikkuhbEennm+gAAAAAAAAAAAAAAAAAAAAAAAAAAAAAAAAAAAAAAAAAAAAAAAAAAAAAAAAAAAAAAAAAAAAAAAAAAAAAAAAAAAAAAAAAAAAAD//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7" descr="data:image/jpeg;base64,/9j/4AAQSkZJRgABAQAAAQABAAD/2wCEAAkGBxQPDxQUEBQUFA8UFBQUFRUUFhIUFRUUFBQWFxQVFBQYHCggGBolHBQUITEhJSkrLi4uFx8zODMsNygtLisBCgoKDg0OGxAQGywkHyQsLCwsLCwsLCwsNCwsLCwsLCwsLCwsLCwsLCwsLCwsLCwsLCwsLCwsLCwsLCwsLCwsLP/AABEIANMAwAMBEQACEQEDEQH/xAAcAAEAAgMBAQEAAAAAAAAAAAAAAQcEBQYIAgP/xABGEAACAgACBAcKCgkFAAAAAAAAAQIDBBEFBiFRBxITMUFTcSIyNWGBkZOhs9EUFyNCUnJ0g5LSFTNDYnOCorGyJTRjwfD/xAAbAQEAAgMBAQAAAAAAAAAAAAAAAQUDBAcCBv/EADkRAQABAwEEBgcGBgMAAAAAAAABAgMEEQUSITEGQVFhcZETFDI0sdHhIjNSYnKhFiRDgcHwI0Lx/9oADAMBAAIRAxEAPwC8QAAAAAAAAAAAAAAAAAAAAAAAAAAAAAAAAAAAAAAAAAAAAAAAAAAAAAAAAAAAAAAAAAAAAAAAAAAAAAAAAAAAAAAAAAAQwBCGq0xrJhsHny9sYyyz4mec32RW08V3aaOctzGwcjJn/ipmXHaS4Vq4/wC3onY8+eySrWW9ZJvz5GrVm0xyhe2Oi9+rjcqiP3n5NJieFLFSXcV0w8aUpNed7TDOdX2LKjoxjR7VdU+Xya98IuP6yHo4nn1y4zx0cwo56+f0I8ImPX7WL7a4j1y4VdHcLv8AP6MrDcJuMh3/ACVnbFx/xZ6jNr64hjr6M4kx9mqqPL5Nzo/hYeeWIw/c/Sqnm8/qSS2fzGSnOjrhoXui0/0rnn9I/wAOu0PrnhMXkoWqNj2KFncSb3JPn8htUXqK+UqLK2TlY3Gunh2xydBmZVbqklIAAAAAAAAAAAAADHx2MhRXKy2SjXFZyk9iSPNVURGsvdu3VcriimNZlUutXCLbe3XhM6qebj/tJ/lXZtK69lzPCl9rs7o7Rb+3kfans6nCyebbe1t5tvNtt9Le80efN9PFMUxpTyQEpBoAQSBGgCDiZEkuo1Z14xGByi27cOslyc3tS/clzrZ0PYbFnKqo4TxUm0dhWMmJqp+zX29U+K4dX9OU46rlKZZr50XslB7pLoZaW7lNcaw+Ey8O7i3JouR8m0MmrVAAAAAAAAAAARI/O61Qi5SaUUm23sSSWbbYIjWdIUdrzrVLSF3Fg2sLB9xHm4z6yXj2tJbipyL83J0jk6JsbZNOJRv1R9uf27nLmqvUgAgABKAhIAAAAz9B6XswV6tpeUl30fmzj0xl7+gy27s0Vaw087Ct5duaLkeEr51d01XjsPG2vpWUo9MJLvosuLdyLkaw5rm4leLem1X1fBtDI1QAAAAAAAAAYFc8LOsHJ1xwtb7qxca1rorzyUH9ZrzLxmlmXd2N2H1HRvZ8Xa5v1xwp4R4/+Sqgq33GuqQkCAJBrCAEoAkk8QhIBAAPMuu4NNOfBcaoSfyN+UJLoU88q5evLym3iXN2rd6pUPSDC9PYm5HtUfD/AHiu9Fs58AAAAAAAAAIbyQHnTWHSbxeKtufNOXc+KK2R9SRRXbm9XNTqez8b1bGpt9cc/FrzG3dAABAGTo7AWYm2NdMXOyXMlu6W30Jbz3TTVXVpS18nIt41ua7s6QsLRfBS2k8Tflmu8qis1/PL3G7Tg/il8tf6UzrpZojTtn6SysbwUVOPyOIsjL/kjGa/p4p6nBp6pYrfSq/r9uinTu1+cuB1i1euwFihcs4vvJx72fZufiZpXbNVqeL6bA2lZzaNaOfXDUmKFgBIEIBx6kqTW2Lyktqa2NNczEcJeaqYqpmmeuNJejdBYzl8LTb0zqrk8uhuKcl5HmX1ureoie5ynLtRav124/61THlOjPPbXAAAAAAAANFrvinVo3EyTylyUop7nPuc141nn5DDfq3bcy39l2YvZduie15/KSHUfBIIjQCQIQyYJ5Lx4O9ALB4SMmvl7kpzezNJ7Yw7En5y3xrW5R4ubbZz5ysmdPZp4Q6xGyqADmOEfBRu0bc5c9ceVi9zg0351mvKYMinetytNjX5s5tE9s6ecaKKKV0wAACQIF78HL/0vD/Vl/nIu8f7uPBzHa8fzt39UulMytAAAAAAACBodc9CTx+FdNc4wbnGTcs8sl0bDFetzXRNMN/ZmXTiZEXq41iNeXgrLE8GuNg+5Vc1vU8vU0aE4VcctH19vpNidcVR/vi1l+peOgm3hp5L6LhLzJNsxTj3Oxu0bbwav6keU/JqcRo+6v8AWU2wW+ddkV60Y5t1xzhu2syxd9iuJ8JY2Z4bLP0BhuWxdEOiVtafZxk36kZLNO9XENLaF70OLXXHVH0ejEtmzmLzRytJIZgcRwpacjRg3Qn8teuLl0qvPu5Pty4vlNXKubtGkda+6P4M3smLk+zTx/vpOimyodCAAAJQShf+o2FdWjcNF87rjPs5Tu8v6i7sRpbp8Icu2pXv5l2Y/FPxb4ytAAAAAAAAAAQQAADGxOj6rf1lcJ/WjGX90N2Hum5VTyliVauYWFsbYUVRtj3soxSa2NbMu1niLdOuujPVm5FVG5NczHY2h7aoBy2uOuVej48VZWYl5cWtPvc/nT3Ln7fWYL9+Lcd622Xsq5m19lPXKltJaQsxNsrbpcayTzb6FuUV0JbiprqmurWXQsXGox7cW7ccIYp5bEJAEJQShtdV9EPG4uulLOLfGn/Di1x/U8vKZLFua64hX7Ty6cbGqr6+UPQ1cFFJLmSSXYi8cwmdZ1l9BAAAAAAAAAAAAAACGAIHB6869rC8anDNSxPNKXPGrf2z8Xn3GrfyYo4RzfQ7H2JVk/8ALd4UfFUV1srJOU25Tk85N7W2+lsqpmap1l95bopopiimOEcnwGRJCEEgQR2vqutykoxTlJtJJLNtvmSRNMTM8HmuumimaquULu4P9V/gFHGsy+E2pOb+iudQXZ0+Mt8ez6OO9znbG05zLukexTy+brTZU4AAAAAAAAAAAAAABDCJVxwha78k5YbCy+V5rLFl3G+Mf3t76DRycnd+zTzfUbE2J6aYv3/Z6o7VVlb3vuIiNNEEPSQgAgD9KaZTkowTlOTyjFLNtvoSJimZndh5uXKaKZrqnSIXDqFqSsGldelLEtbFsaqTW1LfLey2sY8W41nm5/tjbNWXV6Oj2I/d2+RsqGEkgAAAAAAAAAAAAACGRI5XhD1jeBwuVbyxFucK98fpTy8S9bRr5N3cpW+xsD1vIiKvZjjP+P3Uc3n29L6W97KeZnnLpNMRTwiOQACQlCASzdEaKtxd0aqY8ab2vdGPTKT6Ej1btzcnSlqZeXaxrfpLvLqXPqhqdVo+KlsniWu6sa5t8YL5q/uW1mxFuO9z7aW1bubVpPCiOUOoRnVaSQAAAAAAAAAAAAAAAggUbwmaRd+kbI/NpSqj5FxpPtzk15EVOXXvXNOx0Po7jxaw4q66p1+GjljWXoQAAlLYaB0PZjb401La9spdEIrnk/8A20927c3KtIaWdm28S1Nyv+0dsr01c1fqwFKrqW15Oc3305b2/wCy6C5otxRGkOb5ubcy7m/X/aOpt8jI00gAAAAAAAAAAAAAAAAENkHN5w01iHbirpy53bP1Sa/6KO7OtyfF1XZ9O7i24/LHwYZ4bYQIACOQurgv0OqMDG1rK2/u2/3NvJrzbfKXGLbii3He51t/L9PlVU9VPD5uyRsKNJKQAAAAAAAAAAAAAAAAA+Z8zIlMRxedcZoy922fIX7Zz28lb9J9PFKWu3VvTwdPxs3HizRE1xwiOt+P6Lv6i/0Nv5Tx6Ovslm9exvxx5n6Lv6i/0Nv5R6Ovsk9exvxx5n6Lv6i/0Nv5SfRV9h69jfjjzJaLvy/UX5/wbfcRFursRObj6e3Hm9DaGo5PDUwSyUKq45buLFIvKOFMQ5hkVzXdqrnrmZ/dmHphAAAAAAAAAAAAAAAAAABDIOYhAkkAAEEAiRIAAAAAAAAAAAAAAAAAAAazWbFyowWItreVldNk4vnylGDa2eQ8VzpTMwz4tuLl6mirlMxCn/jCx/Wx9HD3FZ63c7n3f8OYX5vP6HxhY/rV6Ov3D1u73I/hzC/N5x8j4wsf1q9HX7h63d7j+HML83nHyPjCx/Wr0dfuHrd3uTHRzC/N5/Q+MLH9bH0cPcPXLncn+G8Lv8/otXUbSNmK0fVbc+NbPlOM0ku9slFbF4kixs1TVREy+J2jYosZNdujlEt8ZWkAAAAAAAAAAAAAAAAAADS65+DcX9mu9nIx3PYlt4HvNv8AVHxefCidWSNAGgBCAaL04MvBNH3vtpl1jfdQ5ntr3654upM6rAAAAAAAAAAAAAAAAAABpdc/BuM+zXezkY7nsVNvB95t/qj4vPhROrJJQAQQJB1Lz4MvBNH3vtpl1jfdQ5ntr3654upM6rAAAAAAAAAAAAAAAAAABpdc/BuM+zXezkY7nsVNvB95t/qj4vPhROrJJAhABAOpenBl4Jo+99tMusb7qHM9te/XPF1JnVYAAAAAAAAAAAAAAAAAANLrn4Nxf2a72cjHc9mW1gz/ADNufzR8Xn3ivc/Myj0l1Xejtg4r3PzMcTejtOK9z8zGkm9HacV7n5mNDejtTxHufmY0nQ3qeuV58Gfgqj7320y5xvuocz2z79c8XUGdWAAAAAAAAAAAAAAAAAAA+ZxTWT2p86fMyB+KwVfVw/DH3EbsPW/V2yfAa+rh+GPuJ3YN+rtPgVfVw/DH3Ddg36u0+BV9XD8MfcRuwb9XafAq+rh+GPuGhv1dr9q4KKyikkuhbEennm+gAAAAAAAAAAAAAAAAAAAAAAAAAAAAAAAAAAAAAAAAAAAAAAAAAAAAAAAAAAAAAAAAAAAAAAAAAAAAAAAAAAAAAAAAAAAAAD//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9" descr="data:image/jpeg;base64,/9j/4AAQSkZJRgABAQAAAQABAAD/2wCEAAkGBwgHBhQSBxQVFRIVGR8YGRcYFhscHBgaGhkXGRgeHxwaISgjHRwnGx0aJDEoJio3Li4wHR8zODgsQygtLisBCgoKDg0OGxAQGy4mICQsLCw3MjgyLDQ0NDQvLC40LDQxNCwsLzAsNywsNy00LC4sLDQyLS8sLCw3LCw0LCwsLP/AABEIAOEA4QMBEQACEQEDEQH/xAAcAAEAAwADAQEAAAAAAAAAAAAABQYHAgMEAQj/xABGEAACAQIDAwcGCggGAwAAAAAAAQIDBAUGEQchMRJBUWFxgaETInKCkbEXIyQyQlJikrLSFCUzU1STwtEVFkOjwfGi4fD/xAAbAQEAAgMBAQAAAAAAAAAAAAAABAUCAwYHAf/EADkRAQABAwEDCgQEBgIDAAAAAAABAgMEEQUhMQYSQVFhgZGhsdEiMnHBExTh8BYjM0JSU0PxNZKi/9oADAMBAAIRAxEAPwDcQAAAAAAea7v7OyjreVIQX2pqPvZjVXTTxlttWLt2dLdMz9ImUPd53y1a/tLmD9BSn+BM1Tk2o/uWFvYefc4Wp79I9ZhF3G07L1L9n5Wfow0/E0a5zbUdabRyYzquPNj6z7RLxz2r4Sn5lGs+3kL+pmH5+jqlvjkpk9NdPn7OPwsYZ+4q+2P9x+fo6pZfwnkf7KfNzhtXwh/Po112KD/qQ/P0dUsZ5KZPRXT5+z2UNpuXav7R1YelD8rZnGbanrR6+TOdTw5s/SffRJWuectXT+LuIr0lKHjJJGyMq1PSiXNh59vjbnu0n0lMWmJWF6vkdWnP0Zxl7mbaa6auEoF3GvWv6lEx9YmHqMmgAAAAAAAAAAAAAAAAAI/FMcwvCI64jWhDn0b859kVvfcjXXdoo+aUrGwcjJn+VRM+njwU/E9qmF0NVh1OpVfS9IR8dX4EWvOoj5Y1X+PyVyK992qKfOftHmrGIbUMcuNVaKnSXM1HlSXfLd4EerNuTw3LmxyXw6N9czV36R5b/NXb7M2OXz+U3FVroU3FfdjovAj1XrlXGZWtnZmHZ+S3T4az4zvRTbk9ZcTWnRGj4H0AAAAAAAAk7LMWNWLX6LcVYpc3LbX3Xu8DZTerp4TKFe2di3fnt0z3Rr48Vjw/adj9torrydVc/Kjo/bDReBvpzbkcd6pv8mMOv5NafpOvrr6rNhu1bDq2ixGjUpvpi1NdvM/BkmjOpn5o0U1/kpfp32q4q+u6fvHmtmF5mwTFdFY16cpP6LfJl92Wj8CTRet18JUeRszLx/6luYjr4x4xuS5tQQAAAAAAAAAA8OM4tZ4JYOtiEuTBbulyb4JLnZhcuU0U86pJxMS7lXYtWo1n975ZFmPaNi2JyccOfkKXDzX57XXLm9X2sq7uZXVup3Q7vA5OY1iIqu/HV28PDp7/AAhTak51Jt1G23vbb1bInF0EUxTGkcHEMgAAAAAAAAAAAAAAAAAmsJzZjuE6Kzrz5K+jLzo6dGktdO7Q20X7lHCVdk7Jw8jfctxr1xuny+68YNtWhLSONUdPt0t6+7J7u5vsJlvP/wA4c3l8lJjfj190+8ey+YRjmF4zT1w2rGfO0npJdsXvXsJtF2iv5ZczlYORizpeomPTx4JE2IgAAAAAADJds07t4pRUk/Iqnqno9OW5S5W/hryVErM/XnR1O65Jxb/BrmPm179NI089WdEB1gAAAAAAAAAAAAAAAAAAAAABzo1alCqpUW4yW9NPRp9TQiZjfDGqmmuObVGsLvl7aZilg1HFV5en08Ki7+Eu/e+kmWs2undVvhzmdyZx72tVn4KvLw6O7wafgOY8Lx+jrh002uMHunHtj/ytxY271FyPhlxmbs7Iw6tLtO7r6J7/ANyljaggAAAA6L2ztr+2dO9hGcJcYyWq/wC+sxqpiqNJbLN65Zriu3MxMdMMyzPsvqU26mXpcpcfJSe9ejJ8ex+1lfewp40eDstn8p6Z0oyo0n/KPvHt4Qzm7tbizruF3CUJrjGSaa7mQJpmmdJdZbu0XaYromJiemHUfGwAAAAADlSp1K1RRpJyk+CS1b7kIjXgxqqimNap0hM2mUMw3a+JtqvrR5H49DdTj3Z4Uyr7u18G3812nu3+mr2x2e5oa/Yf7lP8xl+Uu9Xojzyh2fH/ACeVXs6LnI+ZbaDdS2m0vquMn7Its+TjXY/tbLe3MCudIux36x6xCDuba4tKvJuoShL6souL9jNM0zE6Ssrd2i5TzqJiY7N7qPjYAAAAAAAAAOy3r1rasp20pQmt6lFtNdjW9CJmJ1hhXRTXTNNcRMT0S0zKO0zlSVLMXYqyX40vevZzljYzei54uO2nya0ibmJ/6+3tPj0NMpVKdampUWpRa1TT1TT4NNcUWETrvhx9VM0zNNUaTDmfWIAAAAPBi+C4djNDkYlTjNczfFdklvXcYV26a40qhKxc2/i1c6zVMenfHCWdY9srqwblgVTlL93U3Puktz70u0gXMGeNEuswuVVM/Dk06dse3tr9FBxPCcQwmtycRpTpv7S3PsfB9zINduqidKodPj5djIp51qqJ/fTHGO94jFJAO+ys7m/uo07OLnOT0UUtW/8A11n2mmap0hqvXqLNE13J0iOlp+W9l1CnFTzBLlS/dQbUV2yW992nayxtYMca3G5/KiuZmnFjSP8AKePdHCO/X6Qv2H4bY4bS5NhThTX2Ypa9r5+8nU0U07qYcvfyb1+eddqmZ7ZesyaAAB5r+ws8Roci/pxqR6JJP2dDMaqKao0qhus5F2xVzrVUxPYzHOWzj9EpSrZf1lFb5UnvaXTF8Zdj39vArr+HpHOo8HZbK5R/iVRayt09FXR39X14fRm5AdcAAAAAAAAAAFryVnS6y7VUK+s7ZvfDnhrxcP7cH1cSTj5M250ngo9r7Ft5tPPp3XOvr7J9+httjeW9/aRq2clKnNaqS5y4pqiqNYec3rNdmubdyNJh3n1rAAAAAA669GlcUnG4ipRfFSSafcz5MRO6WVFdVE86mdJVLF9nGA4g27eMqMnz035v3XqtOzQjV4durhuXuLyjzLO6qYrjt4+MffVTMS2W4zbz+QTp1o7ufkS7Wnu0XaQ68GuPl3uhx+VOLXH8yJpnxjy3+TRco5Xs8tWPJpaSqyXn1NN7fQuiPUT7Fim1G7i5Lae1Ludc1q3Uxwj99KfN6sAAAAAAAYttTy/DCsYVa1WlOvq9FwjNacrueqftKjMtcyrnRwl6Hyc2hORYm1XPxUecdHhw8FJIjowAAAAAAAAAAuOzvNksCv1SvH8mqPfr/pye5S7Onq38xKxb/wCHVpPCXP7d2TGXa/Etx8dPnHV7eHS25b1uLh5yAAAAAAAAAAAAAAAAAACj7X6MamV4yfGNWLXfGaa8fAh50fy+90nJeuYzJjrpn1hjBUvQgAAAAAAAAAAAbbsvxyWLYB5Ou9alBqD373DTzH716pb4d3n0aTxh5zyiwYx8rn0x8Ne/v6ffvXIlufAAAAAAAAAAAAAAAAADKdsONwrXFO0oPXkfGT6pNNRXaotv1kVmdc1mKIdvyWwpppqyaundH06Z8fSWbEB14AAAAAAAAAAALrslvnbZp8m3urQlHTriuWn7FL2kvCq0uadbneU1jn4XP/xmJ8d33htRbvOwAAAAAAAAAAAAAAABWs75qo5bw/zNJV5r4uH9Uvsrxe7paj5F+LVPat9kbKrzru/dRHGftHbPl64TcV6tzXlO4blOTcpN8W3vbKWZmZ1l6Zbopt0xRTGkRudYZgAAAAAAAAAAAsezrX/Oltp9aX4Jm/F/qwqNu/8Aj7n0j1hvhdvMAAAAAAAAAAAAAAACs5yzfaZattFpO4kvMp9H2pdEfF83O1Hv5FNqO1cbK2Pdzq9eFEcZ+0dvp5TiGJ4hdYpeyq30nKcnvb8EuhLoKeuua51l6Pj49vHtxbtxpEPKYt4AAAAAAAAAAAAF62RYXK6zA68l5lGL0f25pxS+7yvAmYVGtfO6nM8qMqLeLFmONc+Ub/XRspbPPwAAAAAAAAAAAAAFDzttAo4VyqODtTr8HLjGm+f0pLo4Ln4aELIy4o+Gji6bZHJ+vI0u5G6jq6Z9o9ejrZDdXFa7uJVLmTlOT1cm9W2VczMzrLvbdum3TFFEaRHQ6j4zAAAAAAAAAAAAA9eFYbdYtfRo2MeVOT3dC6W3zJGVFE1zzYaMnJt49ubtydIhvuV8CoZewiNGhvfGcvrTfF9nMupIu7NqLdPNh5dtHOrzb83auHCI6o/fHtS5tQQAAAAAAAAAAAfG1Fay4AiNd0Mqz3tClXcrfAJaQ4TrLjLpUOiP2ufm3b3WZGXr8NHi7fY3J6KNL2VG/op6vr29nR09mbEB14AAAAAAAAAAAAACdy1lPFMxVfkseTS131Zborp0+s+pd+hutWK7nDgrNobWx8Kn451q6o4/p3+bZ8r5Yw/LdpybNazl8+pL50v7R6EvHiW1mzTajSHnu0dp3s6vnXN0Rwjoj9e1Nm5XAAAAAAAAAAAAAZHtHztK+qStMJlpST0qTX+o1xivse/s41eVk874KeDu9g7Ei1EZF+PinfEdXbPb6fXhnhBdWAAAAAAAAAAAABMYDljFsen+r6b5PPUlugvW5+xas227Ndz5YV+btPGw4/m1b+qN8+Hu07LuzXC8O0nij8vU6GtIL1fpd+7qLG1h0U76t7jc7lLkXvhs/BT5+PR3eK704QpwSppJLcklokuwmcHOTVNU6zxcg+AAAAAAAAAAAAAU3ahj1TCMCVO1elSu3FNPeoJee1170vW6iJmXZoo0jjLoOTuBTk5PPrj4aN/f0e/cxIqHowAAAAAAAAAAAJfAcs4tj9T9X0248HOW6C9bn7Fqzbbs13PlhX5u08bDj+bVv6unw92nZd2aYZh+k8Vfl6nQ91Ner9Lv3dRY2sKinfVvlx2fylyL2tNn4KfPx6O7xXinCFOCVNJJbkktEl2EyI0c3VVNU6zxcg+AAAAAAAAAAAAAAAGcbZ7OVTD7etHhCUoP10mvweJAz6fhip1vJO9EXblrriJ8P+2TlY7kAAAAAAAAASWB4DiWO3HIw2m5acZcIx7ZPcuzj0Jmy3aquTpTCHmZ9jEo516rTs6Z+kfuGpZc2aYbh+k8Wfl6n1eFNPs4y793UWNrCpp31b5cVn8pb97Wmx8FPX0/p3eK804QpQUaaSS3JJaJLsJsRo5uqqap1md7kHwAAAAAAAAAAAAAAAAAIjNmF/4zl6tRS1lKOsfTj50fFJd5qvUc+iaU/ZmV+WyqLvRE7/pO6fJ+d2mnvKJ6sB9AAAAAAAXDImSquYanlb3WFtF8eeo1xUerpfcufSVj403N88FBtnbVOFH4dvfcny7Z+0d/12ewsbXDrVU7GEYQjwjFf/avre9ltTTFMaQ89vX7l6ua7k6zL0GTUAAAAAAAAAAAAAAAAAAAAAwjaPg/+EZmn5NaU6vxkfWfnLulr3NFLlW+Zcnt3vTNg5n5nDp140/DPdw8vuq5HXQAAAAAHvwHDZYvjNKhHd5SSTfQuMn3LVmdujn1xSi5uTGNYrvT/bH/AF5v0VaW1GztY07ZKMIJRilzJF9TTFMaQ8nu3artc11zrM73cfWsAAAAAAAAAAAAAAAAAAAAAApe1TB/8Ry55WktZ0Hy/Ue6fhpL1SJmW+db16nQ8m8z8DK/Dmd1e7v6PbvYoVD0UAAAAACwZAuIWucbaVXg5uPfOMoLxaN+NOl2lVbbtzcwLsR1a+ExP2b+Xby4AAAAAAAAAAAAAAAAAAAAAAAGtVvAgL/JeXb+fKr28E3zw1h+BrU0VY1qrjC0s7azrMaU3J07dJ9dXj+DrK/7l/zan5jH8pa6vVv/AIi2h/n5U+x8HeV/3L/m1PzD8pa6vU/iLaH+flT7OXwe5W/h/wDdq/mH5Sz1er5/EO0f9nlT7O2nkPLFP5tvHvnN++R9jFtdTCrb20J/5PKPZ6KeUMu0/m2tLvjr7zKMe1H9sNVW186rjdq8fZIWeF4dYv5FRpU/QhGPuRspopp4QiXcq/d/qVzP1mZ9XsMmgAAAAAAAAAAAAAAAAAAAAAAAAAAAAAAAAAAAAAAAAAAAAAAAAAAAAAAAAAAAAAAAAAAAAAAAAAAAAAAAAAAAAAAAAAAAAAAAELiebMBwxtXdxDlLjGL5cl2qGrXeaa79unjKxx9k5l/fRbnTrndHnor1ztTwOlLSjCtPrUYpeMtfA0TnW44RK0t8lsuqNaqqY75+0fd5fhZw/wDh6v3omP5+nqb/AOE73+yPCXOntYwtv4yhWXZyX/yj7GfR1Sxq5J5HRXT5+yRtNpeXK/7WVSn6dNv8HKM6c21PYiXeTWdRwiKvpPvon8Px7CMSeljXpTf1VNcr7r3+Bvpu0VcJVd/AybG+5bmI69N3jwSRsRAAAAAAAAAAAAAAAAAAAAAAABEZnzBaZcwx1brVvXSEFxnLo6lzt83sT1XrsW6dZT9nbPuZt78Ojd0zPVH74MXzDnDGMem1cTcKT4U4bo6dfPLv8Cou5FdzjO56Fg7HxcSImmnWrrnj+ncr5pWoAAAAAE7hGb8dwlr9FrScV9Cfnx7NJcO7Q3UZFyjhKsytkYeR89Ea9cbp8uPe0DLu1Czu2oY3DyUnu5cdXDvXGPj2k61m0zur3OWzuS923rVjzzo6p4+0+X0X+jVp16SlQalGS1Uk9U0+DTXFE2JiY1hy9dFVFU01RpMOZ9YgAAAAAAAAAAAAAAAAAAAZFtnqVnjVCMvmKlqvSc5KXgolXnzPPiOx3fJOmn8vXVHHneWkafdnpBdWAAAAAAAAALbkPN9fAL1U7lt203pKL+g39KPR1rnJONkTbnSeCi21sijMtzXRH8yOHb2T9upuKaa3Fy82fQAAAAAAAAAAAAAAAAAAAqW0bLM8wYUpWi1r0tXFfWT05Ue3cmutdZFyrP4lO7jC92DtOMO9MXPkq49nVPv+jD6kJ05uNRNST0aa0aa4prpKfg9HpqiqNY4OIZAAAAAAAAAD9HZb8r/l62/SNeX5GGuvHXkLUvrWvMjXqh5Jn8381c5vDnVeqRNiIAAAAAAAAAAAAAAAAAAABW80ZLwvMScqi8nW5qkVvfRylwkvHrI97Goub+lb7O21kYXwxvp6p+3V6djL8b2f49hbbpw8tD61Pe9OuHztezVdZXXMS5R0auzw+UGHkbpq5s9U+/D0+iqzjKEmppprc0+ZkZdxMTGsPgfQAAAAfYxlOSUVq3uSXOHyZiI1lf8AJWz26vLiNbHIuFFPVU5fOqdGq+jHp13vxJuPiTM86vg5fa/KG3apm1jTrVPT0R7z5ejX0tFuLVwQAAAAAAAAAAAAAAAAAAAAAAA8OI4RhuKR0xClTqdcoptdj4ruMKrdNXzQk2My/Yn+VXMfSVYvtmOX7l60PK0vRnqv/NP3kerCtzw3LmzynzaPm0q+se2iGuNkkW/k100uiVLXxUl7jTOB1VLCjlbP99rwn9Hm+CW6/iYfy3/cx/IT/k2/xbb/ANU+MezspbJKrfxt0l2Um/fJH2MCempjVytp/ttf/X6Jey2WYNRkndVKtTq1UU/YtfE204NEcZmUC9ypyqt1FNNPjM+3ktOFZfwjCF+rqMIP62msvvPV+JJotUUfLClydoZOT/Vrmezo8I3JM2IYAAAAAAAAAAAAAAAAAAAAAAAAAAAAAAAAAAAAAAAAH//Z"/>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4" name="Picture 10"/>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08304" y="5193616"/>
            <a:ext cx="1475744" cy="147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574" y="37622"/>
            <a:ext cx="25781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25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wipe(down)">
                                      <p:cBhvr>
                                        <p:cTn id="18" dur="580">
                                          <p:stCondLst>
                                            <p:cond delay="0"/>
                                          </p:stCondLst>
                                        </p:cTn>
                                        <p:tgtEl>
                                          <p:spTgt spid="1034"/>
                                        </p:tgtEl>
                                      </p:cBhvr>
                                    </p:animEffect>
                                    <p:anim calcmode="lin" valueType="num">
                                      <p:cBhvr>
                                        <p:cTn id="19"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24" dur="26">
                                          <p:stCondLst>
                                            <p:cond delay="650"/>
                                          </p:stCondLst>
                                        </p:cTn>
                                        <p:tgtEl>
                                          <p:spTgt spid="1034"/>
                                        </p:tgtEl>
                                      </p:cBhvr>
                                      <p:to x="100000" y="60000"/>
                                    </p:animScale>
                                    <p:animScale>
                                      <p:cBhvr>
                                        <p:cTn id="25" dur="166" decel="50000">
                                          <p:stCondLst>
                                            <p:cond delay="676"/>
                                          </p:stCondLst>
                                        </p:cTn>
                                        <p:tgtEl>
                                          <p:spTgt spid="1034"/>
                                        </p:tgtEl>
                                      </p:cBhvr>
                                      <p:to x="100000" y="100000"/>
                                    </p:animScale>
                                    <p:animScale>
                                      <p:cBhvr>
                                        <p:cTn id="26" dur="26">
                                          <p:stCondLst>
                                            <p:cond delay="1312"/>
                                          </p:stCondLst>
                                        </p:cTn>
                                        <p:tgtEl>
                                          <p:spTgt spid="1034"/>
                                        </p:tgtEl>
                                      </p:cBhvr>
                                      <p:to x="100000" y="80000"/>
                                    </p:animScale>
                                    <p:animScale>
                                      <p:cBhvr>
                                        <p:cTn id="27" dur="166" decel="50000">
                                          <p:stCondLst>
                                            <p:cond delay="1338"/>
                                          </p:stCondLst>
                                        </p:cTn>
                                        <p:tgtEl>
                                          <p:spTgt spid="1034"/>
                                        </p:tgtEl>
                                      </p:cBhvr>
                                      <p:to x="100000" y="100000"/>
                                    </p:animScale>
                                    <p:animScale>
                                      <p:cBhvr>
                                        <p:cTn id="28" dur="26">
                                          <p:stCondLst>
                                            <p:cond delay="1642"/>
                                          </p:stCondLst>
                                        </p:cTn>
                                        <p:tgtEl>
                                          <p:spTgt spid="1034"/>
                                        </p:tgtEl>
                                      </p:cBhvr>
                                      <p:to x="100000" y="90000"/>
                                    </p:animScale>
                                    <p:animScale>
                                      <p:cBhvr>
                                        <p:cTn id="29" dur="166" decel="50000">
                                          <p:stCondLst>
                                            <p:cond delay="1668"/>
                                          </p:stCondLst>
                                        </p:cTn>
                                        <p:tgtEl>
                                          <p:spTgt spid="1034"/>
                                        </p:tgtEl>
                                      </p:cBhvr>
                                      <p:to x="100000" y="100000"/>
                                    </p:animScale>
                                    <p:animScale>
                                      <p:cBhvr>
                                        <p:cTn id="30" dur="26">
                                          <p:stCondLst>
                                            <p:cond delay="1808"/>
                                          </p:stCondLst>
                                        </p:cTn>
                                        <p:tgtEl>
                                          <p:spTgt spid="1034"/>
                                        </p:tgtEl>
                                      </p:cBhvr>
                                      <p:to x="100000" y="95000"/>
                                    </p:animScale>
                                    <p:animScale>
                                      <p:cBhvr>
                                        <p:cTn id="31"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2"/>
          <p:cNvSpPr txBox="1">
            <a:spLocks/>
          </p:cNvSpPr>
          <p:nvPr/>
        </p:nvSpPr>
        <p:spPr>
          <a:xfrm>
            <a:off x="35496" y="1772816"/>
            <a:ext cx="9072000" cy="612000"/>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Israël verheven boven de volkeren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eljone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802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3347864" y="4221088"/>
            <a:ext cx="5616000" cy="2225570"/>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Kron.32:30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Doch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Jehizkia</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stopte ook den </a:t>
            </a:r>
            <a:r>
              <a:rPr lang="nl-N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opperuitgang</a:t>
            </a:r>
            <a:r>
              <a:rPr lang="nl-NL" sz="20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der wateren van </a:t>
            </a:r>
            <a:r>
              <a:rPr lang="nl-NL" sz="2000" b="1" dirty="0" err="1">
                <a:solidFill>
                  <a:srgbClr val="FF0000"/>
                </a:solidFill>
                <a:latin typeface="Verdana" panose="020B0604030504040204" pitchFamily="34" charset="0"/>
                <a:ea typeface="Verdana" panose="020B0604030504040204" pitchFamily="34" charset="0"/>
                <a:cs typeface="Verdana" panose="020B0604030504040204" pitchFamily="34" charset="0"/>
              </a:rPr>
              <a:t>Gihon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leidde ze recht af beneden naar het westen der stad Davids; want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Jehizkia</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had voorspoed in al zijn werk.</a:t>
            </a:r>
          </a:p>
        </p:txBody>
      </p:sp>
      <p:sp>
        <p:nvSpPr>
          <p:cNvPr id="3" name="Tekstvak 2"/>
          <p:cNvSpPr txBox="1"/>
          <p:nvPr/>
        </p:nvSpPr>
        <p:spPr>
          <a:xfrm>
            <a:off x="107504" y="2564904"/>
            <a:ext cx="3348000" cy="1200329"/>
          </a:xfrm>
          <a:prstGeom prst="wedgeRectCallout">
            <a:avLst>
              <a:gd name="adj1" fmla="val 50703"/>
              <a:gd name="adj2" fmla="val 185836"/>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r"/>
            <a:r>
              <a:rPr lang="he-IL" sz="3600" b="1" dirty="0">
                <a:cs typeface="+mj-cs"/>
              </a:rPr>
              <a:t>מֵימֵי גִיחוֹן הָעֶלְיוֹן</a:t>
            </a:r>
            <a:endParaRPr lang="nl-NL" sz="3600" b="1" dirty="0" smtClean="0">
              <a:latin typeface="Verdana" panose="020B0604030504040204" pitchFamily="34" charset="0"/>
              <a:ea typeface="Verdana" panose="020B0604030504040204" pitchFamily="34" charset="0"/>
              <a:cs typeface="+mj-cs"/>
            </a:endParaRPr>
          </a:p>
          <a:p>
            <a:r>
              <a:rPr lang="nl-NL" b="1" dirty="0" err="1" smtClean="0">
                <a:latin typeface="Verdana" panose="020B0604030504040204" pitchFamily="34" charset="0"/>
                <a:ea typeface="Verdana" panose="020B0604030504040204" pitchFamily="34" charset="0"/>
                <a:cs typeface="Verdana" panose="020B0604030504040204" pitchFamily="34" charset="0"/>
              </a:rPr>
              <a:t>meme</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a:latin typeface="Verdana" panose="020B0604030504040204" pitchFamily="34" charset="0"/>
                <a:ea typeface="Verdana" panose="020B0604030504040204" pitchFamily="34" charset="0"/>
                <a:cs typeface="Verdana" panose="020B0604030504040204" pitchFamily="34" charset="0"/>
              </a:rPr>
              <a:t>g</a:t>
            </a:r>
            <a:r>
              <a:rPr lang="nl-NL" b="1" dirty="0" err="1" smtClean="0">
                <a:latin typeface="Verdana" panose="020B0604030504040204" pitchFamily="34" charset="0"/>
                <a:ea typeface="Verdana" panose="020B0604030504040204" pitchFamily="34" charset="0"/>
                <a:cs typeface="Verdana" panose="020B0604030504040204" pitchFamily="34" charset="0"/>
              </a:rPr>
              <a:t>ihon</a:t>
            </a:r>
            <a:r>
              <a:rPr lang="nl-NL" b="1" dirty="0" smtClean="0">
                <a:latin typeface="Verdana" panose="020B0604030504040204" pitchFamily="34" charset="0"/>
                <a:ea typeface="Verdana" panose="020B0604030504040204" pitchFamily="34" charset="0"/>
                <a:cs typeface="Verdana" panose="020B0604030504040204" pitchFamily="34" charset="0"/>
              </a:rPr>
              <a:t> ha </a:t>
            </a:r>
            <a:r>
              <a:rPr lang="nl-NL" b="1" dirty="0" err="1" smtClean="0">
                <a:latin typeface="Verdana" panose="020B0604030504040204" pitchFamily="34" charset="0"/>
                <a:ea typeface="Verdana" panose="020B0604030504040204" pitchFamily="34" charset="0"/>
                <a:cs typeface="Verdana" panose="020B0604030504040204" pitchFamily="34" charset="0"/>
              </a:rPr>
              <a:t>eljone</a:t>
            </a:r>
            <a:r>
              <a:rPr lang="nl-NL" b="1" dirty="0" smtClean="0">
                <a:latin typeface="Verdana" panose="020B0604030504040204" pitchFamily="34" charset="0"/>
                <a:ea typeface="Verdana" panose="020B0604030504040204" pitchFamily="34" charset="0"/>
                <a:cs typeface="Verdana" panose="020B0604030504040204" pitchFamily="34" charset="0"/>
              </a:rPr>
              <a:t> </a:t>
            </a:r>
          </a:p>
          <a:p>
            <a:r>
              <a:rPr lang="nl-NL" i="1" dirty="0">
                <a:latin typeface="Verdana" panose="020B0604030504040204" pitchFamily="34" charset="0"/>
                <a:ea typeface="Verdana" panose="020B0604030504040204" pitchFamily="34" charset="0"/>
                <a:cs typeface="Verdana" panose="020B0604030504040204" pitchFamily="34" charset="0"/>
              </a:rPr>
              <a:t>w</a:t>
            </a:r>
            <a:r>
              <a:rPr lang="nl-NL" i="1" dirty="0" smtClean="0">
                <a:latin typeface="Verdana" panose="020B0604030504040204" pitchFamily="34" charset="0"/>
                <a:ea typeface="Verdana" panose="020B0604030504040204" pitchFamily="34" charset="0"/>
                <a:cs typeface="Verdana" panose="020B0604030504040204" pitchFamily="34" charset="0"/>
              </a:rPr>
              <a:t>ateren </a:t>
            </a:r>
            <a:r>
              <a:rPr lang="nl-NL" i="1" dirty="0" err="1" smtClean="0">
                <a:latin typeface="Verdana" panose="020B0604030504040204" pitchFamily="34" charset="0"/>
                <a:ea typeface="Verdana" panose="020B0604030504040204" pitchFamily="34" charset="0"/>
                <a:cs typeface="Verdana" panose="020B0604030504040204" pitchFamily="34" charset="0"/>
              </a:rPr>
              <a:t>gihon</a:t>
            </a:r>
            <a:r>
              <a:rPr lang="nl-NL" i="1" dirty="0" smtClean="0">
                <a:latin typeface="Verdana" panose="020B0604030504040204" pitchFamily="34" charset="0"/>
                <a:ea typeface="Verdana" panose="020B0604030504040204" pitchFamily="34" charset="0"/>
                <a:cs typeface="Verdana" panose="020B0604030504040204" pitchFamily="34" charset="0"/>
              </a:rPr>
              <a:t> de bovenste</a:t>
            </a:r>
            <a:endParaRPr lang="nl-NL"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866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rard\Pictures\Slovenie 2013\P71001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243" b="15730"/>
          <a:stretch/>
        </p:blipFill>
        <p:spPr bwMode="auto">
          <a:xfrm>
            <a:off x="1489" y="3392"/>
            <a:ext cx="7580861"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7524328" y="188640"/>
            <a:ext cx="461665" cy="6624000"/>
          </a:xfrm>
          <a:prstGeom prst="rect">
            <a:avLst/>
          </a:prstGeom>
          <a:noFill/>
        </p:spPr>
        <p:txBody>
          <a:bodyPr vert="vert" wrap="square" rtlCol="0">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WATER  STROOMT  VAN  BOVEN  NAAR  BENEDEN</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7967409" y="246333"/>
            <a:ext cx="738664" cy="6624000"/>
          </a:xfrm>
          <a:prstGeom prst="rect">
            <a:avLst/>
          </a:prstGeom>
          <a:noFill/>
        </p:spPr>
        <p:txBody>
          <a:bodyPr vert="vert" wrap="square" rtlCol="0">
            <a:spAutoFit/>
          </a:bodyPr>
          <a:lstStyle/>
          <a:p>
            <a:r>
              <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  MA’AL  tot  TACHAT</a:t>
            </a:r>
            <a:endPar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545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6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520"/>
          <a:stretch/>
        </p:blipFill>
        <p:spPr bwMode="auto">
          <a:xfrm>
            <a:off x="0" y="9260"/>
            <a:ext cx="9144000" cy="684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92696"/>
            <a:ext cx="7920880" cy="499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4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ppt_x"/>
                                          </p:val>
                                        </p:tav>
                                        <p:tav tm="100000">
                                          <p:val>
                                            <p:strVal val="#ppt_x"/>
                                          </p:val>
                                        </p:tav>
                                      </p:tavLst>
                                    </p:anim>
                                    <p:anim calcmode="lin" valueType="num">
                                      <p:cBhvr additive="base">
                                        <p:cTn id="8"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2"/>
          <p:cNvSpPr txBox="1">
            <a:spLocks/>
          </p:cNvSpPr>
          <p:nvPr/>
        </p:nvSpPr>
        <p:spPr>
          <a:xfrm>
            <a:off x="827584" y="1772816"/>
            <a:ext cx="7416824" cy="576064"/>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Waarom is Israël verheven boven de volkeren ?</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itchFamily="34" charset="0"/>
              <a:buNone/>
            </a:pP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txBox="1">
            <a:spLocks/>
          </p:cNvSpPr>
          <p:nvPr/>
        </p:nvSpPr>
        <p:spPr>
          <a:xfrm>
            <a:off x="827584" y="2501280"/>
            <a:ext cx="7416824" cy="576064"/>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Om zich op de borst te slaan ?</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itchFamily="34" charset="0"/>
              <a:buNone/>
            </a:pP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p:cNvSpPr txBox="1">
            <a:spLocks/>
          </p:cNvSpPr>
          <p:nvPr/>
        </p:nvSpPr>
        <p:spPr>
          <a:xfrm>
            <a:off x="837492" y="3135179"/>
            <a:ext cx="7416824" cy="576064"/>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Om zich te laten bedienen ?</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itchFamily="34" charset="0"/>
              <a:buNone/>
            </a:pP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837492" y="3861048"/>
            <a:ext cx="7416824" cy="156966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Kor.10:11  </a:t>
            </a:r>
            <a:r>
              <a:rPr lang="nl-NL" sz="2400" dirty="0" smtClean="0">
                <a:latin typeface="Verdana" panose="020B0604030504040204" pitchFamily="34" charset="0"/>
                <a:ea typeface="Verdana" panose="020B0604030504040204" pitchFamily="34" charset="0"/>
                <a:cs typeface="Verdana" panose="020B0604030504040204" pitchFamily="34" charset="0"/>
              </a:rPr>
              <a:t>Dit </a:t>
            </a:r>
            <a:r>
              <a:rPr lang="nl-NL" sz="2400" dirty="0">
                <a:latin typeface="Verdana" panose="020B0604030504040204" pitchFamily="34" charset="0"/>
                <a:ea typeface="Verdana" panose="020B0604030504040204" pitchFamily="34" charset="0"/>
                <a:cs typeface="Verdana" panose="020B0604030504040204" pitchFamily="34" charset="0"/>
              </a:rPr>
              <a:t>is hun overkomen tot een voorbeeld (voor ons) en het is opgetekend ter waarschuwing voor ons, over wie het einde der eeuwen gekomen is. </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94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32054256"/>
              </p:ext>
            </p:extLst>
          </p:nvPr>
        </p:nvGraphicFramePr>
        <p:xfrm>
          <a:off x="683568" y="1988840"/>
          <a:ext cx="7848872" cy="420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35496" y="1628800"/>
            <a:ext cx="6876000" cy="5184000"/>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Alija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uit Ki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Tavo</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Deut.26: 16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Heden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beveelt u de HERE, uw God, deze inzettingen en verordeningen na te komen; onderhoud ze dan naarstig met geheel uw hart en geheel uw ziel. 17 Gij hebt heden van de HERE het woord aanvaard, dat Hij u tot een God zal zijn, en dat gij in zijn wegen wandelen moet, zijn inzettingen, geboden en verordeningen onderhouden en naar zijn stem luisteren. 18 En de HERE heeft heden van u het woord aanvaard, dat gij zijn eigen volk zult zijn, zoals Hij u gezegd heeft, en dat gij al zijn geboden zult onderhouden – 19 dan zal Hij u verheffen </a:t>
            </a:r>
            <a:r>
              <a:rPr lang="nl-NL" sz="2000" b="1" dirty="0">
                <a:solidFill>
                  <a:srgbClr val="FF0000"/>
                </a:solidFill>
                <a:latin typeface="Verdana" panose="020B0604030504040204" pitchFamily="34" charset="0"/>
                <a:ea typeface="Verdana" panose="020B0604030504040204" pitchFamily="34" charset="0"/>
                <a:cs typeface="Verdana" panose="020B0604030504040204" pitchFamily="34" charset="0"/>
              </a:rPr>
              <a:t>tot een lof, een naam en een sieraad,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boven alle volken die Hij geschapen heeft en dan zult gij een volk zijn, geheiligd aan de HERE, uw God, zoals Hij gezegd heeft.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9361"/>
            <a:ext cx="2487613"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80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1+#ppt_w/2"/>
                                          </p:val>
                                        </p:tav>
                                        <p:tav tm="100000">
                                          <p:val>
                                            <p:strVal val="#ppt_x"/>
                                          </p:val>
                                        </p:tav>
                                      </p:tavLst>
                                    </p:anim>
                                    <p:anim calcmode="lin" valueType="num">
                                      <p:cBhvr additive="base">
                                        <p:cTn id="13"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55496" y="2492896"/>
            <a:ext cx="9036000" cy="576064"/>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Tot een lied (</a:t>
            </a:r>
            <a:r>
              <a:rPr lang="nl-NL" sz="20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tehillah</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aanbiddingslied</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itchFamily="34" charset="0"/>
              <a:buNone/>
            </a:pP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ndertitel 2"/>
          <p:cNvSpPr txBox="1">
            <a:spLocks/>
          </p:cNvSpPr>
          <p:nvPr/>
        </p:nvSpPr>
        <p:spPr>
          <a:xfrm>
            <a:off x="35496" y="3212976"/>
            <a:ext cx="9036000" cy="576064"/>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Tot een naam (</a:t>
            </a:r>
            <a:r>
              <a:rPr lang="nl-NL" sz="20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sjem</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reputatie, faam, glorie</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itchFamily="34" charset="0"/>
              <a:buNone/>
            </a:pP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ndertitel 2"/>
          <p:cNvSpPr txBox="1">
            <a:spLocks/>
          </p:cNvSpPr>
          <p:nvPr/>
        </p:nvSpPr>
        <p:spPr>
          <a:xfrm>
            <a:off x="35496" y="3933056"/>
            <a:ext cx="9036000" cy="576064"/>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tot glorie (</a:t>
            </a:r>
            <a:r>
              <a:rPr lang="nl-NL" sz="20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tifarrah</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schoonheid, </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itchFamily="34" charset="0"/>
              <a:buNone/>
            </a:pP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ndertitel 2"/>
          <p:cNvSpPr txBox="1">
            <a:spLocks/>
          </p:cNvSpPr>
          <p:nvPr/>
        </p:nvSpPr>
        <p:spPr>
          <a:xfrm>
            <a:off x="35496" y="1772816"/>
            <a:ext cx="9036000" cy="576064"/>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Israël verheven boven de volkeren (</a:t>
            </a:r>
            <a:r>
              <a:rPr lang="nl-NL" sz="20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eljone</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lgn="ctr">
              <a:buFont typeface="Arial" pitchFamily="34" charset="0"/>
              <a:buNone/>
            </a:pP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12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32"/>
            <a:ext cx="9144000" cy="690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015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2817">
            <a:off x="415142" y="1772309"/>
            <a:ext cx="3168352" cy="476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4355976" y="1916832"/>
            <a:ext cx="4073374" cy="1569660"/>
          </a:xfrm>
          <a:prstGeom prst="rect">
            <a:avLst/>
          </a:prstGeom>
          <a:noFill/>
        </p:spPr>
        <p:txBody>
          <a:bodyPr wrap="square" rtlCol="0">
            <a:spAutoFit/>
          </a:bodyPr>
          <a:lstStyle/>
          <a:p>
            <a:r>
              <a:rPr lang="nl-NL" sz="9600" i="1" dirty="0" smtClean="0">
                <a:solidFill>
                  <a:schemeClr val="bg1"/>
                </a:solidFill>
                <a:latin typeface="Vivaldi" panose="03020602050506090804" pitchFamily="66" charset="0"/>
                <a:ea typeface="Verdana" panose="020B0604030504040204" pitchFamily="34" charset="0"/>
                <a:cs typeface="Verdana" panose="020B0604030504040204" pitchFamily="34" charset="0"/>
              </a:rPr>
              <a:t>Jesjoea</a:t>
            </a:r>
            <a:endParaRPr lang="nl-NL" sz="9600" i="1" dirty="0">
              <a:solidFill>
                <a:schemeClr val="bg1"/>
              </a:solidFill>
              <a:latin typeface="Vivaldi" panose="03020602050506090804" pitchFamily="66" charset="0"/>
              <a:ea typeface="Verdana" panose="020B0604030504040204" pitchFamily="34" charset="0"/>
              <a:cs typeface="Verdana" panose="020B0604030504040204" pitchFamily="34" charset="0"/>
            </a:endParaRPr>
          </a:p>
        </p:txBody>
      </p:sp>
      <p:grpSp>
        <p:nvGrpSpPr>
          <p:cNvPr id="4" name="Groep 3"/>
          <p:cNvGrpSpPr/>
          <p:nvPr/>
        </p:nvGrpSpPr>
        <p:grpSpPr>
          <a:xfrm>
            <a:off x="6112544" y="3719264"/>
            <a:ext cx="2748209" cy="2748209"/>
            <a:chOff x="5868144" y="3717032"/>
            <a:chExt cx="2748209" cy="2748209"/>
          </a:xfrm>
        </p:grpSpPr>
        <p:pic>
          <p:nvPicPr>
            <p:cNvPr id="7178" name="Picture 10" descr="https://encrypted-tbn1.gstatic.com/images?q=tbn:ANd9GcT3mkSpPKQVdRAO7Wvy_kjehsjLz7an4xyqDvwzF8w1p7yamtz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3717032"/>
              <a:ext cx="2748209" cy="274820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6281888" y="5589240"/>
              <a:ext cx="1920719" cy="369332"/>
            </a:xfrm>
            <a:prstGeom prst="rect">
              <a:avLst/>
            </a:prstGeom>
          </p:spPr>
          <p:txBody>
            <a:bodyPr wrap="none">
              <a:spAutoFit/>
            </a:bodyPr>
            <a:lstStyle/>
            <a:p>
              <a:r>
                <a:rPr lang="nl-NL" b="1" dirty="0"/>
                <a:t>Hans </a:t>
              </a:r>
              <a:r>
                <a:rPr lang="nl-NL" b="1" dirty="0" err="1"/>
                <a:t>Goldschmidt</a:t>
              </a:r>
              <a:endParaRPr lang="nl-NL" dirty="0"/>
            </a:p>
          </p:txBody>
        </p:sp>
      </p:grpSp>
      <p:grpSp>
        <p:nvGrpSpPr>
          <p:cNvPr id="6" name="Groep 5"/>
          <p:cNvGrpSpPr/>
          <p:nvPr/>
        </p:nvGrpSpPr>
        <p:grpSpPr>
          <a:xfrm>
            <a:off x="2918279" y="3625662"/>
            <a:ext cx="3816424" cy="3379666"/>
            <a:chOff x="4932040" y="207597"/>
            <a:chExt cx="3816424" cy="3379666"/>
          </a:xfrm>
        </p:grpSpPr>
        <p:pic>
          <p:nvPicPr>
            <p:cNvPr id="7180" name="Picture 12" descr="https://encrypted-tbn3.gstatic.com/images?q=tbn:ANd9GcSestdmWcgSAboMmh6I69H4cU0aQnXNQtglzboit1mHp_gBmjHHY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445"/>
            <a:stretch/>
          </p:blipFill>
          <p:spPr bwMode="auto">
            <a:xfrm>
              <a:off x="4932040" y="207597"/>
              <a:ext cx="3816424" cy="337966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6281888" y="2516996"/>
              <a:ext cx="1046056" cy="369332"/>
            </a:xfrm>
            <a:prstGeom prst="rect">
              <a:avLst/>
            </a:prstGeom>
          </p:spPr>
          <p:txBody>
            <a:bodyPr wrap="none">
              <a:spAutoFit/>
            </a:bodyPr>
            <a:lstStyle/>
            <a:p>
              <a:r>
                <a:rPr lang="nl-NL" b="1" dirty="0"/>
                <a:t>Paul </a:t>
              </a:r>
              <a:r>
                <a:rPr lang="nl-NL" b="1" dirty="0" err="1"/>
                <a:t>Zoll</a:t>
              </a:r>
              <a:r>
                <a:rPr lang="nl-NL" b="1" dirty="0"/>
                <a:t> </a:t>
              </a:r>
              <a:endParaRPr lang="nl-NL" dirty="0"/>
            </a:p>
          </p:txBody>
        </p:sp>
      </p:grpSp>
      <p:sp>
        <p:nvSpPr>
          <p:cNvPr id="7" name="AutoShape 17" descr="data:image/jpeg;base64,/9j/4AAQSkZJRgABAQAAAQABAAD/2wCEAAkGBxIPEBIRERAPDw4PDg4QEA8QDQ8QEBAPFhEWFhQRFRUYHCggGBwlGxQUITEhJSkrOi4vFx8zODMtQygtLisBCgoKDg0OFRAQFywcHxwsLCssLCwrLCwsLCwtLCwsLCwsLCwsKywsLCwrLCwsLCwsLCwsLDcsLi8sLCwsNSwsN//AABEIAJ8BPgMBIgACEQEDEQH/xAAcAAEAAgMBAQEAAAAAAAAAAAAAAQMCBAUGBwj/xAA3EAACAQMCBAMGBAYCAwAAAAAAAQIDBBESIQUxQVETYXEGIjKBkaEjQrHwFDNScsHRYvEHQ0T/xAAWAQEBAQAAAAAAAAAAAAAAAAAAAQL/xAAaEQEBAQEBAQEAAAAAAAAAAAAAAREhAkES/9oADAMBAAIRAxEAPwD7iAAAAAAAAAAAAAAAAAAAAAAAAAAAAAAAAAAAAAAAAAAABDeAJBUriPLKLQAAAAAAAAAAAAAAAAAAAAAAAAAAAAAAAAAAAAAAAAABpcSudEcLm/0Atq3cY9Sr+LzyOfbU9UveeEbtzTxH8PGpf1Zw0QWK4aNinWUts4fbO55u6434Kfi0pQwnvH3os8xw28u7iq6raVN1Pw+y8k0T9Lj6bOeEatXM1u8LsjSp3Lwte0vXKZVdcQ0p9i6jZhRXQt8d0/OPVHFs+Ka3t3w/I68t0UdKEk0muTWUSafCpe5h/lk0vQ3AAAAAAAAAAAAAAAAAAAAAAAAAAAAAAAAAAIbxz2KZ3UVy3AvIlJLmzRqXb/tRVOp3f3Jo2q15j4VlnOlDxJZk/l2IldL1Nd3W5m1cdKnFRMpVjnwutX+SJVRocSpRqwcZdVs+x894LxWraXdazq/Bq10X037Hu51jxPtrRSuLeqtpNqPruiLHraV0qscZ5rMX2ZTOt4kPPk/VGhY03GC/uf6nb4FwxuEpd6kmvqWIp4Tw9R36t5Z3ugp2rXQ26Vv3NRE2UNMfVtl4BQAAAAAAAAAAAAAAAAAAAAAAAAAAAGvK4ztHH3b+i/yU1aMmstt+T/0QX1LqK659P9mrVvZPliK78/uaFS50PE0ks7TTzFdtS5x/TzE7nouaeN9t+ifbPRk1crZcurefNsrVZJ88rO/fPY0ZVPXrslvlc9v6l26oolU6LD8uj2yl/a1yfRmdanlv3F7nlhL/AByz6focy6uHH3lyWdS8urx5dV8yWnlZ5OWMv7NrzWz+Rboil32679MfoReRXTk5rK5Pq/38i2mllp7tfdPr++xpWU3BSg/ySaj/AG9DN3HvqOPekpb+S/7KlbUqiTyuzT/wVSr5bS6Grd0HJw35Ty9tuXUUKapJpPdvIRdv1OFxazVzcUVl4oy1YXVm9dXr+GmnUqPlFb482+hu8J4Y6S11Hqqy3fZeRcRbUoadK+p6LhE0qaXq/qcVRzLf9o61FmojqJkmrTky+MijMEEgAAAAAAAAAAAAAAAAAAAAAAAourynSWZzhHbKUpxi36ZaAvOB7TXs806FOTg6j1VakU5ShSXSK/qb69MNllfi8mtUHDR3hKNT6yW0fucPiHtRCOdcqcs846Y/d8yDs0bynTioQUsJck8v1lLq/VmdG7p1G4xnHWvy6lqPlHHvbPxIv+HnoUXpnTktMo9pLvHp3R5Ohxev4satOc/FjJSjPLwn6dRo/QFzap5lzeOu+3Y5Tjokoc00/Cz2/NQfljdej7G17O8X/i7enVcVGco4nFP4ZraS9Oq8mini8dsx+JSjKPlJPP33XzZn1G/NZ+F3b6erw/db80tvMqhPS5R9JL0edvrn6l8p5OdcTlrjFJaXGbbzvlOOF92MN1ZdXCUXq5JZeOe2+xhSuPEipLOJLKymn80a9wm4tJpSawm1lLzwI1VGKjtsktlgh8Y8Ph+JWlmUlKUUst4TS3STNqUY6lPHvpOKfkzC3hKXTC7s36Nul5vzLIza1KuprO5pU6i1e980zuyhk593w/VvyZrEbFpOH5FFehuRg5dTzsaE4PqdixunyYHQjRL6UcGVDc2o0yiaRekYxiWJAEZEEgAAAAAAAAAAAAAAAAAAAAOZecWUG4xWpx5vpnt5gXcZu/AoVKi5wg9O2feey267s+SV+DX13mvV/Dg8z0VJPU+2Y8/N5PoFe8lKlCrJxnKScsZ2im3pSXLOMHm+OcRm09GVpeJZ20yxnd9jN6sfN+IcTurOrnXhLpDaOPI1bric7iSccZkstr1xy6P99jc9oE5N531LPlnqczgNpOoqsYJ64uDWOkZPEvuofQDS4pbSg1JveXPuuz/fY6VO7m2qdCn722ZJapN43x0RscV4HKlRU5yTqTqRjGC88nseGWcKUYwpxzJ45LMpMshrqf8AjahWo0aiq9aykk3l7xSf6HpeIzzt5mvYx/h6SUsa23KXk30+SwUym5bhG34uEalar164wZxotl9O0XYDjzlKTwjetLJc3u/M3Y8PXPBs07fAxdV06eC+NMthTLowCKY0zLwcmxGmWxplHPlZp9DCNhg6ypmapga1tSwbsUQomaQEpEgASAAAAAAAAAAAAAAAAAAAKbu7p0YOpVqQpU485zkoxXzZ5t+1dS6enh1tK5WcO6raqNrHzTa1VPRL5gelufgliWh6X739O3M+eXvE1FuMZa5b4eyi0ur7+h6KPsvO4xK/ualzLKao0m6NtB9MQjvPHeTZjX9lFGcZUvDcUmnGeVh9GmskqvK2OalROp8O7ipPTFvyiuf2LK8P5sqnvRdTMc4UUoprK7LB7CjwHVtV0ae0W5N/VLH3OjDhdCMNHhwcWsPUtTfq3uTDXwbitanWqY8SFOksrViT+eEs48zr+znCnDV4MHOdVJLEXvBPOt55J7c8cj6Rc+y1lq1eDFNPO0YLf6ZFStCjHTCKgvLm/Nvm36lk70teHufZGtUqKpWklCnvCnGWqTk+cn0R17GlKG0PDj0balrOjO/yymtTU91tLui2IujR6t5ZfTp+Ro0nOLxL6nXtI5IJp0Dap0S+nTLowKKI0zNUi9QM1EDXVIzjTLtJOkCtRM1EywSkASJSJRIBIkAASAAAAAAAAAAAAAAAAcrjPtDbWf8AOqpVH8NGCc6032jBbnIV1xG+/lU48Nt3/wC2slUupLvGn8MPnkDv8U4tQtIa69aFKPTVLeT7Rjzk/JHBfHLy82sbbwaT/wDsvYuCa706K96Xq8G7wv2Tt6E/FkpXNz1uLmXi1M+Wdo/I7wHmbT2OpOaq3lSpxC4W6lXf4UH/AMKK92J6WEUkkkkksJJYSRIAAGMmAlI1q1Qsma9RAc2+qPDPO3M5NnqK1HJqvh6b5AcShauR0qFkdKjZpdDahQA50LTPNG3Rt8G1GkWxiBhCBYokqJlgDFInBkAIwTgkAQSSABIJAgkAAAAAAAAAAAAAAA4ntL7SUrCCzGdavU2pW1JaqtR+nRebOXRhxS+SdSUeGUJLeFP8S5a7antH1PVRtoKTnoj4j2c8LVjtktA4/BvZq2tPep09VZ/FXqt1K0n3c3v9DsAAAAAAAAxZkQBW0YOBdgYA1nSJVMvwRgCtQJ0lmBgDDSTgzwMAY4JwTgARgEgACQAAJAAAAAAAAAAAAAAAAAAAAAAAAAAAAAAAAAEEgCMDBIAjAwSAAAAEEgCASAAAAAAAAAAAAAAAAAAAA//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19" descr="data:image/jpeg;base64,/9j/4AAQSkZJRgABAQAAAQABAAD/2wCEAAkGBxIPEBIRERAPDw4PDg4QEA8QDQ8QEBAPFhEWFhQRFRUYHCggGBwlGxQUITEhJSkrOi4vFx8zODMtQygtLisBCgoKDg0OFRAQFywcHxwsLCssLCwrLCwsLCwtLCwsLCwsLCwsKywsLCwrLCwsLCwsLCwsLDcsLi8sLCwsNSwsN//AABEIAJ8BPgMBIgACEQEDEQH/xAAcAAEAAgMBAQEAAAAAAAAAAAAAAQMCBAUGBwj/xAA3EAACAQMCBAMGBAYCAwAAAAAAAQIDBBESIQUxQVETYXEGIjKBkaEjQrHwFDNScsHRYvEHQ0T/xAAWAQEBAQAAAAAAAAAAAAAAAAAAAQL/xAAaEQEBAQEBAQEAAAAAAAAAAAAAAREhAkES/9oADAMBAAIRAxEAPwD7iAAAAAAAAAAAAAAAAAAAAAAAAAAAAAAAAAAAAAAAAAAABDeAJBUriPLKLQAAAAAAAAAAAAAAAAAAAAAAAAAAAAAAAAAAAAAAAAABpcSudEcLm/0Atq3cY9Sr+LzyOfbU9UveeEbtzTxH8PGpf1Zw0QWK4aNinWUts4fbO55u6434Kfi0pQwnvH3os8xw28u7iq6raVN1Pw+y8k0T9Lj6bOeEatXM1u8LsjSp3Lwte0vXKZVdcQ0p9i6jZhRXQt8d0/OPVHFs+Ka3t3w/I68t0UdKEk0muTWUSafCpe5h/lk0vQ3AAAAAAAAAAAAAAAAAAAAAAAAAAAAAAAAAAIbxz2KZ3UVy3AvIlJLmzRqXb/tRVOp3f3Jo2q15j4VlnOlDxJZk/l2IldL1Nd3W5m1cdKnFRMpVjnwutX+SJVRocSpRqwcZdVs+x894LxWraXdazq/Bq10X037Hu51jxPtrRSuLeqtpNqPruiLHraV0qscZ5rMX2ZTOt4kPPk/VGhY03GC/uf6nb4FwxuEpd6kmvqWIp4Tw9R36t5Z3ugp2rXQ26Vv3NRE2UNMfVtl4BQAAAAAAAAAAAAAAAAAAAAAAAAAAAGvK4ztHH3b+i/yU1aMmstt+T/0QX1LqK659P9mrVvZPliK78/uaFS50PE0ks7TTzFdtS5x/TzE7nouaeN9t+ifbPRk1crZcurefNsrVZJ88rO/fPY0ZVPXrslvlc9v6l26oolU6LD8uj2yl/a1yfRmdanlv3F7nlhL/AByz6focy6uHH3lyWdS8urx5dV8yWnlZ5OWMv7NrzWz+Rboil32679MfoReRXTk5rK5Pq/38i2mllp7tfdPr++xpWU3BSg/ySaj/AG9DN3HvqOPekpb+S/7KlbUqiTyuzT/wVSr5bS6Grd0HJw35Ty9tuXUUKapJpPdvIRdv1OFxazVzcUVl4oy1YXVm9dXr+GmnUqPlFb482+hu8J4Y6S11Hqqy3fZeRcRbUoadK+p6LhE0qaXq/qcVRzLf9o61FmojqJkmrTky+MijMEEgAAAAAAAAAAAAAAAAAAAAAAAourynSWZzhHbKUpxi36ZaAvOB7TXs806FOTg6j1VakU5ShSXSK/qb69MNllfi8mtUHDR3hKNT6yW0fucPiHtRCOdcqcs846Y/d8yDs0bynTioQUsJck8v1lLq/VmdG7p1G4xnHWvy6lqPlHHvbPxIv+HnoUXpnTktMo9pLvHp3R5Ohxev4satOc/FjJSjPLwn6dRo/QFzap5lzeOu+3Y5Tjokoc00/Cz2/NQfljdej7G17O8X/i7enVcVGco4nFP4ZraS9Oq8mini8dsx+JSjKPlJPP33XzZn1G/NZ+F3b6erw/db80tvMqhPS5R9JL0edvrn6l8p5OdcTlrjFJaXGbbzvlOOF92MN1ZdXCUXq5JZeOe2+xhSuPEipLOJLKymn80a9wm4tJpSawm1lLzwI1VGKjtsktlgh8Y8Ph+JWlmUlKUUst4TS3STNqUY6lPHvpOKfkzC3hKXTC7s36Nul5vzLIza1KuprO5pU6i1e980zuyhk593w/VvyZrEbFpOH5FFehuRg5dTzsaE4PqdixunyYHQjRL6UcGVDc2o0yiaRekYxiWJAEZEEgAAAAAAAAAAAAAAAAAAAAOZecWUG4xWpx5vpnt5gXcZu/AoVKi5wg9O2feey267s+SV+DX13mvV/Dg8z0VJPU+2Y8/N5PoFe8lKlCrJxnKScsZ2im3pSXLOMHm+OcRm09GVpeJZ20yxnd9jN6sfN+IcTurOrnXhLpDaOPI1bric7iSccZkstr1xy6P99jc9oE5N531LPlnqczgNpOoqsYJ64uDWOkZPEvuofQDS4pbSg1JveXPuuz/fY6VO7m2qdCn722ZJapN43x0RscV4HKlRU5yTqTqRjGC88nseGWcKUYwpxzJ45LMpMshrqf8AjahWo0aiq9aykk3l7xSf6HpeIzzt5mvYx/h6SUsa23KXk30+SwUym5bhG34uEalar164wZxotl9O0XYDjzlKTwjetLJc3u/M3Y8PXPBs07fAxdV06eC+NMthTLowCKY0zLwcmxGmWxplHPlZp9DCNhg6ypmapga1tSwbsUQomaQEpEgASAAAAAAAAAAAAAAAAAAAKbu7p0YOpVqQpU485zkoxXzZ5t+1dS6enh1tK5WcO6raqNrHzTa1VPRL5gelufgliWh6X739O3M+eXvE1FuMZa5b4eyi0ur7+h6KPsvO4xK/ualzLKao0m6NtB9MQjvPHeTZjX9lFGcZUvDcUmnGeVh9GmskqvK2OalROp8O7ipPTFvyiuf2LK8P5sqnvRdTMc4UUoprK7LB7CjwHVtV0ae0W5N/VLH3OjDhdCMNHhwcWsPUtTfq3uTDXwbitanWqY8SFOksrViT+eEs48zr+znCnDV4MHOdVJLEXvBPOt55J7c8cj6Rc+y1lq1eDFNPO0YLf6ZFStCjHTCKgvLm/Nvm36lk70teHufZGtUqKpWklCnvCnGWqTk+cn0R17GlKG0PDj0balrOjO/yymtTU91tLui2IujR6t5ZfTp+Ro0nOLxL6nXtI5IJp0Dap0S+nTLowKKI0zNUi9QM1EDXVIzjTLtJOkCtRM1EywSkASJSJRIBIkAASAAAAAAAAAAAAAAAAcrjPtDbWf8AOqpVH8NGCc6032jBbnIV1xG+/lU48Nt3/wC2slUupLvGn8MPnkDv8U4tQtIa69aFKPTVLeT7Rjzk/JHBfHLy82sbbwaT/wDsvYuCa706K96Xq8G7wv2Tt6E/FkpXNz1uLmXi1M+Wdo/I7wHmbT2OpOaq3lSpxC4W6lXf4UH/AMKK92J6WEUkkkkksJJYSRIAAGMmAlI1q1Qsma9RAc2+qPDPO3M5NnqK1HJqvh6b5AcShauR0qFkdKjZpdDahQA50LTPNG3Rt8G1GkWxiBhCBYokqJlgDFInBkAIwTgkAQSSABIJAgkAAAAAAAAAAAAAAA4ntL7SUrCCzGdavU2pW1JaqtR+nRebOXRhxS+SdSUeGUJLeFP8S5a7antH1PVRtoKTnoj4j2c8LVjtktA4/BvZq2tPep09VZ/FXqt1K0n3c3v9DsAAAAAAAAxZkQBW0YOBdgYA1nSJVMvwRgCtQJ0lmBgDDSTgzwMAY4JwTgARgEgACQAAJAAAAAAAAAAAAAAAAAAAAAAAAAAAAAAAAAEEgCMDBIAjAwSAAAAEEgCASAAAAAAAAAAAAAAAAAAAA//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1" name="Groep 10"/>
          <p:cNvGrpSpPr/>
          <p:nvPr/>
        </p:nvGrpSpPr>
        <p:grpSpPr>
          <a:xfrm>
            <a:off x="3279845" y="-27384"/>
            <a:ext cx="5875624" cy="2937812"/>
            <a:chOff x="2841501" y="548681"/>
            <a:chExt cx="5875624" cy="2937812"/>
          </a:xfrm>
        </p:grpSpPr>
        <p:pic>
          <p:nvPicPr>
            <p:cNvPr id="718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501" y="548681"/>
              <a:ext cx="5875624" cy="293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p:cNvSpPr/>
            <p:nvPr/>
          </p:nvSpPr>
          <p:spPr>
            <a:xfrm>
              <a:off x="3504621" y="3073742"/>
              <a:ext cx="1751890" cy="369332"/>
            </a:xfrm>
            <a:prstGeom prst="rect">
              <a:avLst/>
            </a:prstGeom>
          </p:spPr>
          <p:txBody>
            <a:bodyPr wrap="none">
              <a:spAutoFit/>
            </a:bodyPr>
            <a:lstStyle/>
            <a:p>
              <a:r>
                <a:rPr lang="nl-NL" b="1" dirty="0"/>
                <a:t>Jonas </a:t>
              </a:r>
              <a:r>
                <a:rPr lang="nl-NL" b="1" dirty="0" err="1" smtClean="0"/>
                <a:t>Salk</a:t>
              </a:r>
              <a:r>
                <a:rPr lang="nl-NL" b="1" dirty="0" smtClean="0"/>
                <a:t>: Polio</a:t>
              </a:r>
              <a:endParaRPr lang="nl-NL" dirty="0"/>
            </a:p>
          </p:txBody>
        </p:sp>
        <p:sp>
          <p:nvSpPr>
            <p:cNvPr id="10" name="Rechthoek 9"/>
            <p:cNvSpPr/>
            <p:nvPr/>
          </p:nvSpPr>
          <p:spPr>
            <a:xfrm>
              <a:off x="5508104" y="2516996"/>
              <a:ext cx="2943242" cy="369332"/>
            </a:xfrm>
            <a:prstGeom prst="rect">
              <a:avLst/>
            </a:prstGeom>
          </p:spPr>
          <p:txBody>
            <a:bodyPr wrap="none">
              <a:spAutoFit/>
            </a:bodyPr>
            <a:lstStyle/>
            <a:p>
              <a:r>
                <a:rPr lang="nl-NL" b="1" dirty="0" err="1"/>
                <a:t>Waldemar</a:t>
              </a:r>
              <a:r>
                <a:rPr lang="nl-NL" b="1" dirty="0"/>
                <a:t> </a:t>
              </a:r>
              <a:r>
                <a:rPr lang="nl-NL" b="1" dirty="0" err="1" smtClean="0"/>
                <a:t>Haffkine</a:t>
              </a:r>
              <a:r>
                <a:rPr lang="nl-NL" b="1" dirty="0" smtClean="0"/>
                <a:t>: Cholera </a:t>
              </a:r>
              <a:endParaRPr lang="nl-NL" dirty="0"/>
            </a:p>
          </p:txBody>
        </p:sp>
      </p:grpSp>
      <p:grpSp>
        <p:nvGrpSpPr>
          <p:cNvPr id="13" name="Groep 12"/>
          <p:cNvGrpSpPr/>
          <p:nvPr/>
        </p:nvGrpSpPr>
        <p:grpSpPr>
          <a:xfrm>
            <a:off x="-11142" y="2852427"/>
            <a:ext cx="6515100" cy="4152901"/>
            <a:chOff x="48474" y="1181957"/>
            <a:chExt cx="6515100" cy="4152901"/>
          </a:xfrm>
        </p:grpSpPr>
        <p:pic>
          <p:nvPicPr>
            <p:cNvPr id="7190" name="Picture 22" descr="http://www.jspacenews.com/wp-content/uploads/2014/02/Goog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74" y="1181957"/>
              <a:ext cx="6515100" cy="4152901"/>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2085489" y="4438287"/>
              <a:ext cx="2702535" cy="369332"/>
            </a:xfrm>
            <a:prstGeom prst="rect">
              <a:avLst/>
            </a:prstGeom>
          </p:spPr>
          <p:txBody>
            <a:bodyPr wrap="none">
              <a:spAutoFit/>
            </a:bodyPr>
            <a:lstStyle/>
            <a:p>
              <a:r>
                <a:rPr lang="en-US" b="1" dirty="0"/>
                <a:t>Larry Page</a:t>
              </a:r>
              <a:r>
                <a:rPr lang="en-US" dirty="0"/>
                <a:t>  </a:t>
              </a:r>
              <a:r>
                <a:rPr lang="en-US" dirty="0" err="1" smtClean="0"/>
                <a:t>en</a:t>
              </a:r>
              <a:r>
                <a:rPr lang="en-US" dirty="0" smtClean="0"/>
                <a:t> </a:t>
              </a:r>
              <a:r>
                <a:rPr lang="en-US" b="1" dirty="0" smtClean="0"/>
                <a:t>Sergey </a:t>
              </a:r>
              <a:r>
                <a:rPr lang="en-US" b="1" dirty="0" err="1"/>
                <a:t>Brin</a:t>
              </a:r>
              <a:r>
                <a:rPr lang="en-US" dirty="0"/>
                <a:t> </a:t>
              </a:r>
              <a:endParaRPr lang="nl-NL" dirty="0"/>
            </a:p>
          </p:txBody>
        </p:sp>
      </p:grpSp>
      <p:grpSp>
        <p:nvGrpSpPr>
          <p:cNvPr id="14" name="Groep 13"/>
          <p:cNvGrpSpPr/>
          <p:nvPr/>
        </p:nvGrpSpPr>
        <p:grpSpPr>
          <a:xfrm>
            <a:off x="7486650" y="4105275"/>
            <a:ext cx="1657350" cy="2752725"/>
            <a:chOff x="6793996" y="3282889"/>
            <a:chExt cx="1657350" cy="2752725"/>
          </a:xfrm>
        </p:grpSpPr>
        <p:pic>
          <p:nvPicPr>
            <p:cNvPr id="7192" name="Picture 24" descr="https://encrypted-tbn3.gstatic.com/images?q=tbn:ANd9GcQ6K0kaHBXHiaP1PRMSVWmUdoM71Oxqp6fu5BWiivUpfvP1tqD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3996" y="3282889"/>
              <a:ext cx="1657350" cy="2752725"/>
            </a:xfrm>
            <a:prstGeom prst="rect">
              <a:avLst/>
            </a:prstGeom>
            <a:noFill/>
            <a:extLst>
              <a:ext uri="{909E8E84-426E-40DD-AFC4-6F175D3DCCD1}">
                <a14:hiddenFill xmlns:a14="http://schemas.microsoft.com/office/drawing/2010/main">
                  <a:solidFill>
                    <a:srgbClr val="FFFFFF"/>
                  </a:solidFill>
                </a14:hiddenFill>
              </a:ext>
            </a:extLst>
          </p:spPr>
        </p:pic>
        <p:sp>
          <p:nvSpPr>
            <p:cNvPr id="27" name="Rechthoek 26"/>
            <p:cNvSpPr/>
            <p:nvPr/>
          </p:nvSpPr>
          <p:spPr>
            <a:xfrm>
              <a:off x="6979725" y="5666282"/>
              <a:ext cx="1403718" cy="369332"/>
            </a:xfrm>
            <a:prstGeom prst="rect">
              <a:avLst/>
            </a:prstGeom>
          </p:spPr>
          <p:txBody>
            <a:bodyPr wrap="none">
              <a:spAutoFit/>
            </a:bodyPr>
            <a:lstStyle/>
            <a:p>
              <a:r>
                <a:rPr lang="en-US" b="1" dirty="0" smtClean="0"/>
                <a:t>Robert Adler</a:t>
              </a:r>
              <a:endParaRPr lang="nl-NL" dirty="0"/>
            </a:p>
          </p:txBody>
        </p:sp>
      </p:grpSp>
      <p:sp>
        <p:nvSpPr>
          <p:cNvPr id="15" name="AutoShape 26" descr="data:image/jpeg;base64,/9j/4AAQSkZJRgABAQAAAQABAAD/2wCEAAkGBxITEhUUExERFhUVFxcWFxcWGBQWFBUYFRQXFxQUGBQYHyggGhwlHBUYITEiJSktLi4uGB8zODMsNygtLiwBCgoKDg0OGxAQGywgHCQsLCwsLCwsLCwsLCwsLCwsLCwsLCwuLCwsLCwsLCwsLCwsLCwsLCwsKzcrNywsNys3LP/AABEIAMcA/gMBIgACEQEDEQH/xAAcAAEAAgMBAQEAAAAAAAAAAAAABQYDBAcBAgj/xABGEAABAwEGAgYHBAcGBwEAAAABAAIRAwQFEiExQQZREyJhcYGRBzJCobHB0RRSYnIjM4KSotLhQ1ODo7LwCBZjk7PCwxf/xAAYAQEBAQEBAAAAAAAAAAAAAAAAAgEDBP/EACARAQEAAgEEAwEAAAAAAAAAAAABAhEDEiExQRNRYSL/2gAMAwEAAhEDEQA/AO4oiICIiAiIgIiICIiAiIgL5e8ASSAAou97U8CGyJ3GqiK1Z9RrGucesD+80A/DF5Lnc5OzdLA68WmcMEDc/IL2na55HulQtls5FMg6ras2UdyTKiZp1QdPI6r7UFfdsfRo4mRjLmNbIn1ngOy/LKgqXENpLiC/T8Lfoq6oxekVfsHEGLJ4E8xl7lOUaocJaZC2WUZERFoIiICIiAiIgIiICIiAiIgIiICIiAiIgIiICx1SVkUQ68iK5Y4DA6GtdyeJlruRO3NZaM1t0B1hQ94MwNxDSm9tX9iYqfwlynK9LdaVSkHhzdiC09zxBC45xUbWABfLxoFhuZxfZ6TnesWNxfmAh3vBW49q1itcXWj9JZaY3e+oe6mzD8ajVpmjuvLe81ra4kZUKTWD81V2N/uYxbxaDAWUanQRmFLXLai3XQ6/VYXsiBzS21GU6ZqOMNb5k7ADck7KpRamleqhXPx1HVrUoA3aZIE5Ag6mORV0u+306zA+m8OaeWo7CNiukylY2URFoIiICIiAiIgIiICIiAiIgIiICIiAiIgKt3m1vSvB3ie3IEHsI1BVkVOv0uFoeNnBsd4aI+CjPwrHyn7HaS5ha71m7/eGzvr294XlMgKFsdsOAOHrM2+832m+IHmAsde9gXgh3V/3C4Z5qmKxXSwBjm8qlQedRzvmtt7Qq3d9/wBNofJGdR598fJYL94kb0Dmtd1qpFNvMYzDneDZPgq+XHTOist0WHEx9U/2z3VP2TlT/ga1ZxZIWe77axzAGwAABHYBkFuVXtDZcQB2rN7TYhnw0F7yA0ZknIAc1WL6vLpiCJDG+o3Q56vI2J9w7Vl4ivQV3YWH9C0yP+o4e1+UbcznsFD5rLW6aPR5xCm7kt76Dw5viNiORXxTogiY6yz0qI1OfwV4trpdjtIqMa9ujhPdzCzqv8K2iQ5nKCPgfkrAu0QIiLQREQEREBERAREQEREBERAREQEREBV3iWzmQ4ch7irEoniKyOfSxNc4OZJ6sZjcQZB03GynKbjZdVVA8hxIyyzHxVLtl5EFwnQn6qxVrc5hJdDhBEtEO01w5z4eS5ve9rGN0HXTuXh5Mba9fF4TVC8ThGfb55pSthe/ETkyWt7/AGj8vBVo206DX4LeslcAATkFzvHZHbsu9130WanJbF53pUtQ1ilOg1fHy+Ko9PFWkjKmDmfvkbDs7VP3bbJ6uw8leFs7Vw5MPcbRqxks9EytS2uABJIAG5UN/wAwBp6jS/uyb34j8pVxy0vFgozp4lS77MxrZJaO1xAHvXNW8RViR18A5Mj/AFOWSpepduSeZJJ8zmu07Odjp9wXrZhVDOmBc4QMiGE8sRESravz/UrPI1hdT9Ht+vr0ejqumpT9rdzdieZGk9y641mltREVsEREBERAREQEREBERAREQEREBERAXhXqIOdcVXGKVbGB1HnL8B3b8x/Rcq43us0n9I3Njo8OS7f6Sb2ZZ7E4kBznuaym07uJknwaHFcvt1t6enDmtwkd+RXmzkxu3bjtvZzyhWjNbdFxeYmG79vYtS8rA6jULDpq08wvujXDR8lVm5uOmOV8VZ6FrhuEZNWI3kZimJI39keO6h6WJ+unIfNTdjoNAzgBebLGYu/lIWVnTR0ri8jQR1R4fNYbzscaQvLPeFNrsnDwz+Cy268GOGTjP5T9FuO3nzndAlrp1WxZyZElYKlX837ro+C+7PVYSIc3uJzXojlU+x4jmrd6Ma5+1ERkWO90FVKzxAkLo3o1u4DHWjbANc5gujyC3Gd02r4iIuyRERAREQEREBERAREQEREBERAREQERQvFV7mhR/R516hwUW6y8j1iPutHWPdG6W6HJfSnfv2m2ikwzSs8sy0dUP6x3hAb4FQt12xrHBjiMLsvyk6LBfdifZar2VOs4knGT605z3yc1o0GTByJdkAMyZ2AGfzXC/wBLl0l72u9lWZ9VhiRrJ1g9mXvVXtN0PpmRLm8wM/ELplw8J2+rSM0MDIJb0hDHunYM1He6FC2uwvpOLKrHNcMiHCD/AFHapvVg645TJSqNc93xUhQLDk4k98x5aKQr2SMwFqHxHNRbt16mQx7IHgvcXYVhbQPId4yPmF9BtUHLrDkYDv6pji55Xb6Do3WRr52HiFt2eyYhibn8R2EbLIbKd/cFbm9sVBh1DfAuafcu28Dlv2OkGiMILTnMkOMmdydVxe7bvq1KjWUgXOcYEfPkO1d4uW7xQoU6QM4RmeZObj5krthtzreREVsEREBERAREQEREBERAREQEREBERBq3lbmUKT6tR0MYJJ+AA3JOQG5K5HxHxBUFQ13g9O5pFOjP6in63i4jNx5jlEXLjisKlRtEk4KNN1pqRzBwUp7uuY5gclWfRxwy21V6lstINTo3gUg71cUB+It3gOb4nsXPK7ulSam2Phv0d17SRXt1Qhrodg9twOec5NHmewLo11cN2SzZ0bPTYYjEBL4H4jmpcL1XJJ4Tt8QtG97mo2luGqwO5HRze52ykUSzY5RxDwHWpS6l+mp8h+sA/Lv3jyVEvCwEDpADLSA8ZgxMSR2H49i/SS0Lxuaz1gelosdiBaTEOIIgjEM1F456XM77fmgVXAzsdlI2a0g6jJdjqejO7yf1dUdgqO+cr2j6NbvaZwVT31HfKFPRW9bltGhObXGdnDXuI3HYVY+HbgtVp1ptDBl0pyae4ak9nvXR7FwtYqXqWalI3cMR83SphrQMgMlcwmu6bkiLh4fo2UdUS8jrPIzPYOQUwiKpNJERFoIiICIiAiIgIiICIiAiIgIiICIvJQc44kqF1S8XN9YustlHcW9I7/yFWD0bUS276ROtQ1Kh/wASq9zfJuEeC51eXELXNtBEy+31KhI63UpN6OnmOeEEdhVj4U9I13ULFZ6VWs8VGUmte0UqziHAZiWtI8iueM/qqvh0pFR//wBWuv8Avap/wav8q+7L6T7uqvbSpvqmo8w1pp1GgmMgXEQNNV00ldVrXja+ipvqYXOwgnC2MTjs0SQJJyzMKpH0pXWQQLQ8HMZ0a0A/uqtXZxSyraqZa+zPe54aOktVvMzl1aTqDaYMHIExKy7EpS9LdEOrU6tkrU6tKIYXMdj0nrgw0iQfHsUzwNx7QvI1GsbgqU8y3E18tOWIOHaue8ZOqWe8w0tog14tIc5jatJhZZ6tNw6N0aw3MxsdlMXJxX1rO9lZtWo6lUFSlgbQYx0sAe0NbDmiCIlxz8Em/A6wi8aV6tBERAREQEREBERAREQEREBERAREQEREBeFeog5b6V+NrRZ6lOhZKhpPacdao5nVwlowMBcwiDiJLtsIHNc7tt+XhWYW1LXXcx2ZBd1DBkZsyI8Qrx6fKTgLPUa5wID2mDEdenH+o+SoVnZuJB3IyJ74yPiFeMXJNd2jSt9ankaLXtOzTE+GvlKkhbbI4Z0sJGUF72x3tc35r7ZTJMFrXT3MPjPVPmFC30xvTOwlujZ01w57/DklymJOK3xWxWqWbXA/L7rmH3Qo8W8U6ralFjgWmWy0yMo2CxR2j+H6r1tFvIfu0/qp659NnDft5QqtJ69N/g1StmfZpBd07TIILRBBByIOxUa2zs+7/BTWenRbydl+Fv8AKky/D4f1I17VZ8T34rVWe9pa413UjkYgYnHF71GW611qgYwBrWMBa0B1JsYtTkZJ0znZbtKy/gf8P/mtmiwdv/cI/wDQJv8AG/DPtiuu9rxYI+21Ia0sY02hwDPukBrgMuRyXSrm9LFUQ202akdi+jWbn29G/wDmVGploIEwTAE1wJJ0AmOamrNdtU/2VU/4oy8DUCb36LxSe3U7o45sNogNrYHExhqtNMzpEnqnwJVjXALJb2Oq9EKdTHEwSPvFuorayF2zh37R0LftBaX7EAglsDCXAk9bmsTljpKIiIgREQEREBERAREQEREBERAREQEReFBx/wBP1SG0hzbP+YP6LnxtgY5jT7Uz2aAe8q8f8QFQ46I2DJyIkTVHrDX2confRc3tZOMDmGGexpJMeJVY9l+on7HUFQS2c5HbuNFDWayy5wg9V85NBPVc/sPJb3DdQDmIGODqJYZB8Wk+KyXJVhzvxVDP+d9VPJXfix3ELaqobMmJOGRsY1WSxvxNLXR0jJDh94bOHP8AqtS8GSHdhn4heWSzGr0cHC/NoOQnDJBJPJrT5KfMZbrJs164kNaMTjsPiTspThrhutUDiwAh8dYyG75tyJd3xClbj4VdUrDpAzCYz/vORd+DsOscteqUnMoU4ZhEbhzcTiMoJ2SdkZ59V7KQ7hGtIkgGIghw95Cr18XG+zgl3qtEmdgNTO4Hu5LsdzXmK1IuqOYx0kFhe46GM8YAB5RtBBUbelhp1XOptMtjE1wmGkbT4+47FLJYzHkuNcSgSLRWaRRp9ZjT61Z49RrW/dkZnsVi4Qt5p2k0HiatVptFZ8nKoSIpgcmtIHfKlLbw8yekqtDnYurM4QGOMZE+sMict/OHua66rLY6u/DhwlozkuLiDMbDLfmrw/DK9XdIXAwfaGVMpbSd77TUg/xBd7C/O1wV/wBIRzoj31Xn5L9EM0Hcs2ck1I+kREchERAREQEREBERAREQEREBERAQohQcT/4gCOkoCDIYc+YNQQPCDrzy3XOre4iCBJ6pGUxBIdlvk7/cK4em69aVa1YWYsVECm8kDCXBxccLuyc/6Z1ijhqNEHlmMnAq8XT0yXZSFPpJfMes4nfCTqfzLDY6pa7Ij9YdxzqDyz1W9RpdGx2A5w4ycySQZKjLJaXNJgtye52Yzk9Jl3dnaufJHfit9NcO6x7z8VMcO0pqud7LGgk7gl4wwdtFAuf1j3lXLguzg0nOPtuPk2Wx5tJ8VO08t7LFw7eAqh5YIa2RilsHCcJGHUQSPNeX7aHYGSXtlxnBMxnHqzrl5r7oWGmWwKes5tDQ4Etgw4kZwQJ7lLUmuawNg4WtLR6mTTqJlZMtXbzKpc9Wt9qp9a0dEDnj6XD6jpnFlE81aK/ErqRosDWudVcQHGSwCSBmwSZ+JhZKdkZV9kO2MnY7aLaN3wAMLCG5gYjlloBhTLLqo1OJnNcxtRuj5kiYJDZBExnGJviqw2orXeNQOpsBjJ8xlk3PWO9UkPXTjunTCbRFwVf0jjiGVJoAGTvWcYAjMy739i/S1CcImZgTOum8br8z8Onr4w31adPPUSC7MgZ7jLXJfpmk6QDzHaPcVjeTxH2iItchERAREQEREBERAREQEREBERAXzUBgwYMZHWDsYX0iD88cUcM2izVCLQ3EHkkVQJZUJJJz2dvBzVXqXY5hxUify/yn5Ffqi2WSnVYWVGNexwgtcJBXLuKvR4+lNSyzUp6mmc6jfy/fHZr3q5ZfKplpzCyXhjDmOacWF2mIEwM8m5rWsT26HI9I4+tEDC6PGdypqvZZxEdVwY6TMGADLSeWWir1kq1BGFwGeLUakRy7VOe478fdokmT3qw8KX8KGJlR3Uc5sAgFoxE4pO0Egz3qMbY59pvmfksgu38Q8n/Vc25Ybi+2XiKgAB07B+UsOcAa58lsf82WbQ1nH9k/JioDLvZu73fVbNKwUd3e5i3pR8S9U+L7I3Rz/wCIfRZHcaWYjR58T/OqjQs9Abu8/ot+jSo7NJ/ad9FnSr4sWe878FUuDA4NcIIcDO+gaSNCQo7phGp/dd9FM2exsOlle7uZUd8FK2awvyw3fU8aD/mrkn2TWPiKBclJzA8uaZLWAAmnmRMjUEbL9D8MX9TtdLGxrmlsBzXRLTHNpIPmufPfXY7CLsrk/ho5fvYYVu4asFra9lR7KdNjm9ZhIxiRLQQ1sBwIAOfNNSe3PKyzS2IiI5CIiAiIgIiICIiAiIgIiICIiAiIgJCIgrXEvBdntYec6VV7S01GROe7m6O+PaqDZvQm8OGO3tLAcw2k4PI5SahA74XiI2ZWeFnPomu2ZAtAHLpXEHtl0n3rZpei26xrQe7vq1PkQvEWab15fbfo8A3a3SyU/Evd/qcVvUuFbC3Sx2fxpsPxCItZ1Vt0rqs7fVoUR3U2D4BbTaTRoAO4AIiM2+oSERAhIXqICIiAiIgIiICIiAiIg//Z"/>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7" name="Groep 16"/>
          <p:cNvGrpSpPr/>
          <p:nvPr/>
        </p:nvGrpSpPr>
        <p:grpSpPr>
          <a:xfrm>
            <a:off x="-1" y="3791626"/>
            <a:ext cx="3856907" cy="3021750"/>
            <a:chOff x="-1" y="3861049"/>
            <a:chExt cx="3856907" cy="3021750"/>
          </a:xfrm>
        </p:grpSpPr>
        <p:pic>
          <p:nvPicPr>
            <p:cNvPr id="7195"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861049"/>
              <a:ext cx="3856907" cy="302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hthoek 15"/>
            <p:cNvSpPr/>
            <p:nvPr/>
          </p:nvSpPr>
          <p:spPr>
            <a:xfrm>
              <a:off x="2323308" y="5415372"/>
              <a:ext cx="1524776" cy="369332"/>
            </a:xfrm>
            <a:prstGeom prst="rect">
              <a:avLst/>
            </a:prstGeom>
          </p:spPr>
          <p:txBody>
            <a:bodyPr wrap="none">
              <a:spAutoFit/>
            </a:bodyPr>
            <a:lstStyle/>
            <a:p>
              <a:r>
                <a:rPr lang="nl-NL" b="1" dirty="0"/>
                <a:t>Emile Berliner</a:t>
              </a:r>
            </a:p>
          </p:txBody>
        </p:sp>
      </p:grpSp>
      <p:sp>
        <p:nvSpPr>
          <p:cNvPr id="19" name="AutoShape 29" descr="data:image/jpeg;base64,/9j/4AAQSkZJRgABAQAAAQABAAD/2wCEAAkGBxQTEhUUExQVFBQXFxwXFxgXGBwaGBgcHRwcGBwcHBwcHiggGBolHxgcITEiJSkrLi4uGB8zODMsNygtLisBCgoKDg0OGxAQGy0kHyQ0LC8sLC80NCwvLDQsLSwsLDQ0LCwsLCwsLCwsLCwsLCwsLCwsLCwsLCwsLCwsLCwsLP/AABEIANsA5gMBIgACEQEDEQH/xAAcAAACAgMBAQAAAAAAAAAAAAAFBgMEAQIHAAj/xABREAACAQIEAwQFBggLBgUFAAABAhEAAwQSITEFBkETIlFhMnGBkaEHFCOxwdEkM0JSYnLS8BUWNFNzgpKTssLhVGOis9PxQ4Ojw+MlRGR0lP/EABsBAAIDAQEBAAAAAAAAAAAAAAECAAMEBQYH/8QAMhEAAQQABAMGBgICAwAAAAAAAQACAxEEEiExBUFREyJhcZGxFDKBodHwI8Hh8gZC8f/aAAwDAQACEQMRAD8A68DWwrRa3pUErc98YawiKjZWcNOoByxGhOx7xIP6NI2DDuMq3HBAAym48g6CdCFj3RpvGpP5WMYlu4mdnBKjLlRWA1fcMyjodjOvqpX4dxx2Ui12rKCActlB0nUdvvVb81W37q6Jgc4DfwAv2IRDige1o1xmOkFbp08R6TeXhtXsPaZlk3LgMgKDcY6+URroPdVDEXQzZ7y3e8YBComvTM2Zhrtr76sYXGvZJ7O3cBjeEk+U5gf+9KS7LuLWgQEvPcdXSirfEcI1tcwusYPei8QekATOaNdfOq2AuFmlmvMvX6Vt9AoJERrHXoKrYvjLXEBa3dZScogoNZgCS0gzpBAgiK1w+OKkBcPfziC03LcAHaCfUfdRZeXvEJH4d7ndxpryKK376ZRBvI0Bo7R5jXTvEjXQ6eNQcLxct3nukkgekCIHjtA16A9dq0xXFWbS9bvJbkCfo7gE91e7mmZyju+PlrGuGRGaVv3TqQVW0qHc/l3SwB03EjrFBp0on72nOFkumsd6G0Zv2rSr3SwKiO6xmJAhdToZOkdSaDJiSzlfpGE6y5MeDEAaxod+m9Zbjl5h3LN5hqAe0SI28Rp8DQbE3WBZmsOMoBP0ltQJ8TEez/SpHY0dSD4ZB8od6FMnaAHISc2x73iSZInTQ9fPxo3y9x17V5bRabHael3jObu+k35ILBp/RnrSKnEr+QRavqDsM9qT/VyA/CrlnH2+8LrXBd7Njlco+WEYmMqgnQEDXw9dEk+H0UdA7LZv6ivcp453H4Sv9GPrNDbSipubLrdtZz+kbCFvXqT8aHi/WwNulwMRHmcr4ArOWqHzivHEUTGqfhwrwUVmBQ43617eh2anw7US0r2lCziKx85pXMpOIWhFCBWhAoYcSajOINK1isbEEUaKje6KFtfNRNcNXZKV4YAiT4laoYi+tVnY+NQXCatY1WClDibgmsVDeFerSDorKX0MlSCo0qQVyEy5N8vOD0wl4GNbls+chWX3Q3vrmPC7t9XHYzJ6D0TAnvT3faYjxrtXy1WZwAaJy3l9gIOvwj21xrhmKayyt3gCZkTrG/kaJ+VQPcw5mmimPDXi3eu/QNADSQ9lx4Fc3d06jbqYogvBYEoe6dQVMsvmp2ZP0fCYnaosFi7dwEi9aLnYOAjjXqR6Z23BGnWsWrd3DnPZ7qkz2ZGa0f7Oi+sC35k1iffLQ9F0MPxqu7ONevP029uu6m4hgzbQ3lUXUMG4o6jSbi7yQBqOoA101mGHJxChcmW5ZzK2+eDIA1GwYnro1HOXeM2b26/N7umZHINq4T1S4NM2nlOxB0IMcJ5YAuhFlbVstctRvbzAh7DDbJLBl30kfkgnIJnZ+zc2ibrx/o/vRb3cTDtWHTT966+/mlK7y/3reVEBBzkhegBA6zOYr16VrieBZyVKKToXYLBjooOpzH16DwkV0PF8KFqXJElYAOyxJYk9BqJ/VFJXNHEkT6JSWGudVbK7k7m64/EW/wBEd87dxRqolldJkA1G/gi/iUbRZqil7GXgxyoLZt2zD3GEIkbqrTBfpoNKoYniilR2SLkBhHuad7xRfSY67iTrtWuLu22y9q0ldEt2wot2+kIhBAjzDz+dVbsrrn6K3eWdCVHZs5/pbhLRA22roNYAO8uZNxl7icml8z/XQffyUV/hV9rd29euhCuUAM0XHnYBNCgEdQPECNaqcp4U3b4HQlUPWTcYJ74Y1cucusSFfsMOMvQlmIldWOoYnMNiBvoNaJ/JbZBxaJoZuq0xr3FuP/lq9hsHW1z2yl5sm08/KAPwpf6MfW1AxR7n4fhS/wBGPrNA1Fb2DuhZ5PmWtZy1KqVkrTFQNUBFakVOVrXJQKJaoclZ7OrASslKrcgWqqUrGSrRt1g2qLUwCqFK0Zatm3Wpt0xTKmVqF0q8yVG9urG7J2hC7tuvVbcVmrAVbS7jbNSiq+HMxVmK5SiWPlMwxfhmJjdVD+xSCfbE18/W8U5VULHIk5FnQZtWj1kTX01x+xnwt9RubTx68pIr5+5LwNm4tw3VzMpA1aFAI00EbmRM9NI1lXyBjcx5KmaURNzlacHxVoMVxC/RkaFbdokHzzWmYj1H30b4aMISzWVdiupJAtjrqIJG/kvTSrV75sigFbYuQCFtoVfwPoqXGsHUSJ130r4nFEKCyizJi21zv3TMABEAzFtdJYa0Y8USKDL8/wB9lifJ2urbF/u3NZ+a25JAeCAB3s0RM9897WepjT1ze4PzTcwbfjRctg6o+wHgGk5fACYnpOtQ/wAD4oQ72bxz6r2hl1GveuLpbsrr6I72ktGxu47lRGsKBew3aZ1ZYxCBWGYE9YnLMGD8a0OET4/5A3wAGvndoQRzCTQkDmpeOc4DGQLVzs0icoYdpMzGbULrttt1FL97h4CqVtdodfytAJGsZihA1mABqNqZOG8kZXuFmt3LZRQma6ssZJacphfLU7dKvvykmUEZBdQhlBv5g+0jNIKnbQmDMd3cZBFH/wBSRfXn51qPutU8MhNg34fhKKI4HcQsGOy9migajTLvHt9tRcV4hZHduBSQASzXANfBF7QNp46T50U45iktHJdOR3ORkuZAyggmXDweygFc8sp0gnegd1bSktbxvZ+KLiAFk/mhgykanQn21sbHkFNylYmtNhzmkev4Qe/ewSkg4e4T4q5UT62dp91N/wAkOEX54SobRHaGIJWIUAkACYu/CkrFcYcMQ62r3UNds28xBEg9wkEQ0ghtdD4V1X5KraFr1xLa2wUTRZyyxIMSTA+iGk9PYKnOJ3FLoxgj/wBtS8+r+Ep/Rj6zQNFo/wA764hf6MfWaDKtbGfKFVJ8yyq1vkryLU+WoUzVWZKwEqwy1gJSWiVHkrGSp2gRJAkwNdzEx64oVjuZcLa0a8hI6J3z/wAMx7aClK6Ur2WlHHfKDaBizZe4fFu6PYBJPwqsOIcVxH4u12S+OUL8bm/so5gE1UnYpQ7GcVsW/TvW1PhmBPuGtLY5Lxd7XEYr2As/wJUCiGG+T7DL6bXLnrIUf8In40CSjooMVzphl9HPc/VWB72ihtrnC7dLC1YzGJVQSzAdS0Dam3DcvYa36FhJ8SMx97TV0WwNlUeoRTDN1TtCXuDNfdGOIQI2bujbSPWeteo7dSaxVg0V4aus4bw86ugVVsp3qsM2sVzQqls9uQQdiIPt0r5Y4bhIuXbb3XthHZStsrLQSp9K4ogREw2+1fS2L4miXbdrPFy6G7NWB7xQAsA22aDMdQD4V83854B/4SxVtLTMTddwiqWaGOaYUT1n20wQITvyXgnvZFtpc7K3MOQoUa6Ln7VyCCSe6pidhAjpXDOBWLTi5kz3QIVjJyA7hAxOSY1Myep2A49wbE8TS2ig37dpVVVRUYMFURsREwPf50Y/hbGD8rHTsO6PjoQBVb5DsrWYVx7wCPc+Y/F4i6mHtYS+2FDA3XVPS8NGEMAYMa7e4XhOBYkmezvFi3W0ABHfzaqCFLACBJGmhAmhF7juNBE3MTmaTlaFKgZYLDJoTm8Pvqla4rjGuQ93FRmVSe6F70a6ICQJ1g0zbSljt6TVd5TxZ/8ACeRJB+jkZTKjeJOZvKN+gqtd4FjE07C7IURlUEE7ZZH5ojXrMaxov28fccFn+eAmQIuuAAJAK9TMBvb16i7WOxSPrdxLIx7vfeV1/KmAJG8TQDrsUmMTgAV0rDcPu3V7DGYO5fwykC2ShF21pq6Nvlkxl306jSoeY+RLdte0tYdXXchbKkx4m2YIPjlMfoqKUbPHHXTtcQh0/KQrr0zMu+o6CTVvh/MN++WtWsW1q6o0JNt1YA+lqCNomDudIFFhc40AklYY25nbJY5jw1oq10Pc7QkSHylT6u+XB8tRpsBXX/kqws4RnAgF4GkSAJHX9P664fbst2+IN5ld07RmIMBrhMGIHelmPd0kmNK7fwe02FwNmzaIF+7K22jYmT2hHglsZo/RC9RTuFaKtuotY51t/hC/0Y+s0GVaJcxWFt3ERBACDfUnU6sTqzHqTqa51zJzRft3rli0qgKoht21Ak79097TTpNbGmmhVubZTo5CgkwABJJ6AVWXi1mFIcMGAYBZJIOo0Go9tcsvu9xQty47BRGUs2XoQdTqdT06Vst5wIDuAABAYgQNhv0qCiVMtLoHEOb8PZkNnLjZQup+wa+MHypfxfNWIxJ7GyiWluN2ediSZbQd6Bk9cab1nlbg6GzdxLpbvBUdVtwSwKhLkmdDmBIA31O1WuNu1/BNey20Sy8C3akKT3LZB6Du3QyxEajWZCHdOG9El3MESmaXZ8xMToFjVjvB0A848qn4HwYX7yWz3Q7BSRuAdyAdzTbx7h2Ew2HuKmLN2+7SLSCbdtS2oYxGcJIiQQZ01oRyUmbHYfyLn3W3P3VKBFokELo+B4VZsgC1bRNAJCiTHidyatFanKVqUpigGqBlrQipyKid6rKcBQMKhepbtyKrZielWNVjQsjWvVLasRXqfMrV1G9fVDJnYwACSdug9e+2tJXGvlBs2fSeyrH0Uzi5ckGDmFvuWxpEm4dtpEVQ+VPid8Yi3hrDZO0sm40aE5S4ChvyAxgFtNQoBBihHyZ8qWr1o4nEXBedjPZkk9mNxn10YiG2GhA1BiueAs614zxY8Tt3DYwRvXVuWGzC4ma0chZSjlYa2chGTQyznciL3Jd/54+JxeHtW7N+UtFGYm0FlGb0ROYhSASpjTcChfMuPsYTFXMThL+HRFtXLPZ23JzXSsgC0ghgC8kyAGEnUENJ8nmEu4XBgFmR7jG4QDqBAVQfAwsx0zEHXSidkQV0EYfESn4mMwzyWnJOuUAasR4kAedJOJ4vezH6Rx5ecCdx4zRhuKXhJN1oGu9bvzJaUkHiVmQYOr7/ANigESUr8Qs4e9imW+bz91SlwHuEm3bLAvGWZB3j0Y3qrjsBgbADZb7NIKdkRc2OhaAQvtNO9jmu0N8dh39bOP8A2qs/xstR/K8L/eN/0qNOu7Q0qqSlh+K3EsYUDFtZzW7efQ3MhggjIpDCABv9tUMTzTiVtZlxbF5jsylwkiAc2bNAEkiI6edO68xrH8vw5PrP/TrH8YR/t2H9/wD8dTW0QQGkUg3LPE7uPwOMS+WY9k6bHcq+09fR9tJuP+TrEFe0XDX2TICIayWkxrlVyWUg7ATp1nTo78ZY+hibV3x7ODERv3B40vfKY2Xh/DnHeywpB2JFsDX1ZSPaaiUVeqRl5ZS3mN7tLRRlIDNYjeJNtmDMPJMxOojpXWuEYi7HbrhL9y4VFu1bYdiLNobBmvZe8xAZygP5A7wQE8RxWIN05vQiBlXY+HWfgdq6H8jF62bt6w+7IrWwCVIKkhspEEEhgdDrl8qPLVRwAJANhMHMdx+1XtsiPkByqSVUeGdgM+s6wNxp1KPf5cQ4y5iMQ5bClS9wW2Au6KYUTpAgCZBjzrqPGMEi3ADL93TPDEDwk6keZJOu9Ivyn8RGHwnY2wA+IOQBQAQggv06kqv9Y1qA7gtUF3foKhxDBYS+lv5th/m1vLIM5rrzlKl2MmYG0neoMThLVi5hbpRRbFwo+bKR3lUh5PQI+fU6FRsdKl5aUXGsYdjBOW2SPIax56GK6TiOUsG5ZmsKzMZzNJK6ADLJ7ggAaRtWeMvzEO2XQxHYiNuTc7pRw+MtXLbZmUK7PKkgHKTkEg7FkUGDqM2tI3Gba4bDdgrrde+TnIPoBGV0A01BMyepBiug47kWzJCsUPgdR76QufOC/NrllcwbMpb1Q0fv6jWmgRSwtcL0W/HMdgyvYYTDsgF4Mb9xpuNGaQF2VZIO/QSKJ/J/wkTbxRdIzuirJz62mLNljVdVE9IPjS1wbFrZvpde2t5UJPZv6LHKQJkGRJB26V0fg+Iw+KxOFxOdVxLI9lrFtMqWrYW6+50Lejt47UHW0UFcwZijbXR+4P3Vqx9fuNMBwKDx99QtbQaBQfeaqzPPJPTUAe0x2B91Qthm8DTfZtEqpyrqAdh4eqpRZ8l9wqW5GgkZsIx3BqdMLHQ+6nHsfIe4VhtP3FElyLatJr27n5Ns+2sU2vdr1NTuquBHRBOfOXL2IxNvE4cK7WkNm5aeMt22ZLLqRPpMI8cpkETXOOJ8Hu4M3bl1HtC4QVW6ysSRBVVC7sp3fVRHmJ71hbWmu51MaSetcD+WK01viLnOzB0RrcnMFXLkKg9O8rGP0vOswWNWuUF4ddxVi3ftkggibzdw3WygCFMvmK/lkglogQJe8ZBdoACyYAAAA6AAaARFcg5V4PfxOJRrY7tplvMTsiowaT5mIA6n2x11hUcoEH49eC2LhM7RpvqQunnrS3Y48i9n9NiAFUg/RE5T3QAgJHcgMNddF8TR3nJ8mHJAkkmPYrPPvUUvcJxt28naB8W7Lpea3hsMyKO8+kjfQHWNM3gKgCJK8vHLfcnEX+6ST9BoCQwOXXX0zv4mvJx1IH0178YzGLE6FnIb0vSMqT0lm8BNtcNfGVQuOldLYOCsHufRqSfEj9nxNRvbuZQVGL6tZnA2YZylxjOmogk9dMx/JFGlMyhbjiEEdtdntFb+T9AVMnvekMsgbSo8TGL3GVIeLl3UgicPoYC+kc2no9PAVbey0kN88y5wSf4Osz2mdcoiPGBHjA61A9typzjEiUm/HDrUJ3OhA0Gh100E1KUzKfgHEe0xI77N9Gw1TJ1U+Gv7+058oNvNwewTPcxTjTz7aPUNRQTgYvfO/pkdVJK2y9hbBZYuN6KqBO07xIpv5jwoucFxQJ/F3A49nZt/mPvobFBxvVcdvWiupt3FHTMR91GeScZkxatqso+U+DqpuIRG8uqiOoJGxoK+Id+7cYlfPp7hO1b8OxvY3bN0aC1cR43gKQ3t9GmF1qjJkzdy68d/svoLmPS8P1R9ZrjPOuKF7iwDEhLKoqwA0NAf0WgHvPsd8tdw4vhg90EQ3cESY018K5dzRyFfa9evW0DG4R/4mqEQM0EDNp5+etaxRYAs+gcVBycVONa6CGtWQQpgjNcZcsgHUQpYe7eZrp9riBPT9/WKUOUeUjhkhiGYmT4dBt6hXQuH4Jcuu9R1AWUWmzoh2Mh11BU9D+/SuM/KiScTZnogX253n1jUV9BHBCIpa5o5Ms4xQtwEMplHWA666wSIIMDQ6aCqw8bJ8targeLhUTu5dCSxnvZgh3OkDQ6R6XXct/yXcHvjFLeNpxaFpwGYZQScoETvpOorq/DOUcNaCRbDMihVe532EADQnbQDbwoz2YFEyA8kwGqDmw53re1h46CiZFYEDpS5laAtMJb7gHgSPifsIrZhUlomXHmD7wPtBrzWW8PjSWmVRz5VXdavtaNRNbNMCiAht1axUt8GazVitUvNvEvmuCv35AZLZyzp327iSf1mFfMaQO6BFdv+W2+Ewdu0MzPdvAxOmVASSY6ZinvFcnfBWgbmVrjKEHZnsyC7wJDAnuruJ32rK3bVY0d+S6w3b4i5Jyrh8h8y9y3HwtN7q6EAKXfk55bxFzA3buHdbF5sQsFhIKW7bIRqDEm6TsdqYDwHjI2v4Y/v/RVCFLQvmfhb37YW2FO8hmKgzEagEjTN8POlZeScQNrVoTvGJf8AYp+HB+M/zmGPu/Yr38HcZH+yn3fdUCFpJscoYgEFrSsPAYx1O/j2flVs8sNp+B7bf/UH06afRaU2jBca8MN7x99e+a8a/Mw3vH7VRG0l4rla8fQw5TY/y5m1BmdbY1291VTypite4ddD+FnUefc1p9OG4z/N4f3j9usfNeMfzeH94/booEpP4Ny/iLV1GdYAMkm92n5LDQEab/GnlMOH4Zj0PVXOmp/FKduvo1V+Z8Y/m8P7x+3TJynw/ELbu/PAme43orqMoWNfXJoKWvnw4XSI9sn7tKiu4UkRp7/9K+jv4oYH/ZbX9mtG5MwB3wtr3H76OZClU5cvvcw2Gdx3jh7eb1xBPtifbRPENA21NbYt8t0D9EVftEGr7oBIWWUDt2GJ9E0awVsgaiKsAVmkfJmVjGZV6sFazXqrTqNrdaZanrWKNojRQMs7VpkqyVrGWhZRtQIm/ifs/wC9alTVgJqK2y0LKNqkWNRXGNXmtVSxKkUQ4pgUOv3NazVXFEg1mtAOivAXzVxHmbGXwBexN66FkrnctE7xO1Ufn9z+cb31Xr1ZlhRrBc246ymS1i79tASQq3GAk6nQGruF5x4pcMLjcUf/ADWgeszpQvBcLmGuaDcDqfM+A+NPXL/KbXFDP9Da6ADvMPEA7DzOp+NC1XLKyJuZ5oIbhuPcSJAbiGKJP5KXGJ9/+lMGFvcWba/iUHjcvuPhmn4dKZ8Dw23ZEW0C+J/KPrY6mrBFBcmXi2v8Y9Ut3v4UCsxx9yQCYFy5018gPdSyOcsdv88xH943310DGn6N/wBRvqrjittUK18OxL57z8qTtex/FAP5ViG/VxDyPiJ+NBcZzBxNTAx2LU+D3HHx/wBKbSa1u21YQwDDwImuKzijwe+F7uX/AI/GR/G4g+OqQr/OPFE9LG4oefatB9s1D/HriX+3Yn+9b76ZuJcuggm17UbUH1E/UffSXj+FlScoII3Q7g+XU11YMRHMLaV57FYKXDOqQfXkr38euJf7dif71vvr38euJf7dif71vvper1XrIuk8t8xYu7bzXMTedsxEm4xMCPOvYvmfiGci3excDTus5BjrpQzlD8R/WP2U1YBmUGbiHqA5BIj8lVO321WS7kmJYNHIT/GLiS69vjW8vpQB8NayvNfEF7z3sYi66s75ZgkDUDePHpTBb1UTcsCdSGKAiZOsg7TAG0QNSAaH8RskshUo5JAgBHTZo0yQzzA1BOo660oLz0SmWLrQVG1z1jWMfObm35zffWb3PGNDQMVcI9bz/iinTC8s2nw6N2SC40N3rNnNHVfxcD3aE7mNQZ4UoMNgTMwR83te6Rht+v8Ap3qYZ+n3RLmAVZtB357xsAjFPOs6v9/rqSzzrjipY4l4E/lP6/zvDwmrHDMMpLTYssgMlUsWiT3U1E2myiXWfqop/BlgsV+ZpoFleyszJBOuWyYkRoA2x9YDs4NV91GviOuaws3MbxdE7Rmbs8mcuuI2UDMTGfNoPKl1ufcZ0xL/ANtx/np2xvGS1k2+y7ptMkENlMqUXdRAncezzobw9GyS1ntgBObKAoGgy6AkmZpnAgW3X6pWvjJou16IAOb8eWCreuux6I7kz6gx8RVniHMHE7eQNev53BIW27uYGUGYnaek7ij/AA6yQUcYdu9+WlsGQZ0GVAdwT7No2F8fdmZZV0GrCdHjIxESsBTk31nKPKg0OI5Wi+SIG7NIMvNXEtc17Frp1D/dVS7zjjge9iL8eZYT7zTE2I9EZ8PuoJULAmdWbQwI123HWDRHh+LUA53tTMgC6ngPOF2+PjSguvkmzsqhdoJh+N3rih+1ukHbvn1ePlWajxl0G7cKmQSD16qD1Hma9R1CYOsaLlFF+GcPhRcfr6CnqPzj5ToB5VW4Lge2uqp0USzkdFUSfu9tO/LfCvneJAIi0necDYKNFQevQerMatVEjwxpc7YIvyby1mAxF4SDrbU9f028fIe3wp1apyvhoKjZai8nicS+d+Y/QdFCaietOIYtbSF3MKPefADxJpA4nxi7icxLixhlMEkmJ3jTvXbhGuRfbA1oJ8LhJJz3dB1TPxfjFlFdWupmKkQDJmPKuVgVdvYqyJCWmufpXWK6+SWiMo8i7UbxmDRbHaGzbMKjflgGcvVXDdSNztQK9Jg8GMOCQb2R7DXVcDIyvp0NbzSZhTYc9xnwtzpmbPZPgM4Ge162DjxI3o9guKOr9jixkfTK5jqNJI0ZSNmBIPjXCn4c5gzMNr3OD43HKQyQUfsi01R4rwtbwna4Nm+w+X1VfYQYNZSueyR0bszTRXYmiZMwteLBXMOLcPILGMrqe8vj4n99/rEV0/mXhudO1X0kGsdV+8fVNc84nh8rSNm6eB+6vT4WcTR5vVeDx+DOFlLOXI+CbeTl/B5/Sb7KbuHtb1z5ZkxI853++lPktvoB+ufspsw9lTlkbjcOvr2ImfXVvZl+gXHxTqc3yRENa/3Q/qz4bRt1012oPxV1LDQZZbQCJAKjp1IavXUZTBIPqgitWTM1sHrIPta3+yaPw7mamlznT5zlqkf4MBZT6Oe+CYDZgpI7rAAd1oOo6wPAVUu8PtqC30mVRJOfU7ar7wP3mp14Rb6Lcnp6B29tV34SQC2QwBMiNqb4Z9bq5+JAHNUeHpJykkS2UZTGvZ2oGg2nyo6vDUDd27iATGoeDsI1Ua9QNYgb0L4RghdZlJIglu6pY6LZGw9fword4QAO690+C5WWZjyjeKR8D3vJA/aVMWIyM1CrYrD5QDnvkFlCh3kRoYYeQ28Mw86pYHCWnJzqJAGsxMrI9cRsIqd8LlZZzTmXf1gVWw72dFuC+zlVKizaa5plXcKCRqaV0D2tynr/AEjHP2suZovwV1+GWde40xPges7jXQDw3E76DeI4dUbIogr6WsiTbfY/1qsXsMBr2GMy9CcNdmPMC3pVG3etsTkzaMAwdGVgSQNmAOzUY4XNN6eqeaVxbWQj6Kzhr9or3lt5tzKjzG8eQaPP2CO6bP8AutB4AknwJGntA6+uocEzOBFnDgagG5iFQtlJWcsE7g9OlaYnA3hqLdl/JL9sn/iyzSCE1uFqBeBsqyLOu0gfd9lerGHeQDESo08NWP8Amr1MQtcB/jCVuV7EWbtzTvsLYPksOw9pNv3V0/kHCKmGNyRmuuZ22Tuge8Mf61Jfzbs8Lhkne0HPruEv9RUeyqbXnGiswG8BiBVqoxcDp48jTS7D2i/nL7xWjXl/OX3j764+tx+rMfWx++tgT4n30heue3gzubkd5sxhv4gWQwVEmWOw0LO58Qqgn2GoeVsNZxpxWe0XSxZHza3LnJLNJZLTq912gFsskmdhlqbkNB88lhMW2PtlF+osPbXSsT2GXvWkkjQkKI943p42ukdTV0mtjwkIzGgPuUExPycYCLhFphlzEAXrhEC2rxqfEnfXWqHCOA2cQ9uyVcB8LavkyrRmIGXvIZAA3MmmvhvD8E0h8PbY+JQGZ6DKNvZ1rezwjAJeecOu2ULkGniNdAKZ0L7y1qrG4qLKH5tClq/8muCW1iLsYlex7cBe0Xvi0uZTLWjAMHofbS9zHwO3avW8ArOwuWEv4ZrpUtbuOXmzICjs3KwNBDkH8pp6c74MrD2lXdSIJBUkBhoSIIn16VJjuBYJwrOrMFylJcnLHo5QT3Y6eFK+N7PmCaKeOT5HArknLuNNy2Ub07cDXcqdvdt7qLKKV+P4o2MdfayQAzk67Q8PEe0e6trHNN0b27bewj6jXExPD3vkLo9ivWYHjMTIQyUmwmxR0O1IPG+Fw1y15yv1r9ce00yYfmYH0rIH6rH7ZrXGkX7quqlRlA1MknXy849lXYDDywyEOGhWbi2Lw+IiBYdQUJ5L/k4/Xb6ppz5d4TZuqzXLVu45uBFL288ABSYkFRq+5pc4Xg+yN23G1xiPUwUj/FT7ygh7BYAym4xY9ZUwPV6FdXZpXlLvEeQ/tU+KcHw3ze4xw9pbq5CrLaRSuZkA7yKNddqBse+g8AD72f8AZpv5oLDD3ARAa5bCzuYKk9dRCeFKTL9MP1VH/Mb/ADU8Y0H70WLiLrf9F5MCnZ5y17MxLH6VwsFnAAUERooqnwvEZyGBcDqpvXLgIKM2ocCNQI+yiFtJS14m0I8O9J6ev4VVwOCNrcnvAnUQe6keP6Xsq3PqAr5omjDudvp6K9hCw7TIxRoeGUwQYtgH3ge6m/F8Ea1ZDtfxLEgQRfQGSP8A9cDpr6qVOHjVvW3+JRXSeO2GbDLAnLlY+oLBPxqH5gsuBoseauvwufXbLrch7j3ARZcdoVZhmZpGZUSRoNx461f5LU/hESD81TYwfR9ax7x6xWnFPxg/o7H+Jvurfk94a+P/AMMNvHoqnWRG/iPWKSTYX+7qQ18WQNP9UTa+2VR2hmN850iN/wAIny3OpoBzXbPzsEmc1qw0kzob79Y8ANNYjc7lgJ0DB9gZ7/8A80fGg/ODTcst44W2fH0WZuhM7+J9dDSwt2IDOxOU6/5SeeGs6qwHoq0mR/O3CB7Zqs3Br25TKy94AkSYI2g9Jokbj5SEtlwLjKYVjBARxqu3pnfTequIvXzGjiNR3T136ViO6VuWgaK3KDOw6B7gHqDACvVi80Fjsc3+MZq9VxFrRE8AEeJUnGLA+iHhatj3IBXUeW+XsJ81sN83ssWtIxZkVmJKgkkkTuTXNcac9qw42Ntfh/3rpnyf4ztMCg62ybZ8oMr/AMLCuXxjN2IIPNa4tyii8KsjazaHqtqPsrD8MtfzVv8AsL91X62yV5jvHmtN0uNPhRg+LBYyW7hgQIADRAHQDMAPbXUOIBLVq2MqE3HCK7AFVlWcE+M5coGklhQTn7lj51azIPpUkr5jqtVOTOcLd5PmePC5x3ZugFLnkwbTP699x4D0/DsSZocoNPAr8FVSt51onHlvEK6PlVJt3DaZkAyuQASRH60EdGVhrE0nWOPpcx8PbHZXLjWQDlJzCRJGWdSh6kidesO+IK2LJFpFVFU5FQAL4wFA09lcy+f2xiRe7JFusO82QhpP6Ub+JrXJO6ItBcb56bq3C4MTtd3QelmqKcuLYe2ly3ZtWlNy4j3BJyoFQqCScray6wAPHaKrcXvqcEbqn8op0EMjtbZdNDDIwkbxRN7mHv2VbEqAqd4MXykGI7rKwcGNNImuY/KBzWjquEwq5LSDKqqIjp02PSNxJO9ac0jnam2nYLF2bYydKI3StwzAjGYtsxOSSxK7wNBBPjpTKORLPR7g9cH7Ksco8G7C2Sw+keCfIdBTPh1mu7BhGNiGcarx2P4rK7EHsXU0aJRXkP8ANuz61+6pl4I1gqrxrqCDIMEA/WPfTtYt0J45riLa/mrPtY/co99UYiKNrbAWzh2NxEsoa82EtcWwwW88dQpP9lfuqlZwiBiyjKTqTqCT7N635zxrpfbswrCQDoSQQgjY6b/VQNOO3VBm2nkSrftCa5vaObsAurNh3ueXAo8mCTOHygsDox1InTc61LnXtjm0Ayj/ANNT/mqjy/xM3XIvZEGWVOVhJnxLRHl18agu4u81xlt2BdYkk9mtxpy5beYKpYhYVTrPpb1O2cdwNFnOBkOt390Vs8PsKIV3Xy7V4HsJ+qt/miLLqzMcpUFrhYaxMKTpsKEC5ixvgrn93eH+WrmDuuQ3a4a6hA7oCXTmPgTk7g21g77UfiT0CV2DxBFWfVE+H2A4uKWKT2gDKJI78SJ6iKL2LmJVMvzl3ERLW02/qhR8KV+G4l72YJhL7sjHOEIbKWJaNVB8enSraWsTP8gxYH6s/YBQfi2NJBAP1pI3BYtusZoFEPm7gs9y41wns1EqqhQraABRt3jvVfAi4jrctYgWGFsKZtrcDqyqYIYiBKDbX7Yil8SxwWLGXWDbOvjqAQPaaF2eIXbqh7dpCmwLX0UmNJgkR8fWaU4lrhYA05X5ow4LFB+Y6nrp5Js/hvHR+NwZ8/mze/8AHx8KCcTe/cLXL95LpFtkUJbFsKMrNoATPtoY2Ivj/wAGz/8A02v2qiu426qljZXqDlvI2hEToZJ12j20oxLSQMoH1Wp2FxZHeuvIfhS4rDKLjsO0V8x71u46bEx6LCa9cLsIOIxHqOIuD4ltffQe9cxZJJDSdfRX7qrh8Uejj+oB9Y1qZ3jkE7YHgAZvdF7GFGUqM2pDHMZJOvU7716tsarKVFhmnKc7Oog7RoQIO+2lep2vFd5D4aXkVFyji+2wIX8qy2X2f9vqpx+Tni3ZYg2WPdvaDycbe8SPXlrkfJPFhYv5W9C53T5Hofs9tO2Mt5GkHzUjceB9YqjEwiWMsK6LDRtd2qQDSlrk3mMYu1DEC8ghx+d4MPI/A+ymMGvHOYYnljwtO6w4pU5o5Ns4oFvQufnAb/rDqKbdKic0hc6Mh7TR8EzSuSYrDcUwCmLhuWF886gbahu8vsoHe5uxJMns/wCz/rXWech+A4n+jP2Vwq5191el4ZiH4hlv3BVcnd2RxrePxUTmVD49xf2oo5wPlhLBDND3OhjRfUPHzpmI0X9UfUK1ZK9lBhoo6IGq8HjuJ4iYFl0PBRolWbS6jy3rRATt76IYa1tFXyPoLlxszFT2lAEnQDc+VLOFudpde6dmOnq2X25QKvcxY4fiEOp9OOg/N9Z+r1ilzmXii4XDO06xlX1nSuViJOS9XwnDZR2h57IXh8YLz3rm4N5gPUIFWlMg0t8lMThusl2P1UxWRP2z19fgfurmHdd5bFYA1q7y+oOIaPzCIBjd0PiPzKq5NAN+v+nqq1wi3le4Rponx7X9moBZA8vdVzOysc7oD7JofBx6K3h1gvEjyg1lwqq3evhgDp2jaaabNXP8NxDEtOW7c0B/Kc6ASdp2ET7KI8Dx157rI7s0KTqSZ03133rWGs5hcyRk7GZw5WeUMOtzE43OquDiHMMJEyfDWdd6aLvDrA/+3tt6lOnrkUn8v3mX5+6kqwu3iCDBGx3qt/DmIEfhLid/S08z5eflVcBa1mqbFxvlkIYaqk3XMJaEZbKK2ZYIGo7w8vZSbyJj7qYdLdqxbvlszt2l3sVRUyicxHUuBHqoxy3jrl242e4XEK2vjmHj1oP8nq/RP5WL3/Mw5+yjI4B+ZvT8qYNkgifHMc1H7aJovHFMARZwS6bDGGT/AOjS/wAwXsQLTrew621KMVuJeW6pKwSvdEgwZ1j21NcU67/X4D9/Wa9xdZwcf71h7Gw91v8A2xVLMY9/cKTDNgfMCG0d9z7KF1jX9/32qqx61PnkL5rUN3ekXYVC9dNZqDFzm00r1FRcyrofLvFhiLIRj9IgiT18D7fvrnlWMBjGtOHXcbjxHgasKVdHwWNexdD22yXFO/2EdQa6zyvzdaxQCmEvDdCd/NT1HxFcXwfEExKAgww0PiPX5ef1bVq9xkImQRqGB+INc7GYFmIHQ9Vcx9br6MJrQmuScC+UW9aAW8O2X84aOPsb4eunXh3OeFvbXQrfmv3T8dD7JrzOIwM8R1bp1Gq0to7FS88XIwGI/UA97LXDbr12D5QMcvzC7DA5sgHn3xXGA1d7gY/iPmqMRou0Hp6h9QqS3VW5iV3zCI3nSqGJ5mw9vQNnPgmvx2HtNe8JDW6r5yyJ8jqaCUxWlqhxXjotzbtd651PRPX4t5fuVXE8yXr/AHU+jU+B7x9Z6ez31vhyttZYid4+/wAK582JGzV3MHwo/NL6K5a7kux1OpJOs9TXL+e+O9vdyKe5bPx/f99KKc381SDbtnvbGNh/r5e2kOue42vQNaAKC6NyCv4MP12+ymdVO3xpW5EP4N/5jfZTPafXwrOd1aFIB8KsYI/jz4Lb+Avz9Yqu5+79/OrfDrJZLwX0jI8Nco/bpmfOPNZ8UahdfRAuF21ZIZkHe/Kjy8R5GifAIOKuZdspjWeoET19dVX5ZvnZF0GsH4mTRflzhL2nLOoEpGhnqDPpHX1aVrykWVknxrHwiOxyrXfkhnLzTaxx3l73+FPvoRcbf2+l4ZpEUb5QsNctYtV1Zrt4D2ra++pF5UxRIZVXuwBqu+43OtZ2tuMfX3VrZQ3EObe9eym5YA7ZgJ/FiZ3nOPj4+c9KGfJ9pauj/d3x/wAs/wCWj3AeHXbblrgEdnlBBB2Ijqegpe5Rt4jLcbDCwXS+4ZcRPZsjLBBA3pnMOYN8Pyq4pmPEj8wrTXlsAi07THmD+UIiPExMeUio8SpbDvP88p99nEr9tE7l6+SjPgMFKmfo75RW0iGBsGV6xNVeJXcTdhfmuEw9oNnc2nLO2VXAE5VH5Z6VVHhHsday4eSFjwe0BQbDGbaHxVSPcKjxTQJFZ4dPY2/JFHwA+z41FjDoPOlXbVEyeseFYrZhIA6++vUVFzCvV6vValUuHxDI2ZCVPj9/iPKmDCcygiLq6eI1HuP+tLVeoUpad0RLgzWn9m/+oqO7YcdJ9WtJ1u6VMqSD5UwcG4jcYgM0iPAfdQyprVi45iDI8qjzijwNasKjdECbQdCTA1I8NTRLB2D1GnnW15yBpSzxbiV0NAcgeUU+YlLlCdW4olobgef+uwpW45zO1yVtkgHdvunX2n2Ab0u3LpbViSfM1rQRXia9Xq9UUXQ+RT+Df12+ymW2u5Pw6+FLPIo/Bx+s32UzMdfYPtql26cKXrvUeH5jTDM6MtwtmzAoyroUtiCGRuqTVuyNPYPvqlj8GjZSVBMxNCgf8JXCxRF+avJzzb6LiN53tHXxHcEHzrZOdbH5l+PPsvvFURw60NkFZt4RMvojb696YN37zvVUujjNWxum2myE8v8AGL9lbvZ2RcU3WYnLcOUkAGGtuuhAGhnaiTc43hvh19+I/wCtVjsgoECJMnznU/E1rbtAjUA6+HlULGePqrNd9FV/jxdH/gJ7TiI/5utA+HcYuWQwUCWdnM5huf0bi6eumO1YUkSqnTwFWhZUIIA2nbzqANB0v1KABG1IFY5yxCzlW3rvOdvdmvGN+lVzzZd2Kp/avf8AXpku2lmIG33VXW2NdBodNBR08fUo6+HoFDwoHsUMQSv1nepL9nT1fCrD7/v4VC3X20qdDMVZj0fV9teq31r1RFf/2Q==">
            <a:hlinkClick r:id="rId9"/>
          </p:cNvPr>
          <p:cNvSpPr>
            <a:spLocks noChangeAspect="1" noChangeArrowheads="1"/>
          </p:cNvSpPr>
          <p:nvPr/>
        </p:nvSpPr>
        <p:spPr bwMode="auto">
          <a:xfrm>
            <a:off x="46038" y="-1790700"/>
            <a:ext cx="39338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20" name="Groep 19"/>
          <p:cNvGrpSpPr/>
          <p:nvPr/>
        </p:nvGrpSpPr>
        <p:grpSpPr>
          <a:xfrm>
            <a:off x="3643835" y="1989623"/>
            <a:ext cx="3842334" cy="3658570"/>
            <a:chOff x="3635896" y="3126098"/>
            <a:chExt cx="3842334" cy="3658570"/>
          </a:xfrm>
        </p:grpSpPr>
        <p:pic>
          <p:nvPicPr>
            <p:cNvPr id="7198"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3126098"/>
              <a:ext cx="3842334" cy="365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hthoek 17"/>
            <p:cNvSpPr/>
            <p:nvPr/>
          </p:nvSpPr>
          <p:spPr>
            <a:xfrm>
              <a:off x="5696007" y="4612345"/>
              <a:ext cx="1484702" cy="369332"/>
            </a:xfrm>
            <a:prstGeom prst="rect">
              <a:avLst/>
            </a:prstGeom>
          </p:spPr>
          <p:txBody>
            <a:bodyPr wrap="none">
              <a:spAutoFit/>
            </a:bodyPr>
            <a:lstStyle/>
            <a:p>
              <a:r>
                <a:rPr lang="nl-NL" b="1" dirty="0"/>
                <a:t>Ralph H. </a:t>
              </a:r>
              <a:r>
                <a:rPr lang="nl-NL" b="1" dirty="0" err="1"/>
                <a:t>Baer</a:t>
              </a:r>
              <a:endParaRPr lang="nl-NL" b="1" dirty="0"/>
            </a:p>
          </p:txBody>
        </p:sp>
      </p:grpSp>
      <p:grpSp>
        <p:nvGrpSpPr>
          <p:cNvPr id="22" name="Groep 21"/>
          <p:cNvGrpSpPr/>
          <p:nvPr/>
        </p:nvGrpSpPr>
        <p:grpSpPr>
          <a:xfrm>
            <a:off x="-1453" y="-11927"/>
            <a:ext cx="3285788" cy="3285788"/>
            <a:chOff x="-28238" y="9856"/>
            <a:chExt cx="3285788" cy="3285788"/>
          </a:xfrm>
        </p:grpSpPr>
        <p:pic>
          <p:nvPicPr>
            <p:cNvPr id="7200" name="Picture 32" descr="https://encrypted-tbn2.gstatic.com/images?q=tbn:ANd9GcTAlpnMI8qJt-jRGIKVlayw49p_XQVJfPjG3Id8IOvpGNofBDPpY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38" y="9856"/>
              <a:ext cx="3285788" cy="3285788"/>
            </a:xfrm>
            <a:prstGeom prst="rect">
              <a:avLst/>
            </a:prstGeom>
            <a:noFill/>
            <a:extLst>
              <a:ext uri="{909E8E84-426E-40DD-AFC4-6F175D3DCCD1}">
                <a14:hiddenFill xmlns:a14="http://schemas.microsoft.com/office/drawing/2010/main">
                  <a:solidFill>
                    <a:srgbClr val="FFFFFF"/>
                  </a:solidFill>
                </a14:hiddenFill>
              </a:ext>
            </a:extLst>
          </p:spPr>
        </p:pic>
        <p:sp>
          <p:nvSpPr>
            <p:cNvPr id="21" name="Rechthoek 20"/>
            <p:cNvSpPr/>
            <p:nvPr/>
          </p:nvSpPr>
          <p:spPr>
            <a:xfrm>
              <a:off x="177479" y="2875002"/>
              <a:ext cx="1406154" cy="369332"/>
            </a:xfrm>
            <a:prstGeom prst="rect">
              <a:avLst/>
            </a:prstGeom>
          </p:spPr>
          <p:txBody>
            <a:bodyPr wrap="none">
              <a:spAutoFit/>
            </a:bodyPr>
            <a:lstStyle/>
            <a:p>
              <a:r>
                <a:rPr lang="nl-NL" b="1" dirty="0" err="1">
                  <a:solidFill>
                    <a:schemeClr val="bg1"/>
                  </a:solidFill>
                </a:rPr>
                <a:t>Simcha</a:t>
              </a:r>
              <a:r>
                <a:rPr lang="nl-NL" b="1" dirty="0">
                  <a:solidFill>
                    <a:schemeClr val="bg1"/>
                  </a:solidFill>
                </a:rPr>
                <a:t> </a:t>
              </a:r>
              <a:r>
                <a:rPr lang="nl-NL" b="1" dirty="0" err="1">
                  <a:solidFill>
                    <a:schemeClr val="bg1"/>
                  </a:solidFill>
                </a:rPr>
                <a:t>Blass</a:t>
              </a:r>
              <a:endParaRPr lang="nl-NL" b="1" dirty="0">
                <a:solidFill>
                  <a:schemeClr val="bg1"/>
                </a:solidFill>
              </a:endParaRPr>
            </a:p>
          </p:txBody>
        </p:sp>
      </p:grpSp>
      <p:grpSp>
        <p:nvGrpSpPr>
          <p:cNvPr id="24" name="Groep 23"/>
          <p:cNvGrpSpPr/>
          <p:nvPr/>
        </p:nvGrpSpPr>
        <p:grpSpPr>
          <a:xfrm>
            <a:off x="3275856" y="-11927"/>
            <a:ext cx="2949382" cy="4413464"/>
            <a:chOff x="3275856" y="-11927"/>
            <a:chExt cx="2949382" cy="4413464"/>
          </a:xfrm>
        </p:grpSpPr>
        <p:pic>
          <p:nvPicPr>
            <p:cNvPr id="720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5856" y="-11927"/>
              <a:ext cx="2949382" cy="441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hthoek 41"/>
            <p:cNvSpPr/>
            <p:nvPr/>
          </p:nvSpPr>
          <p:spPr>
            <a:xfrm>
              <a:off x="4355976" y="3968235"/>
              <a:ext cx="1726498" cy="369332"/>
            </a:xfrm>
            <a:prstGeom prst="rect">
              <a:avLst/>
            </a:prstGeom>
          </p:spPr>
          <p:txBody>
            <a:bodyPr wrap="none">
              <a:spAutoFit/>
            </a:bodyPr>
            <a:lstStyle/>
            <a:p>
              <a:r>
                <a:rPr lang="nl-NL" b="1" dirty="0" err="1" smtClean="0"/>
                <a:t>Sylvan</a:t>
              </a:r>
              <a:r>
                <a:rPr lang="nl-NL" b="1" dirty="0" smtClean="0"/>
                <a:t> Goldman</a:t>
              </a:r>
              <a:endParaRPr lang="nl-NL" b="1" dirty="0"/>
            </a:p>
          </p:txBody>
        </p:sp>
      </p:grpSp>
      <p:grpSp>
        <p:nvGrpSpPr>
          <p:cNvPr id="26" name="Groep 25"/>
          <p:cNvGrpSpPr/>
          <p:nvPr/>
        </p:nvGrpSpPr>
        <p:grpSpPr>
          <a:xfrm>
            <a:off x="3820392" y="3204914"/>
            <a:ext cx="3666257" cy="3682624"/>
            <a:chOff x="3820392" y="3204914"/>
            <a:chExt cx="3666257" cy="3682624"/>
          </a:xfrm>
        </p:grpSpPr>
        <p:pic>
          <p:nvPicPr>
            <p:cNvPr id="7202"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0392" y="3204914"/>
              <a:ext cx="3666257" cy="368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hthoek 45"/>
            <p:cNvSpPr/>
            <p:nvPr/>
          </p:nvSpPr>
          <p:spPr>
            <a:xfrm>
              <a:off x="4618546" y="5929144"/>
              <a:ext cx="2116157" cy="369332"/>
            </a:xfrm>
            <a:prstGeom prst="rect">
              <a:avLst/>
            </a:prstGeom>
          </p:spPr>
          <p:txBody>
            <a:bodyPr wrap="none">
              <a:spAutoFit/>
            </a:bodyPr>
            <a:lstStyle/>
            <a:p>
              <a:r>
                <a:rPr lang="nl-NL" b="1" dirty="0" smtClean="0">
                  <a:solidFill>
                    <a:schemeClr val="bg1"/>
                  </a:solidFill>
                </a:rPr>
                <a:t>Peter Carl </a:t>
              </a:r>
              <a:r>
                <a:rPr lang="nl-NL" b="1" dirty="0" err="1" smtClean="0">
                  <a:solidFill>
                    <a:schemeClr val="bg1"/>
                  </a:solidFill>
                </a:rPr>
                <a:t>Goldmark</a:t>
              </a:r>
              <a:endParaRPr lang="nl-NL" b="1" dirty="0">
                <a:solidFill>
                  <a:schemeClr val="bg1"/>
                </a:solidFill>
              </a:endParaRPr>
            </a:p>
          </p:txBody>
        </p:sp>
      </p:grpSp>
      <p:sp>
        <p:nvSpPr>
          <p:cNvPr id="28" name="AutoShape 36" descr="data:image/jpeg;base64,/9j/4AAQSkZJRgABAQAAAQABAAD/2wCEAAkGBxQTEhUUExQVFhQXFxcYGRcYFBcUFhYXFxcWFxUXFBcYHCggGBolHBcUITEhJSkrLi4uFx8zODMsNygtLiwBCgoKDg0OGxAQGiwcHCQsLCwsLCwsLCwsLCwsLCwsLCwsLCwtLSwsLCwsLCwsLCwsLCwsLCwsLCwsLCwsLCwsLP/AABEIAMIBBAMBIgACEQEDEQH/xAAcAAACAwEBAQEAAAAAAAAAAAAFBgMEBwACAQj/xABAEAABAgQEAwUGAwcEAgMBAAABAhEAAwQhBRIxQQZRYRMicYGRBzKhscHwI1LRFDNCYnLh8SSCkrKis0NzwjX/xAAYAQADAQEAAAAAAAAAAAAAAAABAgMABP/EACQRAAICAgMAAgMBAQEAAAAAAAABAhEhMQMSQSJRMkJhkfAT/9oADAMBAAIRAxEAPwAXgs8y13TYDlDxh2JS1JZmJhMm000IC0h4u4TiSwwmS3HMQtNMthoyridAFbPbTMflEeApSZyX0Fz5f3aO4qUDVTSnTN9I9YEiyjzYPDrZFjtVBBpZmVz2hQkOGZ1OwbYCIaSmyjKluXLa8U8VqyinlX/+Qv5AgR2HVqjoN9fGOiDwSkgrQyEd4HRvO0E6GUgAWsLjxhbFac5Seo5RdwXEVNYaEfd4cQauKsOTNw+cEp7yEiYLfluYzjgykSucSo+6BbbvHVX8rAg/1RsOEzO0lZFAMtCknrbSMYwKUUzpqAfdLf8AFSk3jn/Yv4H+KKVqLuuMk5I65VAJLtu4Dg6NFXhlYSjKpXdUS4JLN4Wt5h+ZsIvVBC5FQlY0CVPpYEXUdzoGLORAyloCpYCC5LWcDT7+9IvxK0Smxyw+RIdXcLvmFsrfQjXbow1jzN7RK5pSFlSpigCA9n1sbwR4bSJJTnUAC3dDkHYnTT7JEXsan9jNV2bkEBTaFOYOR4Dy1GmsN2+QrXxKWDyKlQAVKWRyJAHxHL/LWg3K4ZKlZrp3/eW5No3n5QJwOunLJzAkON3t5Dz/AE1gxiE+a2VLC93JFju/1+KoEm08ICyg1h9MmmACEla7Bwb/AH0jOsV41mJnzQmVKtNUHUm/vG56w9cMqmJJdIDHr8wPh10EZx7Q6IHFVywQjtDLOjAFaUuet3PnE4q5uyn64NEwVK5yELmGmIWHAEt2+Mese4PTNClBSEKy/wAKGB5PAWRRhLJppigmUyF31tc36wTpqSeFDNPUpG4AESkp3iii6+ijw26XQfeBI9LQdxDDO2p50pViUkjxaCJkSaNapqwnOsshPzJiKmxLNNGa4Vb1hZMZI/O1ZKZRB1Dg+I1jpUuD3H2H9hXTkNYqzDwVf5vASVFo08k3gsS5F4Z8ARzhZlqvDNgMwDWKyXxdAi/krBnFMpli9niDDx8ovcUTEqNtRA+kUzRwJ2snRJU6R9mllkRYpSyhFSqmALBixJqQ8P2Eoa5VIJqA8MmAYQggp5wtYbiIytBjBalQmAvaHjK40CVJgriLgPNOKkrIBAs0dDrV1xzaA2jokPaBODTQuQQeUDMOqVJmFJIIdok4XpypFyYvU+CjtCS8NCLk9hlJRRkPF9Pkqpo5kH1iDDVNLURr/eDntIpBLqtRcdTpFDB5QMsu2hYbvaHqpEvC3iCSaRIyn96bNf3XEe8JWoC4N23aLGJWon94iaG13S0AZONLR3QhAbo94ZOgUMApZhU7C5OqoIYDSLSD7hJPUgNvA2hqqiYoHMhDi3d1tBmjCkA56gu1sqQA+8U+TQmEOnD5UMrlIy+Jfm3KM1RKKaqrU2k0gW/Mp/sQ5YLWLDlE1Zy3uAxa5eAVKQtaphZ5i1LPJPRtxqf1ET6yUvkPaccHlaSaWpULZ+zlhyPzEv0GUjyFohwhwOylJJUfeXlvpoAdrHW13jsfqjJpZIGYZ5qiRulkNz7pfYcnfSKOC4ivOMpZzo/m55/emsV4qonybHjCcNVLSVl89uZAJ3FnzddeXOKWN1NQJySFJCVoSQpRCdHSxfw/xDLQTlAO6eoLuXuzX18L8lwC9pK5U39mK5YzpMzbVJ7M+d/HU66lZSd4GisZIqOeoe9Pp5e4JWDoXYgXB6jTUQWp8VkP3q6nAcaLLuR8PJupMI1HSyEknskFjd72PSGnBzJNuxlsrWw0a5Py8IFN+s1peDLgWISFEhNZTKuCLuR3mAuzjzhR9sMlSKuTN2XJQxBe6Cq4O9imHmjwOWsqHZI3fupLuEvYaRkvHlR/q1SUv2cgJly0kvkGUFQH+4n0gQT/APQZtdBg4OxXPTziVPNY5g7O2hMOmG4+DKuO9lFvERlnAivxJyWuqUYZcPp5pQFI0CQ7w/T5UJ2xYQ4yqHXTruyklN+YYx5k1oGQjUGKXF0wmkkrb3JreoMBk4gwHOOd/RZE3tkpXmyJ4HvoY+Vx8zGfSxGj8dTjOw6VNN+zWAfN0/URnUqqSNofjlgWaJEogxhgLjVoFprhsIJYfjABYptFe8l4LSCnEeCfhdonk/8AmFiROtGo1FSlVIe7ZvpGSCWcxbRz845ZPJZIs4ixAIizhiAYqqlWuY9UEwgwYu0CSpjXSSWHSHDBaMFiBeEumndx4L8MYuQQCYpFWJId6rC1Eu20fYOUNchSATHQnQbsZBw5ix7TKOcaHRzCTflGX4MTLmO28aJIm2SX1gRXXQ0n2wxC9ruFkLTO20ha4fAZuhv6NGm+0CiE2lUXfKHjKcKmZQ3lD3eRGvBlVNH7OokC0yWW9ITAElSueY/OGOVMzJmSXusOD/MnSFqehlA+viNYeLFaLMusWk6m2kEKOvJN7l48UtDnT5/MPHibhq5ZdiRzEUalES0x54Yr1Spl2KVFiDuDtE/EVCiRUFKAyFozpHidB5t4FoUaDESAAQHHPWHHiA/ttCmYg/jU+25QQyh1/tCyzkKxgUuKJmaRJa+VahuTdL68rDXn0irgqVBThClMRoxY9WuB1tEcyao06/zJyTASN0nIT6bfzGK+GVlQpQAnrSXtlIT528PhC8bdUhppWafQzJy9JC8oFmBvo4bLYX8DuDEXH0jMabuFJyzCXDO/Zm3X76wCwnDKiYoFVZOCnb96sHU9WD39DyizjqqiXORIqZvalCM6FKN8swmz/wCwQal2yC11wUpFPlBzAXGvMwdoKkAttr7ug62+7R9pJIUzgX03vffyiNCCg90FNgXNhzYF7jun1i6VEW7HvAsSAUDn1U12v+umnSET2rcOhFaZyPdqAJo/qslY9QD/ALoKUWbMlRa3gTrp4nnF32go7TD5E1VlSlJTsO7MSxe3NKbQmpJjLVCJwTIyVYc+8lQ+EOOCL7pSHHvj0UbQkcPz/wDWym5kfCGvCJ/ZqV3v/kmfOBP8ho6ZLj1LmoZw/KtKvG4eFqkogpIVDVXTAuTUg/kfoWO0LGF4okSyk66RBvJVXQxLw8TcKqZYZwCoeIuPiIxdIjZeDKvNMXJNwtJtGZ8WYQqmqFIUGBJIbTWBDZpAxAiennsQ8QyF84tGme6Y6En4Iadwy1RTqSNhzvGY4qgyp0xB2UfjDr7MJ6kzVSyD3hAv2j4SZVVnOi/nHPNLsUi2kKyVqMXKRMVUgxcpUXgYQMthmkNiI7CZhSsjrEmGqQk3aJKtAK8yYCnkZxwP2GV34YvHQqUtQoJZ46K5J4IaGSSvSGaccsoZi0XZeHoSxDRVx2nCpYJ0/vCNrQ0fs8VyETKdbL2jFJ6yhRA2Jjf6GglrklIGqfpGG4zRZKlUsB2W3qYKj4GTsrIqVlXvMRv9YuV4zITMGpuf6hYxcwrCZbjtErUogWBypHiebQU4iw5AQJktGVJUARme+V36DbxhobElog4cnFWV9HhnMjMQOpHxeFfDqdUs2vcQekz1Etp3h6bx1pvRzyXp6RgsrMSSHdUMHD9IlJISXCkKBGxtC9Ow9ZV3fzW8xBPA6ObJKVEE3587GFlHAYvIhOkrmIJZxNS19SAfiUnXQQLwiUSoMTaGeupgmuUlwM0wEpNnJCvUXHi7QBwX31au5+uvpEYLJabwOmF0KlJBffRyPFulm9er1+Laj/VIQC/ZyEIOpvmXMPUWWAx8IsYViSkLBSQAAGSeYOnxH/jHrjPBQJiauSxlT1MWv2c0Dvp8CxUPPlFZvROBf4dn5wxSzDc6/H7eGSXRZgxupt7/AJk2FvsQm4Lh6nBCtvi0PuESVAd46jV98p5EcvvZrwTZLQUSBcpN/K9ten6QM9qNSE4elBZKVzZYSb3yhSj/ANYNooRNAHbAOSzEb6g3L/2i/V4FTVVKaaomZxqlRsqWtrLR6+YLaRHlnFelOKL+jCuHij9plMtzm+kN2Fze+txrMVr46woScNVSYiZEy5lk94BgoN3VJ6EQUkVaSXJOpJHnAvs00UqrGGpmfhVZT+Q3ex8IQaUM7m8M/wC15qaqazyy0JVNKzB3Lxzzi29loySWhu4arkSp6Fks31gt7TcNRNkftCdQXfpvCzhuBrWAUhupjSZfD6Z1GZa1F8vONCPUEpdjB0AQVw5C/wCFJPlEkyUJS1S8hKkkjTlBGjqpp0CUjr/aKvloRQsZOGZU1K0qKG62EXfaZTdrJC903/WA2GzFksuc3gAPnDBiWFmfTHKskgHUxGXK5vJXoooyMTInQsgxWnyylRSdUlvSPYmOIOBAvJuxg7TSTlcws0tS0MVFVFSbWgW7wPUayXEzRHRW7In+KOi+CA4S55IePuIzHkKHJ4p4TMzojxXzT2ax0iXpRLB84YxksEk9ISePJPZVRWLZrjxgjw8vvjxgz7R8LQZCJ+XNlZ/A2MVYpm0vHJgsnV3tFqQqqnEOlRQ4s2VJ9Y+SMVytlQjWzJ+sW14hNUcqieoBYfCBFZsDYWk4bPLsEJBG6tGieVhsz3lT5ad+eloFyFrZxsW3LRdpSogWAc8vlFu0ifVDBT0iABmq1G7nKnT4QbpsPk55Y7ae2vjCxOWwCgzGxFtYNpmAyUTAu6SP4toDcn6FdUQ8dU8mmnS5uZRRMBBcXCho7ByP0jPpaWZYADmzDKG0duusaR7QacTaKSt7hQe+xB/tCGsgICRcjQNdt366ekJxRq2NyO6GTBcM7QpUTs1t9AX0bXXr/LDIjCyKWplMoqUkrSGtmR30ltidG8YUcBqXAY+RtqWPzPr0h84bxxYWJdQy7gBW99vHW39XKLStomtmf4fUzSxCgiwVtb4FxDZhgKltMmk5btoQG23bUWhWxjDVyambKJCUomKYuAVSyXRc/wApTHqmrJCCCqoJUzMjMokW1ALbN5COfH9ZbP8AEO2F9mlDrUSwUe8shwN2sLt/iC2AYggJCgmyls4STYM12NvPfeEihxRCyBKkzllItcSwH0ZTg+cMmDipcBFNKljnMXmJ2uwJ2e/jvAd+Royr1tgP2rYe1YmsQGEySEq0tMQ4LjX3Sj0jPpxJYORa8axx/RT1pp0TjJ7Mdoodm4v3XQX6MfWA1JhdM15SSw3U8GDarFmdZyBsFoO1lTZYWE5kC5NoXcP7iilIBYkP4Q/YngctNPMmywEFkjKlTwh0FGsOUjQxnVJm9Yx0ldMAY2hi4fxwpOVdxCvQNMAveDcmlCSLwyRNsCe0ShMueJqWCV79RCtKq0h8yifvpaNH4/pO1oc4uUMfSMhRCPjTZRSpDHR40Enuo9Yf+FcZM1JQQA4jKJAvDtwhNyrEUXDFZM5yeBb4zo+zqVclXgIgxontSw10pnDbXwMZygtEXsJakqg/hMzaF1BvB/CDeMFBYTW5R0eFSbx0YFINcIVOYEQQxSnZC4U+GKrJMHKHjEUhSCeYjNZCngRcIDK84eJqBNpVy1X7phPoZPfIHM/OHfB5VlA7j6RVrAi2YqoAOGYpJ1bmRFxCiouALjYRPiYCZ81DD3j+sQyp5SG+7GMgMIykrLm7EX0EWpVG41LJuHUYhkVNiD0Nok7U6DQ2huoLLiEhI213vryg5hSgq3dsLWhREx3F7D5QdwGantEuprRulm7UMnE6mo0kkF1p6N4QhTpBIsQxNm5ht+eo+HKHniFl0Di5lzBbVw7F/WM/lYqiWpQLM4a7ttDca64Fm7LuHSlpX7rNs3i+kOCq1AbMVA5RYJGgP5n1cC/6wpS8elqBKXKt0pDuWvb423EHuHUVFSMyKWYod4MppYBs3eURsG8hyijkkIkwTxPLlT6lMxX8cqUdTqAUnzYRPhyES27OU78wL69PnF3inBqhJROXTKlSwlKFXQoAh2fKSzxHhYBAtvqSOW33yiairHk6DFIF2sEghsqQ5azBtTv6wxYZTLJ7ymsAddnFi4eweAiQpu6bdLXPUCCdDOJUwOvPW4e/mo97pDOKJqTI/afRmZhq1IUorkzEL8irIsO/JY9IxqQag2StVusfoCentKSol5bmSuxDuQhX1SPhGPYWtAm94homo22VTwWcDpJ2VlqWp7tdoG4bUZJq0qNnIaHeYpKeyKCSlWrXsObQh48yKxbBhmcecLzL4oeDV6PVPUlM1QFg8MMuvcCFqYhpgOxggi19o0dCyQ+4c0+nmSjd0mMRq5JlzFIOqVEehjVuFq7LMA2MKHtOw8S6vMkd2YH8xrGeGaIry5kMvDtVlUIVkwTwyYQoRSLMzUsdk9vRqflGMFMbZgM7tJBSeUZBjNP2c+Ynko/G8QnsdESDaCWHz2IgZKEXKMXhQjOlRIjoglrsI6CYgobKh+pJmeT/ALYz+mMOuATPwyDygMyFylnNNU35jDtg639PpCIA09f9UNnDyrgExfwT0zzjGWUVaz1f7+MU0F3bT43/AMQz+0vD8s8K2Ukj0LiFCQoj75QqMwvSGzDcesEjL3I3HyvAemXo0HaQ5h1iy0TZSqpJC9GBv6x7Q6VJbm0EMQp7g7ZR8I+IpH+cGgWHESAqjqEF2yPYts+phDoFytpCZhbcrW/OxYRo2Ay8xKToqWQYzQTFSJikMxRMXYkB0uRoS/2IjN090UjlaG3hyunKUeyyyUjQBCJYGmoDlttRvFzCp6pdT2c1djyzqf3SD3lHa/imE7DqxaZrpL5izBJUDzclhzHnDDV0E1UxM1phJGgUEJAe+ZnI1eJ/F4pv/v8ABla+kaDjlKn3FTEntkFN5cvNnbuEnK9iBGfUMxrElwfk+nxh4wvAlzZaVESipNyVKmqUNGYhYv0hMxOVkqp6CwaYrRyGezPcuLw/C0sVX+A5c5uw7TqcHvKsNhyAL3LH+/jBFBAPdcWcEWa5D9DZOo6aQFop7pvzYaAFufTblBKRP2e/efk9iw6XPXXpHScw4YPMdRBcpJYtYNaxH/L5Rj2IKkUs+ZKWrvS5iknu3sSA/iG9Y1bBprqBvrqbDVQ7tr7Rn3tXwxKMRWopcTUomeZTkPxQfWIONyotGVImlcSgS0FEqZazhIv4wmcX1PaVObKpFhrrDFgVZlGViUvtEXHlJ2glzUhtjDS4YqNoK5G3QCkK/CB1Iggia6bRTwmU4UlXKPdIponEZhHDpxTMBgp7SaUTaSXOHvIIfwNjAeQe9DF2Rn0k2Ub90t6QZCxeTJkGLdLNYxRS4LHUWidEFMZmrcHz8wHhAXinAwZ6lHcfKIuCashXhDDxhoFu3OJc38HgZbOlZFlMSyDeIa1X4hMSyg8ItG9D8k2EfY8Uie6I+wLHoqU8y8NeBVG3MQqyUQZwtbKEMxEeq2XlnkneDeFe8IG49LYpVE+ETCSDF4PAj2W/aVTvKlq5EfENGZZWMa7xdS9rRk65b+l4yHOHgRMy3Tq0H3aD2FTbqB5f4hfpi/3vBOgmELHMw6EYeqlEgG2hHpHSbhPxiFAzISepeJ5aglDtoYdLAjCeEkhYvYK+cJ2NoTLqZxCX75fq4d/Qn0hxpgM4It7phX4ml5qial2ulj5OfrCyVjooSa0smzcrWtsRDBg2LDRTsDcbsoWLdNP90LaaUJGu+n392izRkAgsSw5t1+BeMlQGx9wCu7Ga6VnIu+Ym38zj0PlCxxGpcutm9rqSFJOxSQACPT4RNhNfMSv3c493Lsyi2vn8YK8a0vaUiJzETJJCV7/hr0cg88vxhp/Zo/RRw+pBBBNn16G30EGaefsD/ELDdwQGCQ72TzhQwyou538D894ZJU0MHfS5FwWN3+B+zDJ2ibVMasLqWIszONDZjbfwgf7ZaYFFJOTp35ZPopL+i4kwtYS3RTt3bNyA0s+vreCntLkZ8KUsXMqZLXoxYnIf+59IlLEkykdMyelnEFt4O4hJVMpJigO8nvDy5QtSZml7QzYTUFlJ1zJY8rxdq1QmmKmBzSZgB3tFybLyLUnrHKkiXMDbKifF0tNB2IjkWy70fKUvDLgE5lZTooNCvQqDkGCtBMZfnDMRCPxPRdjVTUbZnHgYpSlQ5+1CgvKnj+IZT9ISJcLEcZOH6jKsNDlif40gjcCEDCJ7LSeRDxqqaZCpBmS7927QOVjwRjlXKKVX5x6kTItYvVAqUOpgdJVEY6C9h6mm92OinJVaOjUGy/TXgrSd2BlNqIKS0XEMxUE8b70kGKmDrNoJVkt5HlAHDZ+0U49CyNElMunUk/ljI59EpKyMqSly3e2e20alhPeQodDGRY7IWmomC7BXNtYErvAVVDKmmQqW4lpSWItq4D3gN2gSp/CJqeoUiQFB3SQoubEb/WPGNSQFd1sigFJ8DtBg8iyQcpph7InUO8T0q3LdYDYLO7qkvZoKSVG1o6IkmNeC06VLAO7QqcY06ZdbMSdCE/L+8HsDqCmYh9zC57R5z4gofySyBt/EH+ETdqQ6zEHzJYUlmG3U+Z9B5xCCQzgtuN+o8Yty1Ay2FizdCdNPvaI1y9SLgHTkenjeKk2XMLqTmKUmxYXD/dn9IdaamVOlTJRsJksoIFxmD3B2ZTeTQkSVAkFr6eAez+cNHDk4IUkEali5JD9Pv+GC9GWxFophSWNiHB5gj7MNNJUZg1m6m5N2F/MwH4so+yrZoYAKVm8lgK+ZMXaCZ8gQBrsP1tCQYZoZ8PmnvO5cEtcv3Vat1/7CHWfT/tOHT5bF1yVkPrmAKkP5hJhBw1T902DgMTYOws8aBwbNdJQb+8OViSnQaaaee8Ly6Dxn5/pyCIYcFLFJ5ljeAk+UZc1cvdC1p/4qKfpBbCrkK+EWixWUcdkKTULA93UecW8Tld2Up9RF7iRJOVYGoY+UVZ5zUyT+UxzTxIqsxBybKgvSwHqAYuUM0lPhBFDHFtMZuHq3KLjyvGWS1Rs2HtMkrlnRST8oxufJyLUg6pUR6GE0yi0XKWZD1wniCkgoLlKhbpGeyFQ+8Gz0qBQddRDSXaJoumJvEcjJULGxLjwMUZSoa/aDQZFpV5eWohQTrEFod7Ccs2johlzLR0YAcpdoNIl6QFoYNSlWhjBynQ8pQ6QpSVZVqT1MNmGzLEQqV6cs89YMHk0kPnDBJTGccey0oqlA7h4f+E5rNCl7WqEiehexBH1gy2BaAFCAZYAchQUB4jaI6Z8oBPh0j7gUwEpBsUG17EKsbc499mUlSeStoaAsi3RFjrBmknC0AqdXei5TllaxaLJsbsNHunkRAT2npAq5SmLKlsfI2+Zgtgywos8V/abIeXLXrkKfIHun45RCT2NHQtU8zRje2nJmbxi+pYJSSrUk+L/r83gRS7jQnl9IJTJiVhuTOdHDXZ93v5mKIRo9K6C9iddvv4Qw4JPcuQMtiOh1B8j/ANjC4iax6A6s7A/fwgvh04pNhqGIbUc0voWzfCGFLHtHp/xJM2xzS2LHdJO3gQPKAmFTha3MeL/4ho4qlZ6SWT70teXqAobne6QfOE6kUU6+PkNoksMdjZRTO8NLh+ulyAA2gMP3CdW6yNb7Gwdlt/5q684zahmMQzNe505BnNtSPOHnhuayn7xNugu4d/FJ0g8mUCGzOPaDTdlidSlmBmZx4TEhfzJirQzRZoZfbLStWSpot2shOvNCiD42KYUaFHwhuN4QZLIex2oUKZJbQ+d4oYfMKqZYOxeCalJXSqSRcX9IGYQxRMT0iXN+Q0NEM24HhH3DDciIpC7NyjpMzvPGANOCLZSXhC49o+zrF2YKZQ+Rhuo5x256wO9pVMVS5U/l3SYVjoREGGXhWpyzU31hZTF6gm5VA8jGQR29o60mUhtXEZ3DnxMvPICukJkSapjXZOg2jo8JMdGMH6BcHUp7rwuUJ0hnoQ6YzCi/hc2AvFIyzUq5wXpJRgfxZLdAO4gR2GQQ4Yq2Ii57TacTKUL3Sxhb4enEEQ3460yiUDyMVl9iRMnwwoExJmEgA7QUxNSDOVkSwLHoX3hbg5LOZEtbbFJ8Um0aOwPR9Kmiyh/OKs6PcpZ1eKpk6GTA3CxBDjaXmoyWuA//ABL/ACeA+EVJdJhh4hSV0ZHMKHi4sPVoHINAQaJboZtN/FoIh7HfUlnumwt5s/IiA+GKLBreHwg7TDMHIf3fdLA9Pp5CGixZEEpavzakdH5fpBOjmOL6hmIPeHT7/LFOSi6iGDG+/jaLMrMC4AuX6Nz8HIigg5Tx2tBNSCLJC7agpOY/IiM/UGN7fX7tGj8JIBzJUWSUqsNe8GL89YQqqSQpQOoJF+Y1+LxL1j+FzDJlgxuPofNnYQ5cOTmUl9S4DHa6n8AOcINDMIUAbjwf1HpDfhE05kkGznS3vHU3sba9YO0Lpl72yUuelppw1RNKD4LS/wA0D1jNaVVmeNm40pe1wqpDd5CUzRv+7WCr1SFRilOoNs8DieBpjLh/elzEA6pgbw+gpWpJOoMEMCU97XBSfpArCJahUsTuoeW0DmDxnITdXiYquxgjUIaYscjFKplsYUIYwmfBLiKk7bD5rao7w8rwu4TO7zQ30MwLlrl80kfCFloK2YwkxYpzeI6iVkWpJ1Soj0MfJZjJjMc65lUXUCEhMOGFLz0y0naFBJhZ7Mj28dHkmOhQhqjXeHXBUAiEWmN4bMCqGIjMw0SqeA/EiHQYP08wQO4hlAoMBLIWJ2EquGhxqkk0qvCErDFMrz+sP2H9+SodItLQkdmLlJBPjB2glqVJASkllFXgGj0uilJmLdBJCjYqtB6jq05ciWDj3Ry8Ymp0FxF9SwQCPOPqBFYOla0ciYnp1OIsmTYSoiUnaHWZUZ6UpLA2Y67dYRadYzX0aG6TMCqcEDQjXSDNWjR2Z5hybtexO+jawap1Ze6eVgCz6foDAeSlpqx/MrXXUs8FaWY/iLPvpf8AWNBmkW5KdS9y55aFy/w+MTJLA7jUMCwBHyf5x5lI1uDZzy6ffKJUoZAdQykfJ+Wmhi1khv4WqcqsrhlEas4cb/DSBHE0hqmdyzqPrfTzjsDACxmcoZx/EXGiuepHrFvilLzytyM6EKFr6ZT5uDCV8h/BUKCkvc/WD+GTSe8/XVrAB2PI5TA+okP6ffnHYXNZTPodGbYsNLakecDTAa3gqBNlLlFmWhaNbMoKTp4fKPz7LBSWIYixHUWI9Y23hKrIIB1bQBmALEnrYX6xkXEVOZVbUoawnzW8CslPwIhY4kx3lF/B5uVQD2MUZ1UUVXgr4GPVAt7jzjsVkjtArwMHlVxNDZZq5n4qurGI5yHEfa9f4oLapiuubdolF4C1k+UpyrEM+DTWmCFKarvAiGCgnd5MFmE3jGnyVc0DRRzesCEw4e0uUBNlLA95LHxH2YUBCocYuGJzdok7phZm2Uf6j84L4RMZR8IE1Se+rxMCZkfc0dELx0KEMyIYcOOkdHRjDZSnux8xT90fCOjoxhHw73j4mNB4e/dnwMdHRR6FWzL8ZH+qmf1RZ4cH4io6OhfAsqVX79UTU8dHRSOhJbJjtDbhl6NUdHQ8tCrYlrP+pmf/AGH5wRpB3wNrfMR0dCR0MwjlGdQ2Y/WJW7p8E/IR0dF0SYVo1MhP3uqCHEp7sn+lX/sjo6Few+AJep8D8lRWlhjbkr/9R0dGkBD9wb+981DyeXb4n1jO+Of/AOnU/wBSP/TKj7HRP9ii0U6HUxPi/veQjo6Gn+JobPmI6o/pP0isvWOjojDQ0tkM6C1Ifcj5HQwD57S/3VP4n5GENMfI6JooEMN96K1d75jo6DPRkVVR0dHQpj//2Q=="/>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29" name="Groep 28"/>
          <p:cNvGrpSpPr/>
          <p:nvPr/>
        </p:nvGrpSpPr>
        <p:grpSpPr>
          <a:xfrm>
            <a:off x="3704035" y="1952625"/>
            <a:ext cx="5476477" cy="4086294"/>
            <a:chOff x="3707904" y="1844824"/>
            <a:chExt cx="5476477" cy="4086294"/>
          </a:xfrm>
        </p:grpSpPr>
        <p:pic>
          <p:nvPicPr>
            <p:cNvPr id="7205"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7904" y="1844824"/>
              <a:ext cx="5476477" cy="408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hthoek 49"/>
            <p:cNvSpPr/>
            <p:nvPr/>
          </p:nvSpPr>
          <p:spPr>
            <a:xfrm>
              <a:off x="5653520" y="5371924"/>
              <a:ext cx="1300549" cy="369332"/>
            </a:xfrm>
            <a:prstGeom prst="rect">
              <a:avLst/>
            </a:prstGeom>
          </p:spPr>
          <p:txBody>
            <a:bodyPr wrap="none">
              <a:spAutoFit/>
            </a:bodyPr>
            <a:lstStyle/>
            <a:p>
              <a:r>
                <a:rPr lang="nl-NL" b="1" dirty="0" smtClean="0">
                  <a:solidFill>
                    <a:schemeClr val="bg1"/>
                  </a:solidFill>
                </a:rPr>
                <a:t>Levi Strauss</a:t>
              </a:r>
              <a:endParaRPr lang="nl-NL" b="1" dirty="0">
                <a:solidFill>
                  <a:schemeClr val="bg1"/>
                </a:solidFill>
              </a:endParaRPr>
            </a:p>
          </p:txBody>
        </p:sp>
      </p:grpSp>
      <p:pic>
        <p:nvPicPr>
          <p:cNvPr id="7206" name="Picture 38"/>
          <p:cNvPicPr>
            <a:picLocks noChangeAspect="1" noChangeArrowheads="1"/>
          </p:cNvPicPr>
          <p:nvPr/>
        </p:nvPicPr>
        <p:blipFill rotWithShape="1">
          <a:blip r:embed="rId15">
            <a:extLst>
              <a:ext uri="{28A0092B-C50C-407E-A947-70E740481C1C}">
                <a14:useLocalDpi xmlns:a14="http://schemas.microsoft.com/office/drawing/2010/main" val="0"/>
              </a:ext>
            </a:extLst>
          </a:blip>
          <a:srcRect l="1548" t="-2861" r="57808" b="2861"/>
          <a:stretch/>
        </p:blipFill>
        <p:spPr bwMode="auto">
          <a:xfrm rot="1225667">
            <a:off x="1889571" y="597369"/>
            <a:ext cx="2593141" cy="465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2817">
            <a:off x="567542" y="1924709"/>
            <a:ext cx="3168352" cy="476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kstvak 53"/>
          <p:cNvSpPr txBox="1"/>
          <p:nvPr/>
        </p:nvSpPr>
        <p:spPr>
          <a:xfrm>
            <a:off x="3884313" y="1484784"/>
            <a:ext cx="5372649" cy="2400657"/>
          </a:xfrm>
          <a:prstGeom prst="rect">
            <a:avLst/>
          </a:prstGeom>
          <a:noFill/>
        </p:spPr>
        <p:txBody>
          <a:bodyPr wrap="square" rtlCol="0">
            <a:spAutoFit/>
          </a:bodyPr>
          <a:lstStyle/>
          <a:p>
            <a:r>
              <a:rPr lang="nl-NL" sz="15000" i="1" dirty="0" smtClean="0">
                <a:solidFill>
                  <a:schemeClr val="bg1"/>
                </a:solidFill>
                <a:latin typeface="Vivaldi" panose="03020602050506090804" pitchFamily="66" charset="0"/>
                <a:ea typeface="Verdana" panose="020B0604030504040204" pitchFamily="34" charset="0"/>
                <a:cs typeface="Verdana" panose="020B0604030504040204" pitchFamily="34" charset="0"/>
              </a:rPr>
              <a:t>Jesjoea</a:t>
            </a:r>
            <a:endParaRPr lang="nl-NL" sz="15000" i="1" dirty="0">
              <a:solidFill>
                <a:schemeClr val="bg1"/>
              </a:solidFill>
              <a:latin typeface="Vivaldi" panose="03020602050506090804" pitchFamily="66"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790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206"/>
                                        </p:tgtEl>
                                        <p:attrNameLst>
                                          <p:attrName>style.visibility</p:attrName>
                                        </p:attrNameLst>
                                      </p:cBhvr>
                                      <p:to>
                                        <p:strVal val="visible"/>
                                      </p:to>
                                    </p:set>
                                    <p:animEffect transition="in" filter="fade">
                                      <p:cBhvr>
                                        <p:cTn id="71" dur="500"/>
                                        <p:tgtEl>
                                          <p:spTgt spid="720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35496" y="1628800"/>
            <a:ext cx="6912000" cy="5184000"/>
          </a:xfrm>
          <a:prstGeom prst="rect">
            <a:avLst/>
          </a:prstGeom>
          <a:solidFill>
            <a:srgbClr val="4C4832"/>
          </a:solidFill>
          <a:scene3d>
            <a:camera prst="orthographicFront"/>
            <a:lightRig rig="threePt" dir="t"/>
          </a:scene3d>
          <a:sp3d>
            <a:bevelT prst="angle"/>
          </a:sp3d>
        </p:spPr>
        <p:txBody>
          <a:bodyPr lIns="144000" tIns="108000" bIns="108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Alija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uit Ki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Tavo</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Deut.26: 16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deze dag gebiedt de Ene, je God, je deze inzettingen te doen, en deze rechtsregels; bewaken en doen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zul</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je ze met heel je hart en met heel je ziel! 17 Heden heb je de Ene doen zeggen dat hij jou tot God zal wezen en dat jij zult wandelen op zijn wegen, zult bewaken zijn inzettingen, zijn geboden en zijn rechtsregels en zult horen naar zijn stem.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18 De Ene heeft jou heden doen zeggen dat je voor hem zult wezen een uitgezochte gemeente, zoals hij tot je heeft gesproken; dat je al zijn geboden zult bewaken. 19 En hij zal je een plaats geven,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hoog-verheven</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boven alle volkeren die hij heeft gemaakt, als loflied, goede-naam en sieraad, </a:t>
            </a:r>
            <a:r>
              <a:rPr lang="nl-NL"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en jij zult wezen een gemeenschap die heilig is voor de Ene, je God,- zoals hij heeft gesproken</a:t>
            </a:r>
            <a:r>
              <a:rPr lang="nl-NL" sz="20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nl-NL"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7384"/>
            <a:ext cx="2481263" cy="636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91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2200796"/>
            <a:ext cx="8604000" cy="1938992"/>
          </a:xfrm>
          <a:prstGeom prst="rect">
            <a:avLst/>
          </a:prstGeom>
          <a:solidFill>
            <a:srgbClr val="5F5A3E"/>
          </a:solidFill>
          <a:scene3d>
            <a:camera prst="orthographicFront"/>
            <a:lightRig rig="threePt" dir="t"/>
          </a:scene3d>
          <a:sp3d>
            <a:bevelT prst="angle"/>
          </a:sp3d>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Jes.60: 1</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Sta op, word verlicht, want uw licht komt en de heerlijkheid des HEREN gaat over u op.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2 Want zie, duisternis zal de aarde bedekken en donkerheid de natiën, maar over u zal de HERE opgaan en zijn heerlijkheid zal over u gezien worden. 3 Volken zullen opgaan naar uw licht en koningen naar uw stralende opgang. </a:t>
            </a:r>
          </a:p>
        </p:txBody>
      </p:sp>
      <p:sp>
        <p:nvSpPr>
          <p:cNvPr id="4" name="Tekstvak 3"/>
          <p:cNvSpPr txBox="1"/>
          <p:nvPr/>
        </p:nvSpPr>
        <p:spPr>
          <a:xfrm>
            <a:off x="2555776" y="1556792"/>
            <a:ext cx="4104456" cy="646331"/>
          </a:xfrm>
          <a:prstGeom prst="rect">
            <a:avLst/>
          </a:prstGeom>
          <a:noFill/>
        </p:spPr>
        <p:txBody>
          <a:bodyPr wrap="square" rtlCol="0">
            <a:spAutoFit/>
          </a:bodyPr>
          <a:lstStyle/>
          <a:p>
            <a:pPr algn="ct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HAFTARA</a:t>
            </a:r>
            <a:endPar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52" y="4005064"/>
            <a:ext cx="87360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1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23528" y="5661248"/>
            <a:ext cx="8676000" cy="1015663"/>
          </a:xfrm>
          <a:prstGeom prst="rect">
            <a:avLst/>
          </a:prstGeom>
          <a:solidFill>
            <a:srgbClr val="5F5A3E"/>
          </a:solidFill>
          <a:ln>
            <a:noFill/>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Benjamin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Netanyahu</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noemde Israël in 2010 op de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Herzliya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Conferentie een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trots volk met een prachtig land en een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volk dat er altijd naar streeft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om te dienen als 'licht voor de volken'.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AutoShape 2" descr="data:image/jpeg;base64,/9j/4AAQSkZJRgABAQAAAQABAAD/2wCEAAkGBxQTEhQUExQWFhUXFhwbFxgXGCAeGhwiGR0cISEaHhwiHikgGholHRkYIjEiJSkrLi4uHiAzODQsNy0vLisBCgoKDg0OGxAQGzQmICY3OCwuLzQ1LCw0NDQ0NCwsLCw0LDQsLDQsLzQ0NCwtNCwsLCwsLCw0LCwsLCwsLCwsLP/AABEIAMAAmAMBIgACEQEDEQH/xAAcAAACAgMBAQAAAAAAAAAAAAAFBgQHAAIDAQj/xABMEAACAQIEAwQFBwgGCAcAAAABAhEDIQAEEjEFBkETIlFhBzJxgZEUI0JSobHwJGJygqLB0dIWM1SS4fEVFzRDRHSyszVTY2SDk8L/xAAbAQADAAMBAQAAAAAAAAAAAAADBAUBAgYAB//EADURAAEDAgQCCAYCAQUAAAAAAAEAAgMEEQUSITFBURMUFSJhcYGhIzKRwdHhQrHxFjM0UvD/2gAMAwEAAhEDEQA/AHLmTjhy+VzGZREdkqinDgxdgI3B64SW9KFax+T5XrbS3l5xg96Q/wDwzN2j8qp7+TrfFRoSAeh0n3ze/wAMKYZTRSwZntBP7Qq2V7JLNcrIp+kLMmk1UZXLaFqCmTDXYoWje0ACZ+sMcj6TavXK5b3q382+COe4EycNqZZjLqq1CPBu+5X2Db3Yqymwk7Dy/d4fxxvSMpZw7K0aGyDUOnitdx1CsBvSbUO2Vyx/Vb+ONG9JVT+yZaP0D/NhQpIdj8MSVCjoJw83Dqd38QkTXTD+RTJ/rHq7fI8qY8Eb+OPf9YVb+x5aPAA/H1sAFCY6qFPScE7Ip3cAtO1JxxKMv6Q6/wDZMuf1XH/6xzHpCrjfJ0Pg/Xr63swOGgfxx5qS+2NewqTewXu16jmUVXn+t/ZKA8u+D/1Y1f0gVhP5HQtPV/5sDVKY9KKfeMe7CpbfKFjtio5lTm58qnfJ0I8w/wDPjgeem2+RZef1/wCfEdUTGy0Rj3YNPsAFntmccSuq89uYjIZf9sx+1jg/pBIN8llh/wDZ/PjypTA8sBOLII6Aj/G2NJcGgY24AR4cWme61yjtLn2o5IXIZZ4UsQO0MAbk97bGUef2mRk8qpJ6NUvt+f54K+iTKJFWo41Gq/YkG8IqBnv119ooNh6uEfiWT+S5urSA0hahgST3dXdkxc6SL+ftxMhgpZJXRlo0VOSSoZGH5jqn/l/mepmarUqtCnTHYVaitTZ5BRZG7HHuB3JlRflRm/5PX/6L/ux7hbEqSCCbI0C1uSZw6olmizOJTRz8dXDc55ZlAPcyYrFMh2FTLvXU9hU0vMWZFYax1llEgjzHji0ef+7w7N73zSe4Erjhw/g9PM8MoUnAE0dVJpHdcargwSJ62MhdvAtNVCnpWF3ykkH7IFREZJiBuBdHc9mQlaszmFV0Zj4AByT8MU/yzwJsy0d5UQaqrrfQACepAk6SB8YMHD3msnmKmXFIXrHTR1EyCEcp2kxMaCG2mPO2JlGhSyeUrALZaTK1SADUfSVLkz0J9UzGo+cp0Uoow5o1c51h+fdFqYunseDRcqt+E8Oq1yVoIzsBLKCLCYuSRO4387YmZvgWaSotMUi7Nq0wQARTiSGkjYjeD5YI+jPNotetTcxrp2NxJpTuZtZm95wfbjSUc5k0csusVASDfVVIRJ6ggofGdXlilPXzx1BhaNLXSEVDFJEJHHW9kucU5UzVBZ0rUAEtocErpEmQY28f3Y8pcoZ9llqa042FRgCZiwufHrEYcM1xBsslerDMU9WRAJ1gESJ0g7TBgE4lcS4h25D0C5VkVtps4sD4HcYQOM1IhD7cbJ3siAy5b8LqrqvDM0tRKLUSKtT1EkSd9oMePXocGqPJGaKEuadN4kU3bvH4WER13xnFeaqa5/LVqaM6ZaQbgBpLSVMbQ1pAmPZh54jnRVKVKNU6agBAA+ttIMfb1HwYrMSqYYmPA1O6BTYfBJI5l9lUucpVaDaayaWiYJBsRa4MQcMFHlbPFFcZdoPSQG2mSCZAPhv4xiDxrj6vxFMyoNRKb0wTAOpabXYGfpQSs+Xnh6+Xsx7VHOl4bUBLAN0PSQbEDwwaoxWogYx1t90ODDIZ3uF9tkkcO4XmcwzpSQzTbTULEKqtfu6iReQbDEnPcvZqlUWk1MM1QEppcEMFjUZ2EBhPt64aOH8TFUZhVYCpTzdUMFVRMswV9791IJ6Ee8jF4jUPEcur6yHo1EpufGoDLb7dwA/ojGDjNT0zmAaAX9rrYYRD0QffjZBOP8CzOUQPWVdBMBlYMJ6AxsSdv4xI3iHA3GUpZumxqI6/OiR820kW/NtEzY26zhk514o65ZkJcrVIVQVtFzq9sKY8588SvR5xCl8kam8MFdkq6rgiodSsVt3ZDAzfunGvas76cTOHG3oidnRxTGJvELT0dZgdjRA3Ws4f26T+4rhZ50yxzXEOzy4DVGVARfcLJJ8AFKknww2cM4fTyZzNPVNJPylRB1hSGR0YkkSNCQ3WcFuVeDLljrIAq1mFWuYtTVmDLQWRIUSQZ3g+AwgyobFM+bgdvVPuizxsjO439Er8uZAZfiFegrFlpUK6BiIJJpAmw85+6++MwO5HzprZ7MVmEGpSzDkHeWVjHTYGMZhrECS9pPILShsGG3NO/pFqxkMxb/jE2Enp0wt8jcZKKuTrRTk9plyRBlyDpkWIYmQfGRfoxekr/YK1t82v3f4YjVOCrnMhlRUUCpTSmwJHrICQ9IncA9D0JnacCDo+otbJ8pvryPBCObrBc3cWRqrWIWmSShHaL4AAsJH8Pdhe5oztWufktCGPZOXgkFEpaTci3fuI8vPBitn6einW1fNa2AWH7TUToFMgjUamuRETNt8c+G8GpZHL5pp+cai5qy0xIbQmoySFlpkmTEzhGljZHIHSHUGwHimalxcwtbx3S16MGK1q5BgdlMwTPfXz8sd+bUC5rhoBZm+USbdFqZfbfz+IxB9G1ZhmKoAF6BuTAEMpvAkyRFsdudqGmitZWPa5eqGRmU6TqKAyJN9SUzJJkAjrh+o0xIXO4+yVphmoz4FMfNyP2NeQWYUj4Wgi5E7bmPLHLgVUvlcpTLf7sEQCSJJ8+gGJHEMzKs4WGr0mZQWlu+tlgEX7wG58DviFyhlmqcPo1TUOldWlQYsjWi3Qfuv1xNDT1Ut5O9lQuBOCeIVSmrIkjz+P4+GLc4DmWGUyY1gA0wQN43HvF5nFdcf4OcvW0/QaWp3vE7H85ZAJ67mJjFk8AygbJZM6qYmksh5k38rQPHFTFHNkgY5u1/sp9A0tnc1yrDjpjMZi0fPVLHp32MeUTGG/lCsPkIQkgLUaBqF5gztMAnCjxhQczXVEk9vUUAXJJqMAB5zYeZxY2T4cMtljSLkCmGZ5EajdmI8JOoD2YxijvgMbxNljDm2mc/gEF5YQ/LM6WLBlU+qs2qNOokwNlW30tVtjjpUrN/pPJrJhkZYF2h9fjaZtjhyZWD083XcrqqVQqiSSIDMRPVRrQA+WOuUyani6CYNOnqsdiEYQSfJh4dMLONqh5dwbb2TQ/wCO3xdp9Vtz8y9gVIf11A1EEzI2iZIA+zC1y/xGpk2p1npzQrqVJibK3eg9GDAWO4nBf0gMopIpJk1pFpnSlQE2O0svtnBflPhlLOcKShUeB2lUKwE6HliGib9xz3TuDuMEpXMZRjP8pNj+VrVNJqe7uApVK706ocHSJQi+tbHcbyUpj3Yi8ycZFKkVCF62YlVH1i/dLbnurqhepY+045ZLg1XLgU6etpUisWIOhzpnTYWIJgQQe6et9+EcuUjmjmmDOCw7PWZ71M995G6iFCnYEmLAYWa2NjrvN2t2+uice8vb3R3jul/kPJNSzlanU7rpl64Zeo7l9vd1xmJvAM923Fs7UEENTzEFdiFUqpB81WZxmKFa4ueD4BL0Le4fNNPpTqRk2vH5YB+w2IvIXFi+XFL/AHtAEBZMtTYXi02nb9E9bdPSuT8kJG/y0/8Aaf4bDGcU5TNWllcxlSadZEpLV03LKyp85A3dQTY7iR0g6NbG+hbG82udD4hKXe2pLm+FwjNJh82w72kVNIHUsVAa3UWnATnLiy08s9PdqgZV6eBdt+lgPbidSFUdztFZpIaoEIWLHUKeon9oD2dRvD+D1FTMV8x36ho1BSmRpUagTpsFLBlgXgEzidRgdK18rtGnQc07VaRlrBqfZJOTzFSiadaleohlREz+b7Dt78WTx7gwdaiMCykWabrF1YDYgQDHhit6FPUkT0w7cncUatRNKpUk5aIH0tE2Im1o0x0GnecXMbp3NaypZu3dRsInBc6B2xXbk3iBqUGyiga8udDOhsVlgCZj8+LTbpNszOTq5TM1cxSRq1Guq9qtMxVXST84FVTqEkwBuWNxM4jcwZeplimeyyBFCxmEDAFqYgjVIIGoCCRt3TBvgpwjj1PMp2tEtqnvqP6yATYibqYvfw22xFldb4zRdjvmHI/ZVmC9oibObst6GbpVEZWUZnLyQxEFZHgN1jp/jiUlXIwoFMqqiFUSFUTsB0wLqcuUKml8lUOVrqsLp/q2Hg6wTHgPYYNoMty65VJqKXCjUw2JgAn1diZOFZMjWfDdccuITLDd3xBY81GpNlKTtVoUJqn1nJkwYm8xAAwocdzVbNuMrlQKhM6qggqqiwBbwJm9pItN4YeJ8k9rXY5nNN8mBBSih3iLGQAACPzidRgrF+uWahTVqWWQLTuXANjYLqJJ37qmfIYYEjIyJHHM/lwCBkL7taMreJXM5f5Nl+zDaqdNSG1WdVHjFtPWcBuTqTdlXzkXr1G2voVC1gTcgsx9oRccc3xB8/VOXoNCqD21ci5UWtG4NoHU9cFK2bShROiadKmgA6wLgHf1vf7Ixh2ZrC0/O/ceCKyz3Aj5WJL57zKtUpp9NNRebDv6Y6+RJ9oxN9HmcKs+XdtHbBalGVImoLDSfzhbzIAGFjjeeevUNViRMwJmB0E9bdeuHZuBNneGZdKag1qdIOsi7KNStSB6XZWE2mRacWXRMZTthfsdPXdTRK6Sd0reGvop/GA1UutPUoqUGRzc9nqddIgGIWap9jY78U4gMtlS2vSez0ITGpQiwg6DUdyBbuzGIyNVTs0rMj1KiE60EAlmpghrAAk1FkrPs21ccvwE1s0r5l1NKiyBFVYlnMFWJBmNCM09NNgCcSmsBsHkZRr522VR7hlLmDU+yW/RskZmsCIIy9e3UQh8R54zBXliH4rxAibJmhfxJYH7VJ9+MxQrHF0lwOAStGCGEeKNeknvZNP+eFv/AIG/j9+DPKvElrZWmQQT2YpVRYwVELK9QVA9onAb0iJ+RL0jO+X/AJDdI+zAvN5Spw18tmUGqjmaSalG5lUJTyqSSy3uZ8DgbKYT4dG0Hvbj7hAkl6OrcTtoCj1DhoWilAz2TVmYhpuiMXCde7bT7PA3x35pqouUrS4UuIA8/oUwP0dR8sdaGcp1aC1CSR3olTrB1Qy6RJLesCB4YVkY8QerUgCll6TNGrvnWpI28Wpz1ELhKlifNMHSaBpufO6Yqntijyt3Og8kI4ckjHlZnoVFrUjDqbWsRNwfI9cecJqyv48sE6qTvj6D0LZoMpXD9M6GW4TVwPilOrFSkwLkS6NANPaSBJ1Kb3Gw33xpxTkrK5o66LjLurLLaZRjEyFkBWEbqetwbAV3WoPTcVKZKspkFTBHsPnsR1FsHOE86tC08xSFRVZu8ln7xnay22i3S/jx1Rhc9K8upzpyXVQ4hDUsAl35pj+RcSpkJUy6ZwAlhVRgGgbLJIgz4qTH2Gcxy/WWCFczEgEHTI2m09cDOXuZDmCVoO2oCdFQCYESQVJB32364Of6azAJBU/ifHEWodd1pGZXeCrU4eBeN2YeKA8c4VnKbhaOV7YQPnGcBRMSNMSYnf78a5flJyVbiFdaukyuXQDSTaQWtI37sWgXucE+J8fq0011GCJOmYkk7wIm9sJXEudKZBCq9RwbF4C+ZsdXuge3DFP0r2gQst4/tCnyA/Hf6JtzuZpqiqmmll0MgiQqA+Mi8m8WnFZ8wcZ+UEKuoUVA0qbSfrET5dfs2xpm+MVa/wDWtI1BgFAEHaY6mJvPj44iUqZY3Biwnp5z5f44s0OG9Gc8hu5S6yvzN6OPRoUelQmT7x984f8AkDi8ZSLF6NRtSzdkfvav7xK+Wnzwp/JQEMCO6bxAwRoUauTo0c4rK61u49NiYPrEL7CFnUNiNiMN4lTB8QZxO3og4dUWkLuA3Thx3UvbmkihnRTTPQu7BWYAXCnVTbwktMycEstXXL0wdOoUkOkixYIJepeYLEWJNyzb4AUM4vZs5D0tCnSKoKQpdTeREGJkT5bYG5l8zn6q5Oh2tJI+eZwRbUIlDDBe73QSCxJny56OF8hDXaAbnyV6V7GNzA3voFG9FNP5zMTeMo8Ei5tv8Me4kcg0RSzfEKayVp0cwgJNzpYrJ6XicZhzEbGbTkEpRZsh80c9Iw/IV/5wf9lh78H+CZ8vkaLArqFMERJVWp90j2jT9/uAekpgMlT6flgv7KJ+zAnkni5pkZSr3QYejJiGaSVnqHkXiJ9ttRC9+FxuZu3X04oQe0Vrg7YpgqcQqvRo1BSU5iSop6iql9TBpPgBqM22xMzo+T5OsFAISnU7wsHZ/Xba14jyjeMe0acLTZYEFpncliRPtBYePXCzzXxVqzLlKJ1TOsSI7o1QT1+k58wN74TpvjStazYany4BM1A6KMud5BLHCmInBZX+/Abh7C8XHT8e4YLUwfwMfRKU91cLUt7yystgfx0wJzVI6pHxt0wUd5EYhZhxB/jjFSAQtqdzgV05LzzpmkVNPzoKNO2mJt593Drmsq3aDui+0L1k7DrhR5EzqJmSOzLVGEUiNkJuzN+qAARO+HzNZhie9aQBGuYkH8yxMbb3x8/xi/WBYcF3OEC0RSJzsrDsZA0Q4kfWOmQ3SQFEfreeFQpPt2874eecq/zN7ksoB1BoJm8geAO3jhFpLe9vf/hivhby6nAtspuJsy1BN99VvSY7TM/w8DtuMEspQ2PXz/HngbRA1AGD93hg9lkj8bfxxcpo8zlFqXWC8qJYgeBw28p16dbIIlYA0yHy9QTtfUpMGxjSfeDbCnmyQPjgfyzx35OXFZW7CoAYiwPR4O40zOm5HjaFcbhL4wGbjUJzBpA2Ql2xT1m6ZVKtTMFdNB1ZNJkFA4cEyZBL0dOkmFOreZwW4OKYRXdgCiq9W9gY7qbCAnzjbCDPjgbUOtH1gSUQOW+n84rLMiCsap6HWemIPM3Hly1BlKHXVVwCR6xaA1U9dImFF5J8jjlAHSkMaNft/wC1+i6mRuQFxOiHei+qXq5p39Z8tUJt1e5+/GY19GoK1sypswy9UMOsixHhYjGYer7iazeQSVDbIb80wekcA5KnffNnr/6RH8MFV4dSzOTyVWomtqNIaVE/OIVukC5MrI89tyCH9INT8ioD62YqHeNlHj7cE+SeNLVyaKAO0y4KMOpRiSrL1iRHtHsnVxfHhsUrOG/qg2DqxzCtflSLl1qs6miVLagTZSBCk7mSAJvbHLK8GoZWlm6iAqHotKNA0KQdKCQCJmSD9UC3UilCkopiO6KlWoqqLayytt1h4b2gbYGc5cRWnlnT6b2a8liTLGeumI23PnhKF5MojjPzHXy/KbmbeNznjZIfDU3mRPib/cPwcFTUicCuHA3/AIYk5qtAkY+gU7ssd1w8zc71pm8wAJnrgZXzWoRaN5P3+Q88NXI2Qo1RmqlelTq6WpBNckLPayRBBvC/DDT/AKMyoU/kNFjBJAVxIHj3tsQKvGmMlLHK5S4S90YkC89GfDBSoGs1nrRBuCEvA6wCZbxNp2wy5rMuWaI0m22IPEeKNTqlUVAoKqAFJ6bCNtjbpGIaccJhdNM3+q3X3z0P2Y5Kre+d5dey6Ong6JoAC4cYy/yimyVPVureQP0xP0hAM+eKirhlZlMhlJDeAK2N/ji8ASVfXTRSASYB1WEjrhXq8KyzNrejTljJbszcm5vr9/vw1htb1cFp1CXraTrFnN0IVYpUgzAODeVr2Hh5f5YcX4PlnpZgJQpBkoMyuAQwIHSWMbYr7K14EdfiPZbHV4dWiUXAsoFfRGPQohXqd1utjbBunwQZvIZMBboAdSxq0lodJNpAJZZ6jwJwsVcyIM28jI/zjB70fcTc0qlGJNImouxlWsyHrudVp3baBI8Ye/I17Nxr9kXCI25i1/FG+XstSFOr2AK0HNKGpsGuxYOb+qAEUxfc7nEvgXJ9A5sZtlYLqD0xPdZ9RLVPraVOiD1J8sc8vQUrmkpns1Y0HYwFvVNYPUW1nNNBf6wm2JXF+ICnl67MwRBThFBugAIpqJvJkW8hjnTI9r/hnV1vt7roXRZmkOGyS/RSx11/+VqfdjMa+iw/O5nxOWfrjMMV5ImQKFt4z5po9KCRQywv/XVp9mlOh3xlDl2tRq5WtlGRUzFJNWsygYoC6MPqn1h94i+npX9XKLa7ZndZ27C/24buC1hUytIEEJUoU9N7g0xp1DcBrT12HsxuKgwYfFcd0ggpN0YkqXcxYqK5bQmkQxLAKW66l+kRtuQSOothc4Xw569d6+bWKdCRTSO6xAJsfAQrMep0j2G2oV2o06alVrFmQ1YkCGGqrp2us92TBMTjtxapoyuYIWQtN1pzAMGzMY2kkfbhGnd1d9mgXcbD8+RTk/xWXcdBqqryDiBO8Dy/yxmezSib7DyH3n8QcRFePf5xixPRmYymYqj11rnvQC8CnTMaokCZ+Jx1dZXdWhLyLrm6akE81rqF6PaXaZSuEAYmuoJHkjbx0E/bhxfIVGDItIKCoAfV3iF2DWiJiRj1OK1gHZ2IC2Gtt2v3YC+04lZbiVWEZlADOF33/OFumOKqqjpZTJbddXFE6GMMuNF5n0ZKzOFmDEbE93x9+/liJQzVYm9KmXgAsFAcz4Gdx44453N1DmCiu41MRux62tI88cqz1e0jtKhPXvuJiJhZ3AvbAQ7XdFDTYXCMZTL1CK71FKBlgT4QfONowsVdITSyksIM3joCB16eeC/Ds65fsm1QVbdjcRuZJ+GA1Oq7G7STcmYiBP1TJMHHgBfRFjaQTdTaYAy2aO05do1HpB3nrJOKXo1I2PQXj8WuMXFl868Oys4CC41C4P6u2JXD+ILXq06ZVWBYFlqBWmP1fH9+KdDXdAMhbe53SNbRGc5rqkc1Vmdvcf44KPwirSTKZmgXJqxpYQGWoZOkeMgT7JBnAWiJCRuQNzMkxi4OSHVsplwbhkNMr+dTYkHyO8HzxZrakwtD7abFTKSEPcW8d1EyWYqClWFSiyN2lKaasGG7mUvBBB6xHnvgNn+B5zPZmhSemopapZqbagi1GGolyLuRECIJAMQDg1khWp0KpdFetTqKikNC1DC9k4Ed0kuJHluMGMvVXL0ahA1Vkp99zEO6KxPuXWQPHViQ2ToHF1gTfT6DZV5B0rMtzz4e6r30Y3q5hgbfJakA77CJxmM9F4GvMX/4V4PwxmGK8gTG6HQAmPTmmj0od4ZKd9WZ39uXxD5E4+EBy9QgITrpMbBXMd0me6jQT5EkyJnEr0oglMnExOZk9L9gQPKfb0OFfl/M0aNZGrr2lGbrvts0dY8Pb7MUKWnZPhbWOF9PdSJ5XR1mZpVrI8KkbkPsPrkbX6gfd7kjnHjK1B2FNtQHrkXUlbBBG8Tc9TG0XbOH0RWQNR0dk9U6FgwE0rKQRbvg2Num2EDmfi9LM1O0RNMyWMAa9tJiTFurX7xEYlYTTg1F3AnL7ftOYjNaCzTv7oEWHXrcfg4s70TZfXksxsPyg3I69klrYG8s8Oyb5bUy061cNLhgToBsqm8bCfeb4BvzDVy9WpTyVRqNLVdVVYLAQWvMA6eh6Yq1DhWl9M0G44nbwSELDTBsxO6tPKcOqIzMKiktMGGOmfq+HT4Y7DhTuy6qhPfRjqU7oengTJxVv9LeIEf7U4PiAt/2ccG5u4kCfyp/2Y6/m4S/0/INSf7THbDHcP6VnV+GVO1NQQDJ0hpEbjUIBm33Y2y2UrAae2U2iYk+Q1ETb9+Kp/phxPpmqnwS37GNRzvxP+1P71T+XfAzgUuwci9qs5K2+H8NdTLMpCyD1Mnz95wv0ajIBoZO8Bckbj2m253wh/014i1jmX+Cfy4H1OYc3N6rE36L5fm4GcCmtoR7/hFjxePXMD7K0srTYM7zTlrGWBBEHw6TjbJUgtdGhQB4MDEA/ZvitMrzJmxftm+C/dGJ39JM2QR27wVIIhetj08DjMeBVWfNcW9fwsvxqG1rH2/KR7kDpA8QYt5YY+S+LCkzUqrlaNW8ydIdRZo8xYx+bMwIXqyEHaI8cGOU+w7YjMBIKxT1nu6pG9/CQCeuLdUxvQuDhwSFM4iQFpVi/Ly/aPOgtotMBSvaaiCRt3lJ8MA+c+YuypGghUu6lDe9JQBeB9N9Q+DYKZbudxQ9niFldI0KQNjA3ufE7Yr/AJ5pUUzB7JgdRLPBDAMzMdxa4vGItFTsdMM2w1CtVkhEfd9f0jHoygNmD/7apt7seY7ejqnHbltvk7xHmVHw7wxmDYnZs9jyCzhX+yfMqwOf+GaspmU2ahUFdY6iCpteYVvuxULOd/AfgW/Hsx9I8xZUytUCVAK1U+srWj7SMUNzfwL5JmCq/wBVU79Br3WfV695ZCm/QHriphj8jnU7uGo8v0oVdHmAlHqiHJvHBl6jU3bTRdgS0GVYeqw+47yI8MTOY+VH/rcupdG1VGQADTMMHW41IwJgASIAvMhJqP7NvH8eGGzk/nFssQlbVUowAsRqpXJOkfSUhriZGkR1GN6mnkjm6eDc/MOB8fNCila9nRyeh5fpH+R6hbhtZTsuYIX9amh+8/iML2a5QzprVGp5dmXtH0kMgsWsYLbRjXlXj9LLZd6NRXYmsamqmFgjQi9WUi6k7dRhp4DzRSzFYUUFfUZNwoA0ibw5P2YkSyVNNUSTNju0p5jIJoGRufYjh5pRr5WvQamlWkUeoYRSQSTIEWJ+sMRszmxTLJUGllJDAzI0i8iLRI+Iw65l6XyrLrVBeo3b9kT9F6fZMG9a9lIB6Y045w2nnYNQBasj5w/TVbdmTeBB3EkGN9i/Hj5Ab0jbAj/CWfgjSXZTslvN8HroVD0GBOwid/0Zg44U+HO6K9OlVdG1aSiMwOkwR3QYg+PuxYnEc+HqCpUU01U6nD6Tp0neVJGgxb3bYTuFc5JSy+XpRVXsqYQlQtz1PrDVfxg41ixipka4iMEg2WsmFwsLQ6S10KzGSemC1WlWpqPpPTdV6dWUD7unjjrQ4bUZQ6UarK0gMqFgYsTYGBPiIPjhq4znGqZLtNbFatMkBrH3wTe3j1xNyueX5BQZEZUFEQrEDUEW5BEwGIaDHnGMduS9GHdGL3ynVZ7HZmtn4XSMeGVYDdlVIYd3TTY/cLX8Y2xpmcpUWnralUVAurWUJSCLHUBpj34buIZ+MilWWBNHXJHe1tsbWLF21Dbp4xjvxXilOkKdYoRS0oTTAWdD6dK+tB3Qx4e3GRjkx06PckfRZODxf9+F1WfGuGVaZYVKNRe9BJQ6Z/SjT4fHEfhPL9XMEEzTotY1WU6bj6Mx2jeQPtIxZfNOYaompCA1ZFUFjGntyFBa1vXMm/XCzzVzmqAUMme7ShUqWKBVH0F6k9Wba4vNxtrp6loIZY6jysmuqRwnvOvpdQ/SBxmSKK6RMtUCkHT3idHgLyT7Y9qdlcuXYW+GPKdIs0D3z+/xw28vcDNSpTpqe87BR4CTcnyG/uxSoqUMZ4DcpWrqi53idgmflThwp5CpVN2r1Ep0ltJ0MxMeZLbfmr44zDdyvw2nVzSpSUNl8ondJFi7R3hG7Ss+72YzEiWHrUhkPp5KtBOaWMR8dyrGdAQQdjY4SuZ+Ao1M0a6scuzBg6nvUmuNQsYABIJM29+HjGrrOHJoc9nA2cNik2kAEHYr5u4/yvVyvrd+kWhKyDuN7byjX2J3kCYnAM0vZbx/Hlj6KzfLzLPYFAjetSYSh9xBHhbywo8X5Ry7L38tUy5j1suZQx1KtIHhvsTjduJFndqG2PMagpWSgLtYjfwVQGwMWF8WZTq5TJBVBpLVCaalQkliYhgOsTMC02wLq8iUjdM6pPhVosg97Bnn2Rjk3o8qae7mcqxGw1lZ/vLbAaqSCqAb0lh/a2p45aclxZcrbLcbp1c3Tq6hTpZZahQt61QupXaxvvG4G+M4pn6VJRWolXqMVQ3J1gSQrJPdAhu8IgkeJxDr+j3iFMCKAqT9R1bbqfDfATiPBMxQ1drl6tMLuzUmCj9aNP24yKKFzgWu0AtbTZbdcla0gt1Ot9Uz5jjtCrlWDiYv2ZjWGiAyE23axj6wIPVLVo6m0TjkGE2Mxff8fgYwGR7fLDdLStp2kMOh9kpU1DpyC/cKwc3naacNy6uy6jQMLN+o2FxgxwULUymSRlFROyOtInUCT3bC4vEeZxUrMBuQPaY/ywUocOzNemsJmKtIRpAV3QdYFiFHkBifJhgc0ta+1zmTUdflcHObewsrK4rmaVR6jZhEa0qtSAAAN4LCTfb78IXN/GxWfQpVkDFifFiCJkjYAsB7SeuJdHkXNlQRlKkW6AHr0JB+zE9eRMyFl0pr+nVVfsm+NqWgggdmfICR4rE9dLM3KyNI/E+I1a+nWdQRQqraAIAsPHu74iUOFO58P8cWYeRwAC2ZywPSGZvdZTiRQ5Yy6Fe1erW7wGijT03MzDMZYGNgAfPD3WKKMfOPIIAjq3/wt5pN4BwB3cU6SF3MbCw2uT0F9z5Ysrg3BezDUMsxd6qquYqwIQbaU2Gn15mSfG1i/CeBV6isopLk6R9ampktIuSYk+A2HW+2G3hXCqdBdNNQJiT1Yi0k4BNUSVPdaMrPcpqCmbAc7zmd/S84JwxcvRWkklVm7XJkzJ88eYIYzBGtAFgiFxJuVmMxmMxlYWRjCMZj3Hl5c3pAgggEHcHEDM8Cy770l9wj7sEsZgbomO3CyHEbFLeY5My7bal9hn7wca/0WZI7LM1Ujx7wv4CQJwzYzAOowXuG2RBM/mq55j5dFa2dpKbf7VS7rL5taGHtHhfwRcp6P6na1BWqBMvTg9so/rA23ZgyNRgggnuneet+V6CupVgCCIIO2FrKcv8Az4DMTSpHXTQnbUbX6QV/F8auM8PdiNwefBDMcUhu4WI90O4FwB0phctSTLIRao3erMPM/bGwwU/oozXq5quxO+k6V/u3wzDGY26ow6uuVsJS3RuiWKfI2WE6tbT5xHwAwTo8v5dRApD9+CmMxuKWEC2ULJleeKg0uDUF2pr77/fiVRoKohVAA2AEDHXGYI2JjdgtC5x3K1C49xmMwRarMZjMZjyyv//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1052736"/>
            <a:ext cx="2773139" cy="350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313148" y="4555648"/>
            <a:ext cx="8676000" cy="1015663"/>
          </a:xfrm>
          <a:prstGeom prst="rect">
            <a:avLst/>
          </a:prstGeom>
          <a:solidFill>
            <a:srgbClr val="5F5A3E"/>
          </a:solidFill>
          <a:ln>
            <a:noFill/>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Premier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David Ben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Gurion</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(1886-1973) benadrukte in zijn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visie op de staat Israël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dat hij deze ziet als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moreel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sociaal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baken voor de hele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wereld.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63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QUExQWFhUXFhwbFxgXGCAeGhwiGR0cISEaHhwiHikgGholHRkYIjEiJSkrLi4uHiAzODQsNy0vLisBCgoKDg0OGxAQGzQmICY3OCwuLzQ1LCw0NDQ0NCwsLCw0LDQsLDQsLzQ0NCwtNCwsLCwsLCw0LCwsLCwsLCwsLP/AABEIAMAAmAMBIgACEQEDEQH/xAAcAAACAgMBAQAAAAAAAAAAAAAFBgQHAAIDAQj/xABMEAACAQIEAwQFBwgGCAcAAAABAhEDIQAEEjEFBkETIlFhBzJxgZEUI0JSobHwJGJygqLB0dIWM1SS4fEVFzRDRHSyszVTY2SDk8L/xAAbAQADAAMBAQAAAAAAAAAAAAADBAUBAgYAB//EADURAAEDAgQCCAYCAQUAAAAAAAEAAgMEEQUSITFBURMUFSJhcYGhIzKRwdHhQrHxFjM0UvD/2gAMAwEAAhEDEQA/AHLmTjhy+VzGZREdkqinDgxdgI3B64SW9KFax+T5XrbS3l5xg96Q/wDwzN2j8qp7+TrfFRoSAeh0n3ze/wAMKYZTRSwZntBP7Qq2V7JLNcrIp+kLMmk1UZXLaFqCmTDXYoWje0ACZ+sMcj6TavXK5b3q382+COe4EycNqZZjLqq1CPBu+5X2Db3Yqymwk7Dy/d4fxxvSMpZw7K0aGyDUOnitdx1CsBvSbUO2Vyx/Vb+ONG9JVT+yZaP0D/NhQpIdj8MSVCjoJw83Dqd38QkTXTD+RTJ/rHq7fI8qY8Eb+OPf9YVb+x5aPAA/H1sAFCY6qFPScE7Ip3cAtO1JxxKMv6Q6/wDZMuf1XH/6xzHpCrjfJ0Pg/Xr63swOGgfxx5qS+2NewqTewXu16jmUVXn+t/ZKA8u+D/1Y1f0gVhP5HQtPV/5sDVKY9KKfeMe7CpbfKFjtio5lTm58qnfJ0I8w/wDPjgeem2+RZef1/wCfEdUTGy0Rj3YNPsAFntmccSuq89uYjIZf9sx+1jg/pBIN8llh/wDZ/PjypTA8sBOLII6Aj/G2NJcGgY24AR4cWme61yjtLn2o5IXIZZ4UsQO0MAbk97bGUef2mRk8qpJ6NUvt+f54K+iTKJFWo41Gq/YkG8IqBnv119ooNh6uEfiWT+S5urSA0hahgST3dXdkxc6SL+ftxMhgpZJXRlo0VOSSoZGH5jqn/l/mepmarUqtCnTHYVaitTZ5BRZG7HHuB3JlRflRm/5PX/6L/ux7hbEqSCCbI0C1uSZw6olmizOJTRz8dXDc55ZlAPcyYrFMh2FTLvXU9hU0vMWZFYax1llEgjzHji0ef+7w7N73zSe4Erjhw/g9PM8MoUnAE0dVJpHdcargwSJ62MhdvAtNVCnpWF3ykkH7IFREZJiBuBdHc9mQlaszmFV0Zj4AByT8MU/yzwJsy0d5UQaqrrfQACepAk6SB8YMHD3msnmKmXFIXrHTR1EyCEcp2kxMaCG2mPO2JlGhSyeUrALZaTK1SADUfSVLkz0J9UzGo+cp0Uoow5o1c51h+fdFqYunseDRcqt+E8Oq1yVoIzsBLKCLCYuSRO4387YmZvgWaSotMUi7Nq0wQARTiSGkjYjeD5YI+jPNotetTcxrp2NxJpTuZtZm95wfbjSUc5k0csusVASDfVVIRJ6ggofGdXlilPXzx1BhaNLXSEVDFJEJHHW9kucU5UzVBZ0rUAEtocErpEmQY28f3Y8pcoZ9llqa042FRgCZiwufHrEYcM1xBsslerDMU9WRAJ1gESJ0g7TBgE4lcS4h25D0C5VkVtps4sD4HcYQOM1IhD7cbJ3siAy5b8LqrqvDM0tRKLUSKtT1EkSd9oMePXocGqPJGaKEuadN4kU3bvH4WER13xnFeaqa5/LVqaM6ZaQbgBpLSVMbQ1pAmPZh54jnRVKVKNU6agBAA+ttIMfb1HwYrMSqYYmPA1O6BTYfBJI5l9lUucpVaDaayaWiYJBsRa4MQcMFHlbPFFcZdoPSQG2mSCZAPhv4xiDxrj6vxFMyoNRKb0wTAOpabXYGfpQSs+Xnh6+Xsx7VHOl4bUBLAN0PSQbEDwwaoxWogYx1t90ODDIZ3uF9tkkcO4XmcwzpSQzTbTULEKqtfu6iReQbDEnPcvZqlUWk1MM1QEppcEMFjUZ2EBhPt64aOH8TFUZhVYCpTzdUMFVRMswV9791IJ6Ee8jF4jUPEcur6yHo1EpufGoDLb7dwA/ojGDjNT0zmAaAX9rrYYRD0QffjZBOP8CzOUQPWVdBMBlYMJ6AxsSdv4xI3iHA3GUpZumxqI6/OiR820kW/NtEzY26zhk514o65ZkJcrVIVQVtFzq9sKY8588SvR5xCl8kam8MFdkq6rgiodSsVt3ZDAzfunGvas76cTOHG3oidnRxTGJvELT0dZgdjRA3Ws4f26T+4rhZ50yxzXEOzy4DVGVARfcLJJ8AFKknww2cM4fTyZzNPVNJPylRB1hSGR0YkkSNCQ3WcFuVeDLljrIAq1mFWuYtTVmDLQWRIUSQZ3g+AwgyobFM+bgdvVPuizxsjO439Er8uZAZfiFegrFlpUK6BiIJJpAmw85+6++MwO5HzprZ7MVmEGpSzDkHeWVjHTYGMZhrECS9pPILShsGG3NO/pFqxkMxb/jE2Enp0wt8jcZKKuTrRTk9plyRBlyDpkWIYmQfGRfoxekr/YK1t82v3f4YjVOCrnMhlRUUCpTSmwJHrICQ9IncA9D0JnacCDo+otbJ8pvryPBCObrBc3cWRqrWIWmSShHaL4AAsJH8Pdhe5oztWufktCGPZOXgkFEpaTci3fuI8vPBitn6einW1fNa2AWH7TUToFMgjUamuRETNt8c+G8GpZHL5pp+cai5qy0xIbQmoySFlpkmTEzhGljZHIHSHUGwHimalxcwtbx3S16MGK1q5BgdlMwTPfXz8sd+bUC5rhoBZm+USbdFqZfbfz+IxB9G1ZhmKoAF6BuTAEMpvAkyRFsdudqGmitZWPa5eqGRmU6TqKAyJN9SUzJJkAjrh+o0xIXO4+yVphmoz4FMfNyP2NeQWYUj4Wgi5E7bmPLHLgVUvlcpTLf7sEQCSJJ8+gGJHEMzKs4WGr0mZQWlu+tlgEX7wG58DviFyhlmqcPo1TUOldWlQYsjWi3Qfuv1xNDT1Ut5O9lQuBOCeIVSmrIkjz+P4+GLc4DmWGUyY1gA0wQN43HvF5nFdcf4OcvW0/QaWp3vE7H85ZAJ67mJjFk8AygbJZM6qYmksh5k38rQPHFTFHNkgY5u1/sp9A0tnc1yrDjpjMZi0fPVLHp32MeUTGG/lCsPkIQkgLUaBqF5gztMAnCjxhQczXVEk9vUUAXJJqMAB5zYeZxY2T4cMtljSLkCmGZ5EajdmI8JOoD2YxijvgMbxNljDm2mc/gEF5YQ/LM6WLBlU+qs2qNOokwNlW30tVtjjpUrN/pPJrJhkZYF2h9fjaZtjhyZWD083XcrqqVQqiSSIDMRPVRrQA+WOuUyani6CYNOnqsdiEYQSfJh4dMLONqh5dwbb2TQ/wCO3xdp9Vtz8y9gVIf11A1EEzI2iZIA+zC1y/xGpk2p1npzQrqVJibK3eg9GDAWO4nBf0gMopIpJk1pFpnSlQE2O0svtnBflPhlLOcKShUeB2lUKwE6HliGib9xz3TuDuMEpXMZRjP8pNj+VrVNJqe7uApVK706ocHSJQi+tbHcbyUpj3Yi8ycZFKkVCF62YlVH1i/dLbnurqhepY+045ZLg1XLgU6etpUisWIOhzpnTYWIJgQQe6et9+EcuUjmjmmDOCw7PWZ71M995G6iFCnYEmLAYWa2NjrvN2t2+uice8vb3R3jul/kPJNSzlanU7rpl64Zeo7l9vd1xmJvAM923Fs7UEENTzEFdiFUqpB81WZxmKFa4ueD4BL0Le4fNNPpTqRk2vH5YB+w2IvIXFi+XFL/AHtAEBZMtTYXi02nb9E9bdPSuT8kJG/y0/8Aaf4bDGcU5TNWllcxlSadZEpLV03LKyp85A3dQTY7iR0g6NbG+hbG82udD4hKXe2pLm+FwjNJh82w72kVNIHUsVAa3UWnATnLiy08s9PdqgZV6eBdt+lgPbidSFUdztFZpIaoEIWLHUKeon9oD2dRvD+D1FTMV8x36ho1BSmRpUagTpsFLBlgXgEzidRgdK18rtGnQc07VaRlrBqfZJOTzFSiadaleohlREz+b7Dt78WTx7gwdaiMCykWabrF1YDYgQDHhit6FPUkT0w7cncUatRNKpUk5aIH0tE2Im1o0x0GnecXMbp3NaypZu3dRsInBc6B2xXbk3iBqUGyiga8udDOhsVlgCZj8+LTbpNszOTq5TM1cxSRq1Guq9qtMxVXST84FVTqEkwBuWNxM4jcwZeplimeyyBFCxmEDAFqYgjVIIGoCCRt3TBvgpwjj1PMp2tEtqnvqP6yATYibqYvfw22xFldb4zRdjvmHI/ZVmC9oibObst6GbpVEZWUZnLyQxEFZHgN1jp/jiUlXIwoFMqqiFUSFUTsB0wLqcuUKml8lUOVrqsLp/q2Hg6wTHgPYYNoMty65VJqKXCjUw2JgAn1diZOFZMjWfDdccuITLDd3xBY81GpNlKTtVoUJqn1nJkwYm8xAAwocdzVbNuMrlQKhM6qggqqiwBbwJm9pItN4YeJ8k9rXY5nNN8mBBSih3iLGQAACPzidRgrF+uWahTVqWWQLTuXANjYLqJJ37qmfIYYEjIyJHHM/lwCBkL7taMreJXM5f5Nl+zDaqdNSG1WdVHjFtPWcBuTqTdlXzkXr1G2voVC1gTcgsx9oRccc3xB8/VOXoNCqD21ci5UWtG4NoHU9cFK2bShROiadKmgA6wLgHf1vf7Ixh2ZrC0/O/ceCKyz3Aj5WJL57zKtUpp9NNRebDv6Y6+RJ9oxN9HmcKs+XdtHbBalGVImoLDSfzhbzIAGFjjeeevUNViRMwJmB0E9bdeuHZuBNneGZdKag1qdIOsi7KNStSB6XZWE2mRacWXRMZTthfsdPXdTRK6Sd0reGvop/GA1UutPUoqUGRzc9nqddIgGIWap9jY78U4gMtlS2vSez0ITGpQiwg6DUdyBbuzGIyNVTs0rMj1KiE60EAlmpghrAAk1FkrPs21ccvwE1s0r5l1NKiyBFVYlnMFWJBmNCM09NNgCcSmsBsHkZRr522VR7hlLmDU+yW/RskZmsCIIy9e3UQh8R54zBXliH4rxAibJmhfxJYH7VJ9+MxQrHF0lwOAStGCGEeKNeknvZNP+eFv/AIG/j9+DPKvElrZWmQQT2YpVRYwVELK9QVA9onAb0iJ+RL0jO+X/AJDdI+zAvN5Spw18tmUGqjmaSalG5lUJTyqSSy3uZ8DgbKYT4dG0Hvbj7hAkl6OrcTtoCj1DhoWilAz2TVmYhpuiMXCde7bT7PA3x35pqouUrS4UuIA8/oUwP0dR8sdaGcp1aC1CSR3olTrB1Qy6RJLesCB4YVkY8QerUgCll6TNGrvnWpI28Wpz1ELhKlifNMHSaBpufO6Yqntijyt3Og8kI4ckjHlZnoVFrUjDqbWsRNwfI9cecJqyv48sE6qTvj6D0LZoMpXD9M6GW4TVwPilOrFSkwLkS6NANPaSBJ1Kb3Gw33xpxTkrK5o66LjLurLLaZRjEyFkBWEbqetwbAV3WoPTcVKZKspkFTBHsPnsR1FsHOE86tC08xSFRVZu8ln7xnay22i3S/jx1Rhc9K8upzpyXVQ4hDUsAl35pj+RcSpkJUy6ZwAlhVRgGgbLJIgz4qTH2Gcxy/WWCFczEgEHTI2m09cDOXuZDmCVoO2oCdFQCYESQVJB32364Of6azAJBU/ifHEWodd1pGZXeCrU4eBeN2YeKA8c4VnKbhaOV7YQPnGcBRMSNMSYnf78a5flJyVbiFdaukyuXQDSTaQWtI37sWgXucE+J8fq0011GCJOmYkk7wIm9sJXEudKZBCq9RwbF4C+ZsdXuge3DFP0r2gQst4/tCnyA/Hf6JtzuZpqiqmmll0MgiQqA+Mi8m8WnFZ8wcZ+UEKuoUVA0qbSfrET5dfs2xpm+MVa/wDWtI1BgFAEHaY6mJvPj44iUqZY3Biwnp5z5f44s0OG9Gc8hu5S6yvzN6OPRoUelQmT7x984f8AkDi8ZSLF6NRtSzdkfvav7xK+Wnzwp/JQEMCO6bxAwRoUauTo0c4rK61u49NiYPrEL7CFnUNiNiMN4lTB8QZxO3og4dUWkLuA3Thx3UvbmkihnRTTPQu7BWYAXCnVTbwktMycEstXXL0wdOoUkOkixYIJepeYLEWJNyzb4AUM4vZs5D0tCnSKoKQpdTeREGJkT5bYG5l8zn6q5Oh2tJI+eZwRbUIlDDBe73QSCxJny56OF8hDXaAbnyV6V7GNzA3voFG9FNP5zMTeMo8Ei5tv8Me4kcg0RSzfEKayVp0cwgJNzpYrJ6XicZhzEbGbTkEpRZsh80c9Iw/IV/5wf9lh78H+CZ8vkaLArqFMERJVWp90j2jT9/uAekpgMlT6flgv7KJ+zAnkni5pkZSr3QYejJiGaSVnqHkXiJ9ttRC9+FxuZu3X04oQe0Vrg7YpgqcQqvRo1BSU5iSop6iql9TBpPgBqM22xMzo+T5OsFAISnU7wsHZ/Xba14jyjeMe0acLTZYEFpncliRPtBYePXCzzXxVqzLlKJ1TOsSI7o1QT1+k58wN74TpvjStazYany4BM1A6KMud5BLHCmInBZX+/Abh7C8XHT8e4YLUwfwMfRKU91cLUt7yystgfx0wJzVI6pHxt0wUd5EYhZhxB/jjFSAQtqdzgV05LzzpmkVNPzoKNO2mJt593Drmsq3aDui+0L1k7DrhR5EzqJmSOzLVGEUiNkJuzN+qAARO+HzNZhie9aQBGuYkH8yxMbb3x8/xi/WBYcF3OEC0RSJzsrDsZA0Q4kfWOmQ3SQFEfreeFQpPt2874eecq/zN7ksoB1BoJm8geAO3jhFpLe9vf/hivhby6nAtspuJsy1BN99VvSY7TM/w8DtuMEspQ2PXz/HngbRA1AGD93hg9lkj8bfxxcpo8zlFqXWC8qJYgeBw28p16dbIIlYA0yHy9QTtfUpMGxjSfeDbCnmyQPjgfyzx35OXFZW7CoAYiwPR4O40zOm5HjaFcbhL4wGbjUJzBpA2Ql2xT1m6ZVKtTMFdNB1ZNJkFA4cEyZBL0dOkmFOreZwW4OKYRXdgCiq9W9gY7qbCAnzjbCDPjgbUOtH1gSUQOW+n84rLMiCsap6HWemIPM3Hly1BlKHXVVwCR6xaA1U9dImFF5J8jjlAHSkMaNft/wC1+i6mRuQFxOiHei+qXq5p39Z8tUJt1e5+/GY19GoK1sypswy9UMOsixHhYjGYer7iazeQSVDbIb80wekcA5KnffNnr/6RH8MFV4dSzOTyVWomtqNIaVE/OIVukC5MrI89tyCH9INT8ioD62YqHeNlHj7cE+SeNLVyaKAO0y4KMOpRiSrL1iRHtHsnVxfHhsUrOG/qg2DqxzCtflSLl1qs6miVLagTZSBCk7mSAJvbHLK8GoZWlm6iAqHotKNA0KQdKCQCJmSD9UC3UilCkopiO6KlWoqqLayytt1h4b2gbYGc5cRWnlnT6b2a8liTLGeumI23PnhKF5MojjPzHXy/KbmbeNznjZIfDU3mRPib/cPwcFTUicCuHA3/AIYk5qtAkY+gU7ssd1w8zc71pm8wAJnrgZXzWoRaN5P3+Q88NXI2Qo1RmqlelTq6WpBNckLPayRBBvC/DDT/AKMyoU/kNFjBJAVxIHj3tsQKvGmMlLHK5S4S90YkC89GfDBSoGs1nrRBuCEvA6wCZbxNp2wy5rMuWaI0m22IPEeKNTqlUVAoKqAFJ6bCNtjbpGIaccJhdNM3+q3X3z0P2Y5Kre+d5dey6Ong6JoAC4cYy/yimyVPVureQP0xP0hAM+eKirhlZlMhlJDeAK2N/ji8ASVfXTRSASYB1WEjrhXq8KyzNrejTljJbszcm5vr9/vw1htb1cFp1CXraTrFnN0IVYpUgzAODeVr2Hh5f5YcX4PlnpZgJQpBkoMyuAQwIHSWMbYr7K14EdfiPZbHV4dWiUXAsoFfRGPQohXqd1utjbBunwQZvIZMBboAdSxq0lodJNpAJZZ6jwJwsVcyIM28jI/zjB70fcTc0qlGJNImouxlWsyHrudVp3baBI8Ye/I17Nxr9kXCI25i1/FG+XstSFOr2AK0HNKGpsGuxYOb+qAEUxfc7nEvgXJ9A5sZtlYLqD0xPdZ9RLVPraVOiD1J8sc8vQUrmkpns1Y0HYwFvVNYPUW1nNNBf6wm2JXF+ICnl67MwRBThFBugAIpqJvJkW8hjnTI9r/hnV1vt7roXRZmkOGyS/RSx11/+VqfdjMa+iw/O5nxOWfrjMMV5ImQKFt4z5po9KCRQywv/XVp9mlOh3xlDl2tRq5WtlGRUzFJNWsygYoC6MPqn1h94i+npX9XKLa7ZndZ27C/24buC1hUytIEEJUoU9N7g0xp1DcBrT12HsxuKgwYfFcd0ggpN0YkqXcxYqK5bQmkQxLAKW66l+kRtuQSOothc4Xw569d6+bWKdCRTSO6xAJsfAQrMep0j2G2oV2o06alVrFmQ1YkCGGqrp2us92TBMTjtxapoyuYIWQtN1pzAMGzMY2kkfbhGnd1d9mgXcbD8+RTk/xWXcdBqqryDiBO8Dy/yxmezSib7DyH3n8QcRFePf5xixPRmYymYqj11rnvQC8CnTMaokCZ+Jx1dZXdWhLyLrm6akE81rqF6PaXaZSuEAYmuoJHkjbx0E/bhxfIVGDItIKCoAfV3iF2DWiJiRj1OK1gHZ2IC2Gtt2v3YC+04lZbiVWEZlADOF33/OFumOKqqjpZTJbddXFE6GMMuNF5n0ZKzOFmDEbE93x9+/liJQzVYm9KmXgAsFAcz4Gdx44453N1DmCiu41MRux62tI88cqz1e0jtKhPXvuJiJhZ3AvbAQ7XdFDTYXCMZTL1CK71FKBlgT4QfONowsVdITSyksIM3joCB16eeC/Ds65fsm1QVbdjcRuZJ+GA1Oq7G7STcmYiBP1TJMHHgBfRFjaQTdTaYAy2aO05do1HpB3nrJOKXo1I2PQXj8WuMXFl868Oys4CC41C4P6u2JXD+ILXq06ZVWBYFlqBWmP1fH9+KdDXdAMhbe53SNbRGc5rqkc1Vmdvcf44KPwirSTKZmgXJqxpYQGWoZOkeMgT7JBnAWiJCRuQNzMkxi4OSHVsplwbhkNMr+dTYkHyO8HzxZrakwtD7abFTKSEPcW8d1EyWYqClWFSiyN2lKaasGG7mUvBBB6xHnvgNn+B5zPZmhSemopapZqbagi1GGolyLuRECIJAMQDg1khWp0KpdFetTqKikNC1DC9k4Ed0kuJHluMGMvVXL0ahA1Vkp99zEO6KxPuXWQPHViQ2ToHF1gTfT6DZV5B0rMtzz4e6r30Y3q5hgbfJakA77CJxmM9F4GvMX/4V4PwxmGK8gTG6HQAmPTmmj0od4ZKd9WZ39uXxD5E4+EBy9QgITrpMbBXMd0me6jQT5EkyJnEr0oglMnExOZk9L9gQPKfb0OFfl/M0aNZGrr2lGbrvts0dY8Pb7MUKWnZPhbWOF9PdSJ5XR1mZpVrI8KkbkPsPrkbX6gfd7kjnHjK1B2FNtQHrkXUlbBBG8Tc9TG0XbOH0RWQNR0dk9U6FgwE0rKQRbvg2Num2EDmfi9LM1O0RNMyWMAa9tJiTFurX7xEYlYTTg1F3AnL7ftOYjNaCzTv7oEWHXrcfg4s70TZfXksxsPyg3I69klrYG8s8Oyb5bUy061cNLhgToBsqm8bCfeb4BvzDVy9WpTyVRqNLVdVVYLAQWvMA6eh6Yq1DhWl9M0G44nbwSELDTBsxO6tPKcOqIzMKiktMGGOmfq+HT4Y7DhTuy6qhPfRjqU7oengTJxVv9LeIEf7U4PiAt/2ccG5u4kCfyp/2Y6/m4S/0/INSf7THbDHcP6VnV+GVO1NQQDJ0hpEbjUIBm33Y2y2UrAae2U2iYk+Q1ETb9+Kp/phxPpmqnwS37GNRzvxP+1P71T+XfAzgUuwci9qs5K2+H8NdTLMpCyD1Mnz95wv0ajIBoZO8Bckbj2m253wh/014i1jmX+Cfy4H1OYc3N6rE36L5fm4GcCmtoR7/hFjxePXMD7K0srTYM7zTlrGWBBEHw6TjbJUgtdGhQB4MDEA/ZvitMrzJmxftm+C/dGJ39JM2QR27wVIIhetj08DjMeBVWfNcW9fwsvxqG1rH2/KR7kDpA8QYt5YY+S+LCkzUqrlaNW8ydIdRZo8xYx+bMwIXqyEHaI8cGOU+w7YjMBIKxT1nu6pG9/CQCeuLdUxvQuDhwSFM4iQFpVi/Ly/aPOgtotMBSvaaiCRt3lJ8MA+c+YuypGghUu6lDe9JQBeB9N9Q+DYKZbudxQ9niFldI0KQNjA3ufE7Yr/AJ5pUUzB7JgdRLPBDAMzMdxa4vGItFTsdMM2w1CtVkhEfd9f0jHoygNmD/7apt7seY7ejqnHbltvk7xHmVHw7wxmDYnZs9jyCzhX+yfMqwOf+GaspmU2ahUFdY6iCpteYVvuxULOd/AfgW/Hsx9I8xZUytUCVAK1U+srWj7SMUNzfwL5JmCq/wBVU79Br3WfV695ZCm/QHriphj8jnU7uGo8v0oVdHmAlHqiHJvHBl6jU3bTRdgS0GVYeqw+47yI8MTOY+VH/rcupdG1VGQADTMMHW41IwJgASIAvMhJqP7NvH8eGGzk/nFssQlbVUowAsRqpXJOkfSUhriZGkR1GN6mnkjm6eDc/MOB8fNCila9nRyeh5fpH+R6hbhtZTsuYIX9amh+8/iML2a5QzprVGp5dmXtH0kMgsWsYLbRjXlXj9LLZd6NRXYmsamqmFgjQi9WUi6k7dRhp4DzRSzFYUUFfUZNwoA0ibw5P2YkSyVNNUSTNju0p5jIJoGRufYjh5pRr5WvQamlWkUeoYRSQSTIEWJ+sMRszmxTLJUGllJDAzI0i8iLRI+Iw65l6XyrLrVBeo3b9kT9F6fZMG9a9lIB6Y045w2nnYNQBasj5w/TVbdmTeBB3EkGN9i/Hj5Ab0jbAj/CWfgjSXZTslvN8HroVD0GBOwid/0Zg44U+HO6K9OlVdG1aSiMwOkwR3QYg+PuxYnEc+HqCpUU01U6nD6Tp0neVJGgxb3bYTuFc5JSy+XpRVXsqYQlQtz1PrDVfxg41ixipka4iMEg2WsmFwsLQ6S10KzGSemC1WlWpqPpPTdV6dWUD7unjjrQ4bUZQ6UarK0gMqFgYsTYGBPiIPjhq4znGqZLtNbFatMkBrH3wTe3j1xNyueX5BQZEZUFEQrEDUEW5BEwGIaDHnGMduS9GHdGL3ynVZ7HZmtn4XSMeGVYDdlVIYd3TTY/cLX8Y2xpmcpUWnralUVAurWUJSCLHUBpj34buIZ+MilWWBNHXJHe1tsbWLF21Dbp4xjvxXilOkKdYoRS0oTTAWdD6dK+tB3Qx4e3GRjkx06PckfRZODxf9+F1WfGuGVaZYVKNRe9BJQ6Z/SjT4fHEfhPL9XMEEzTotY1WU6bj6Mx2jeQPtIxZfNOYaompCA1ZFUFjGntyFBa1vXMm/XCzzVzmqAUMme7ShUqWKBVH0F6k9Wba4vNxtrp6loIZY6jysmuqRwnvOvpdQ/SBxmSKK6RMtUCkHT3idHgLyT7Y9qdlcuXYW+GPKdIs0D3z+/xw28vcDNSpTpqe87BR4CTcnyG/uxSoqUMZ4DcpWrqi53idgmflThwp5CpVN2r1Ep0ltJ0MxMeZLbfmr44zDdyvw2nVzSpSUNl8ondJFi7R3hG7Ss+72YzEiWHrUhkPp5KtBOaWMR8dyrGdAQQdjY4SuZ+Ao1M0a6scuzBg6nvUmuNQsYABIJM29+HjGrrOHJoc9nA2cNik2kAEHYr5u4/yvVyvrd+kWhKyDuN7byjX2J3kCYnAM0vZbx/Hlj6KzfLzLPYFAjetSYSh9xBHhbywo8X5Ry7L38tUy5j1suZQx1KtIHhvsTjduJFndqG2PMagpWSgLtYjfwVQGwMWF8WZTq5TJBVBpLVCaalQkliYhgOsTMC02wLq8iUjdM6pPhVosg97Bnn2Rjk3o8qae7mcqxGw1lZ/vLbAaqSCqAb0lh/a2p45aclxZcrbLcbp1c3Tq6hTpZZahQt61QupXaxvvG4G+M4pn6VJRWolXqMVQ3J1gSQrJPdAhu8IgkeJxDr+j3iFMCKAqT9R1bbqfDfATiPBMxQ1drl6tMLuzUmCj9aNP24yKKFzgWu0AtbTZbdcla0gt1Ot9Uz5jjtCrlWDiYv2ZjWGiAyE23axj6wIPVLVo6m0TjkGE2Mxff8fgYwGR7fLDdLStp2kMOh9kpU1DpyC/cKwc3naacNy6uy6jQMLN+o2FxgxwULUymSRlFROyOtInUCT3bC4vEeZxUrMBuQPaY/ywUocOzNemsJmKtIRpAV3QdYFiFHkBifJhgc0ta+1zmTUdflcHObewsrK4rmaVR6jZhEa0qtSAAAN4LCTfb78IXN/GxWfQpVkDFifFiCJkjYAsB7SeuJdHkXNlQRlKkW6AHr0JB+zE9eRMyFl0pr+nVVfsm+NqWgggdmfICR4rE9dLM3KyNI/E+I1a+nWdQRQqraAIAsPHu74iUOFO58P8cWYeRwAC2ZywPSGZvdZTiRQ5Yy6Fe1erW7wGijT03MzDMZYGNgAfPD3WKKMfOPIIAjq3/wt5pN4BwB3cU6SF3MbCw2uT0F9z5Ysrg3BezDUMsxd6qquYqwIQbaU2Gn15mSfG1i/CeBV6isopLk6R9ampktIuSYk+A2HW+2G3hXCqdBdNNQJiT1Yi0k4BNUSVPdaMrPcpqCmbAc7zmd/S84JwxcvRWkklVm7XJkzJ88eYIYzBGtAFgiFxJuVmMxmMxlYWRjCMZj3Hl5c3pAgggEHcHEDM8Cy770l9wj7sEsZgbomO3CyHEbFLeY5My7bal9hn7wca/0WZI7LM1Ujx7wv4CQJwzYzAOowXuG2RBM/mq55j5dFa2dpKbf7VS7rL5taGHtHhfwRcp6P6na1BWqBMvTg9so/rA23ZgyNRgggnuneet+V6CupVgCCIIO2FrKcv8Az4DMTSpHXTQnbUbX6QV/F8auM8PdiNwefBDMcUhu4WI90O4FwB0phctSTLIRao3erMPM/bGwwU/oozXq5quxO+k6V/u3wzDGY26ow6uuVsJS3RuiWKfI2WE6tbT5xHwAwTo8v5dRApD9+CmMxuKWEC2ULJleeKg0uDUF2pr77/fiVRoKohVAA2AEDHXGYI2JjdgtC5x3K1C49xmMwRarMZjMZjyyv//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6" name="Picture 2" descr="https://www.israel21c.org/wp-content/uploads/2016/08/earthquake_nepal-1024x657.jpg"/>
          <p:cNvPicPr>
            <a:picLocks noChangeAspect="1" noChangeArrowheads="1"/>
          </p:cNvPicPr>
          <p:nvPr/>
        </p:nvPicPr>
        <p:blipFill rotWithShape="1">
          <a:blip r:embed="rId2">
            <a:extLst>
              <a:ext uri="{28A0092B-C50C-407E-A947-70E740481C1C}">
                <a14:useLocalDpi xmlns:a14="http://schemas.microsoft.com/office/drawing/2010/main" val="0"/>
              </a:ext>
            </a:extLst>
          </a:blip>
          <a:srcRect l="2858" r="11378"/>
          <a:stretch/>
        </p:blipFill>
        <p:spPr bwMode="auto">
          <a:xfrm>
            <a:off x="-2082" y="15786"/>
            <a:ext cx="9146082" cy="684221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Afbeeldingsresultaat voor israa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Afbeeldingsresultaat voor israai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5434"/>
            <a:ext cx="32734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502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107504" y="2493384"/>
            <a:ext cx="1044000" cy="432000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vert="vert270" lIns="91440" tIns="45720" rIns="91440" bIns="45720" rtlCol="0">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6600" b="1" i="0" u="none" strike="noStrike" kern="1200" cap="none" spc="0" normalizeH="0" baseline="0" noProof="0" dirty="0" smtClean="0">
                <a:ln w="11430"/>
                <a:solidFill>
                  <a:prstClr val="white"/>
                </a:solidFill>
                <a:effectLst>
                  <a:outerShdw blurRad="50800" dist="292100" dir="8100000" algn="tr" rotWithShape="0">
                    <a:prstClr val="black">
                      <a:alpha val="40000"/>
                    </a:prstClr>
                  </a:outerShdw>
                </a:effectLst>
                <a:uLnTx/>
                <a:uFillTx/>
                <a:latin typeface="Arial Black" panose="020B0A04020102020204" pitchFamily="34" charset="0"/>
                <a:ea typeface="Verdana" panose="020B0604030504040204" pitchFamily="34" charset="0"/>
                <a:cs typeface="Verdana" panose="020B0604030504040204" pitchFamily="34" charset="0"/>
              </a:rPr>
              <a:t>7 </a:t>
            </a:r>
            <a:r>
              <a:rPr kumimoji="0" lang="nl-NL" sz="6600" b="1" i="0" u="none" strike="noStrike" kern="1200" cap="none" spc="0" normalizeH="0" baseline="0" noProof="0" dirty="0" err="1" smtClean="0">
                <a:ln w="11430"/>
                <a:solidFill>
                  <a:prstClr val="white"/>
                </a:solidFill>
                <a:effectLst>
                  <a:outerShdw blurRad="50800" dist="292100" dir="8100000" algn="tr" rotWithShape="0">
                    <a:prstClr val="black">
                      <a:alpha val="40000"/>
                    </a:prstClr>
                  </a:outerShdw>
                </a:effectLst>
                <a:uLnTx/>
                <a:uFillTx/>
                <a:latin typeface="Arial Black" panose="020B0A04020102020204" pitchFamily="34" charset="0"/>
                <a:ea typeface="Verdana" panose="020B0604030504040204" pitchFamily="34" charset="0"/>
                <a:cs typeface="Verdana" panose="020B0604030504040204" pitchFamily="34" charset="0"/>
              </a:rPr>
              <a:t>Alija’s</a:t>
            </a:r>
            <a:endParaRPr kumimoji="0" lang="nl-NL" sz="6600" b="1" i="0" u="none" strike="noStrike" kern="1200" cap="none" spc="0" normalizeH="0" baseline="0" noProof="0" dirty="0" smtClean="0">
              <a:ln w="11430"/>
              <a:solidFill>
                <a:prstClr val="white"/>
              </a:solidFill>
              <a:effectLst>
                <a:outerShdw blurRad="50800" dist="292100" dir="8100000" algn="tr" rotWithShape="0">
                  <a:prstClr val="black">
                    <a:alpha val="40000"/>
                  </a:prstClr>
                </a:outerShdw>
              </a:effectLst>
              <a:uLnTx/>
              <a:uFillTx/>
              <a:latin typeface="Arial Black" panose="020B0A04020102020204" pitchFamily="34" charset="0"/>
              <a:ea typeface="Verdana" panose="020B0604030504040204" pitchFamily="34" charset="0"/>
              <a:cs typeface="Verdana" panose="020B0604030504040204"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6600" b="1" i="0" u="none" strike="noStrike" kern="1200" cap="none" spc="0" normalizeH="0" baseline="0" noProof="0" dirty="0">
              <a:ln w="11430"/>
              <a:solidFill>
                <a:prstClr val="black">
                  <a:lumMod val="85000"/>
                  <a:lumOff val="15000"/>
                </a:prstClr>
              </a:solidFill>
              <a:effectLst>
                <a:outerShdw blurRad="50800" dist="292100" dir="8100000" algn="tr"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el 2"/>
          <p:cNvGraphicFramePr>
            <a:graphicFrameLocks noGrp="1"/>
          </p:cNvGraphicFramePr>
          <p:nvPr>
            <p:extLst>
              <p:ext uri="{D42A27DB-BD31-4B8C-83A1-F6EECF244321}">
                <p14:modId xmlns:p14="http://schemas.microsoft.com/office/powerpoint/2010/main" val="2921194232"/>
              </p:ext>
            </p:extLst>
          </p:nvPr>
        </p:nvGraphicFramePr>
        <p:xfrm>
          <a:off x="1296496" y="2453890"/>
          <a:ext cx="7740000" cy="518160"/>
        </p:xfrm>
        <a:graphic>
          <a:graphicData uri="http://schemas.openxmlformats.org/drawingml/2006/table">
            <a:tbl>
              <a:tblPr firstRow="1" bandRow="1"/>
              <a:tblGrid>
                <a:gridCol w="653053"/>
                <a:gridCol w="7086947"/>
              </a:tblGrid>
              <a:tr h="504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mitzwe</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bikoerim</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opdracht</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om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eerstelingen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naar</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tempel</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brengen</a:t>
                      </a:r>
                      <a:endParaRPr lang="nl-NL"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r>
            </a:tbl>
          </a:graphicData>
        </a:graphic>
      </p:graphicFrame>
      <p:graphicFrame>
        <p:nvGraphicFramePr>
          <p:cNvPr id="4" name="Tabel 3"/>
          <p:cNvGraphicFramePr>
            <a:graphicFrameLocks noGrp="1"/>
          </p:cNvGraphicFramePr>
          <p:nvPr>
            <p:extLst>
              <p:ext uri="{D42A27DB-BD31-4B8C-83A1-F6EECF244321}">
                <p14:modId xmlns:p14="http://schemas.microsoft.com/office/powerpoint/2010/main" val="1820464841"/>
              </p:ext>
            </p:extLst>
          </p:nvPr>
        </p:nvGraphicFramePr>
        <p:xfrm>
          <a:off x="1296496" y="3049350"/>
          <a:ext cx="7740000" cy="731520"/>
        </p:xfrm>
        <a:graphic>
          <a:graphicData uri="http://schemas.openxmlformats.org/drawingml/2006/table">
            <a:tbl>
              <a:tblPr firstRow="1" bandRow="1"/>
              <a:tblGrid>
                <a:gridCol w="653053"/>
                <a:gridCol w="7086947"/>
              </a:tblGrid>
              <a:tr h="504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Verschillende</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tienden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werden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gegeven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cyclus</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drie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jaren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priesters</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levieten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armen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tiende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werd</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gegeten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als</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liefdemaal</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de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tempel</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1803703556"/>
              </p:ext>
            </p:extLst>
          </p:nvPr>
        </p:nvGraphicFramePr>
        <p:xfrm>
          <a:off x="1296496" y="3822042"/>
          <a:ext cx="7740000" cy="518160"/>
        </p:xfrm>
        <a:graphic>
          <a:graphicData uri="http://schemas.openxmlformats.org/drawingml/2006/table">
            <a:tbl>
              <a:tblPr firstRow="1" bandRow="1"/>
              <a:tblGrid>
                <a:gridCol w="653053"/>
                <a:gridCol w="7086947"/>
              </a:tblGrid>
              <a:tr h="43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nl-NL" sz="2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nl-NL" sz="2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Met hart en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ziel</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Torah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doen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luisteren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naar</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stem. Je bent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Am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segoelah</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volk</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bezit</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verheven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boven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andere</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volkeren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4198698395"/>
              </p:ext>
            </p:extLst>
          </p:nvPr>
        </p:nvGraphicFramePr>
        <p:xfrm>
          <a:off x="1296496" y="4386536"/>
          <a:ext cx="7740000" cy="518160"/>
        </p:xfrm>
        <a:graphic>
          <a:graphicData uri="http://schemas.openxmlformats.org/drawingml/2006/table">
            <a:tbl>
              <a:tblPr firstRow="1" bandRow="1"/>
              <a:tblGrid>
                <a:gridCol w="631304"/>
                <a:gridCol w="7108696"/>
              </a:tblGrid>
              <a:tr h="504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Bij</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oversteken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Jordaan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grote</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stenen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oprichten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kalk</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bestrijken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en-US" sz="1400" b="0"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beschrijven</a:t>
                      </a:r>
                      <a:r>
                        <a:rPr lang="en-US"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 Torah.</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3823632312"/>
              </p:ext>
            </p:extLst>
          </p:nvPr>
        </p:nvGraphicFramePr>
        <p:xfrm>
          <a:off x="1296496" y="4965264"/>
          <a:ext cx="7740000" cy="731520"/>
        </p:xfrm>
        <a:graphic>
          <a:graphicData uri="http://schemas.openxmlformats.org/drawingml/2006/table">
            <a:tbl>
              <a:tblPr firstRow="1" bandRow="1"/>
              <a:tblGrid>
                <a:gridCol w="631304"/>
                <a:gridCol w="7108696"/>
              </a:tblGrid>
              <a:tr h="504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de Gerizim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proclameren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6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stammen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zegeningen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op de berg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Ebal</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zes</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andere</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stammen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vervloekingen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zegeningen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zullen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groot</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wanneer</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volk</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luistert</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b="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naar</a:t>
                      </a:r>
                      <a:r>
                        <a:rPr lang="en-US"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Torah.</a:t>
                      </a:r>
                      <a:endParaRPr lang="en-US" sz="1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4036544598"/>
              </p:ext>
            </p:extLst>
          </p:nvPr>
        </p:nvGraphicFramePr>
        <p:xfrm>
          <a:off x="1296496" y="5743640"/>
          <a:ext cx="7740000" cy="457200"/>
        </p:xfrm>
        <a:graphic>
          <a:graphicData uri="http://schemas.openxmlformats.org/drawingml/2006/table">
            <a:tbl>
              <a:tblPr firstRow="1" bandRow="1"/>
              <a:tblGrid>
                <a:gridCol w="631304"/>
                <a:gridCol w="7108696"/>
              </a:tblGrid>
              <a:tr h="43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nl-NL"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vervolg van de zegeningen en de vervloekingen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1700687845"/>
              </p:ext>
            </p:extLst>
          </p:nvPr>
        </p:nvGraphicFramePr>
        <p:xfrm>
          <a:off x="1296496" y="6258744"/>
          <a:ext cx="7740000" cy="518160"/>
        </p:xfrm>
        <a:graphic>
          <a:graphicData uri="http://schemas.openxmlformats.org/drawingml/2006/table">
            <a:tbl>
              <a:tblPr firstRow="1" bandRow="1"/>
              <a:tblGrid>
                <a:gridCol w="631304"/>
                <a:gridCol w="7108696"/>
              </a:tblGrid>
              <a:tr h="504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Mozes herinnert het volk aan al de wonderen die JHWH deed toen hij hen uit Egypte bevrijdde.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95A527"/>
                    </a:solidFill>
                  </a:tcPr>
                </a:tc>
              </a:tr>
            </a:tbl>
          </a:graphicData>
        </a:graphic>
      </p:graphicFrame>
    </p:spTree>
    <p:extLst>
      <p:ext uri="{BB962C8B-B14F-4D97-AF65-F5344CB8AC3E}">
        <p14:creationId xmlns:p14="http://schemas.microsoft.com/office/powerpoint/2010/main" val="22443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QUExQWFhUXFhwbFxgXGCAeGhwiGR0cISEaHhwiHikgGholHRkYIjEiJSkrLi4uHiAzODQsNy0vLisBCgoKDg0OGxAQGzQmICY3OCwuLzQ1LCw0NDQ0NCwsLCw0LDQsLDQsLzQ0NCwtNCwsLCwsLCw0LCwsLCwsLCwsLP/AABEIAMAAmAMBIgACEQEDEQH/xAAcAAACAgMBAQAAAAAAAAAAAAAFBgQHAAIDAQj/xABMEAACAQIEAwQFBwgGCAcAAAABAhEDIQAEEjEFBkETIlFhBzJxgZEUI0JSobHwJGJygqLB0dIWM1SS4fEVFzRDRHSyszVTY2SDk8L/xAAbAQADAAMBAQAAAAAAAAAAAAADBAUBAgYAB//EADURAAEDAgQCCAYCAQUAAAAAAAEAAgMEEQUSITFBURMUFSJhcYGhIzKRwdHhQrHxFjM0UvD/2gAMAwEAAhEDEQA/AHLmTjhy+VzGZREdkqinDgxdgI3B64SW9KFax+T5XrbS3l5xg96Q/wDwzN2j8qp7+TrfFRoSAeh0n3ze/wAMKYZTRSwZntBP7Qq2V7JLNcrIp+kLMmk1UZXLaFqCmTDXYoWje0ACZ+sMcj6TavXK5b3q382+COe4EycNqZZjLqq1CPBu+5X2Db3Yqymwk7Dy/d4fxxvSMpZw7K0aGyDUOnitdx1CsBvSbUO2Vyx/Vb+ONG9JVT+yZaP0D/NhQpIdj8MSVCjoJw83Dqd38QkTXTD+RTJ/rHq7fI8qY8Eb+OPf9YVb+x5aPAA/H1sAFCY6qFPScE7Ip3cAtO1JxxKMv6Q6/wDZMuf1XH/6xzHpCrjfJ0Pg/Xr63swOGgfxx5qS+2NewqTewXu16jmUVXn+t/ZKA8u+D/1Y1f0gVhP5HQtPV/5sDVKY9KKfeMe7CpbfKFjtio5lTm58qnfJ0I8w/wDPjgeem2+RZef1/wCfEdUTGy0Rj3YNPsAFntmccSuq89uYjIZf9sx+1jg/pBIN8llh/wDZ/PjypTA8sBOLII6Aj/G2NJcGgY24AR4cWme61yjtLn2o5IXIZZ4UsQO0MAbk97bGUef2mRk8qpJ6NUvt+f54K+iTKJFWo41Gq/YkG8IqBnv119ooNh6uEfiWT+S5urSA0hahgST3dXdkxc6SL+ftxMhgpZJXRlo0VOSSoZGH5jqn/l/mepmarUqtCnTHYVaitTZ5BRZG7HHuB3JlRflRm/5PX/6L/ux7hbEqSCCbI0C1uSZw6olmizOJTRz8dXDc55ZlAPcyYrFMh2FTLvXU9hU0vMWZFYax1llEgjzHji0ef+7w7N73zSe4Erjhw/g9PM8MoUnAE0dVJpHdcargwSJ62MhdvAtNVCnpWF3ykkH7IFREZJiBuBdHc9mQlaszmFV0Zj4AByT8MU/yzwJsy0d5UQaqrrfQACepAk6SB8YMHD3msnmKmXFIXrHTR1EyCEcp2kxMaCG2mPO2JlGhSyeUrALZaTK1SADUfSVLkz0J9UzGo+cp0Uoow5o1c51h+fdFqYunseDRcqt+E8Oq1yVoIzsBLKCLCYuSRO4387YmZvgWaSotMUi7Nq0wQARTiSGkjYjeD5YI+jPNotetTcxrp2NxJpTuZtZm95wfbjSUc5k0csusVASDfVVIRJ6ggofGdXlilPXzx1BhaNLXSEVDFJEJHHW9kucU5UzVBZ0rUAEtocErpEmQY28f3Y8pcoZ9llqa042FRgCZiwufHrEYcM1xBsslerDMU9WRAJ1gESJ0g7TBgE4lcS4h25D0C5VkVtps4sD4HcYQOM1IhD7cbJ3siAy5b8LqrqvDM0tRKLUSKtT1EkSd9oMePXocGqPJGaKEuadN4kU3bvH4WER13xnFeaqa5/LVqaM6ZaQbgBpLSVMbQ1pAmPZh54jnRVKVKNU6agBAA+ttIMfb1HwYrMSqYYmPA1O6BTYfBJI5l9lUucpVaDaayaWiYJBsRa4MQcMFHlbPFFcZdoPSQG2mSCZAPhv4xiDxrj6vxFMyoNRKb0wTAOpabXYGfpQSs+Xnh6+Xsx7VHOl4bUBLAN0PSQbEDwwaoxWogYx1t90ODDIZ3uF9tkkcO4XmcwzpSQzTbTULEKqtfu6iReQbDEnPcvZqlUWk1MM1QEppcEMFjUZ2EBhPt64aOH8TFUZhVYCpTzdUMFVRMswV9791IJ6Ee8jF4jUPEcur6yHo1EpufGoDLb7dwA/ojGDjNT0zmAaAX9rrYYRD0QffjZBOP8CzOUQPWVdBMBlYMJ6AxsSdv4xI3iHA3GUpZumxqI6/OiR820kW/NtEzY26zhk514o65ZkJcrVIVQVtFzq9sKY8588SvR5xCl8kam8MFdkq6rgiodSsVt3ZDAzfunGvas76cTOHG3oidnRxTGJvELT0dZgdjRA3Ws4f26T+4rhZ50yxzXEOzy4DVGVARfcLJJ8AFKknww2cM4fTyZzNPVNJPylRB1hSGR0YkkSNCQ3WcFuVeDLljrIAq1mFWuYtTVmDLQWRIUSQZ3g+AwgyobFM+bgdvVPuizxsjO439Er8uZAZfiFegrFlpUK6BiIJJpAmw85+6++MwO5HzprZ7MVmEGpSzDkHeWVjHTYGMZhrECS9pPILShsGG3NO/pFqxkMxb/jE2Enp0wt8jcZKKuTrRTk9plyRBlyDpkWIYmQfGRfoxekr/YK1t82v3f4YjVOCrnMhlRUUCpTSmwJHrICQ9IncA9D0JnacCDo+otbJ8pvryPBCObrBc3cWRqrWIWmSShHaL4AAsJH8Pdhe5oztWufktCGPZOXgkFEpaTci3fuI8vPBitn6einW1fNa2AWH7TUToFMgjUamuRETNt8c+G8GpZHL5pp+cai5qy0xIbQmoySFlpkmTEzhGljZHIHSHUGwHimalxcwtbx3S16MGK1q5BgdlMwTPfXz8sd+bUC5rhoBZm+USbdFqZfbfz+IxB9G1ZhmKoAF6BuTAEMpvAkyRFsdudqGmitZWPa5eqGRmU6TqKAyJN9SUzJJkAjrh+o0xIXO4+yVphmoz4FMfNyP2NeQWYUj4Wgi5E7bmPLHLgVUvlcpTLf7sEQCSJJ8+gGJHEMzKs4WGr0mZQWlu+tlgEX7wG58DviFyhlmqcPo1TUOldWlQYsjWi3Qfuv1xNDT1Ut5O9lQuBOCeIVSmrIkjz+P4+GLc4DmWGUyY1gA0wQN43HvF5nFdcf4OcvW0/QaWp3vE7H85ZAJ67mJjFk8AygbJZM6qYmksh5k38rQPHFTFHNkgY5u1/sp9A0tnc1yrDjpjMZi0fPVLHp32MeUTGG/lCsPkIQkgLUaBqF5gztMAnCjxhQczXVEk9vUUAXJJqMAB5zYeZxY2T4cMtljSLkCmGZ5EajdmI8JOoD2YxijvgMbxNljDm2mc/gEF5YQ/LM6WLBlU+qs2qNOokwNlW30tVtjjpUrN/pPJrJhkZYF2h9fjaZtjhyZWD083XcrqqVQqiSSIDMRPVRrQA+WOuUyani6CYNOnqsdiEYQSfJh4dMLONqh5dwbb2TQ/wCO3xdp9Vtz8y9gVIf11A1EEzI2iZIA+zC1y/xGpk2p1npzQrqVJibK3eg9GDAWO4nBf0gMopIpJk1pFpnSlQE2O0svtnBflPhlLOcKShUeB2lUKwE6HliGib9xz3TuDuMEpXMZRjP8pNj+VrVNJqe7uApVK706ocHSJQi+tbHcbyUpj3Yi8ycZFKkVCF62YlVH1i/dLbnurqhepY+045ZLg1XLgU6etpUisWIOhzpnTYWIJgQQe6et9+EcuUjmjmmDOCw7PWZ71M995G6iFCnYEmLAYWa2NjrvN2t2+uice8vb3R3jul/kPJNSzlanU7rpl64Zeo7l9vd1xmJvAM923Fs7UEENTzEFdiFUqpB81WZxmKFa4ueD4BL0Le4fNNPpTqRk2vH5YB+w2IvIXFi+XFL/AHtAEBZMtTYXi02nb9E9bdPSuT8kJG/y0/8Aaf4bDGcU5TNWllcxlSadZEpLV03LKyp85A3dQTY7iR0g6NbG+hbG82udD4hKXe2pLm+FwjNJh82w72kVNIHUsVAa3UWnATnLiy08s9PdqgZV6eBdt+lgPbidSFUdztFZpIaoEIWLHUKeon9oD2dRvD+D1FTMV8x36ho1BSmRpUagTpsFLBlgXgEzidRgdK18rtGnQc07VaRlrBqfZJOTzFSiadaleohlREz+b7Dt78WTx7gwdaiMCykWabrF1YDYgQDHhit6FPUkT0w7cncUatRNKpUk5aIH0tE2Im1o0x0GnecXMbp3NaypZu3dRsInBc6B2xXbk3iBqUGyiga8udDOhsVlgCZj8+LTbpNszOTq5TM1cxSRq1Guq9qtMxVXST84FVTqEkwBuWNxM4jcwZeplimeyyBFCxmEDAFqYgjVIIGoCCRt3TBvgpwjj1PMp2tEtqnvqP6yATYibqYvfw22xFldb4zRdjvmHI/ZVmC9oibObst6GbpVEZWUZnLyQxEFZHgN1jp/jiUlXIwoFMqqiFUSFUTsB0wLqcuUKml8lUOVrqsLp/q2Hg6wTHgPYYNoMty65VJqKXCjUw2JgAn1diZOFZMjWfDdccuITLDd3xBY81GpNlKTtVoUJqn1nJkwYm8xAAwocdzVbNuMrlQKhM6qggqqiwBbwJm9pItN4YeJ8k9rXY5nNN8mBBSih3iLGQAACPzidRgrF+uWahTVqWWQLTuXANjYLqJJ37qmfIYYEjIyJHHM/lwCBkL7taMreJXM5f5Nl+zDaqdNSG1WdVHjFtPWcBuTqTdlXzkXr1G2voVC1gTcgsx9oRccc3xB8/VOXoNCqD21ci5UWtG4NoHU9cFK2bShROiadKmgA6wLgHf1vf7Ixh2ZrC0/O/ceCKyz3Aj5WJL57zKtUpp9NNRebDv6Y6+RJ9oxN9HmcKs+XdtHbBalGVImoLDSfzhbzIAGFjjeeevUNViRMwJmB0E9bdeuHZuBNneGZdKag1qdIOsi7KNStSB6XZWE2mRacWXRMZTthfsdPXdTRK6Sd0reGvop/GA1UutPUoqUGRzc9nqddIgGIWap9jY78U4gMtlS2vSez0ITGpQiwg6DUdyBbuzGIyNVTs0rMj1KiE60EAlmpghrAAk1FkrPs21ccvwE1s0r5l1NKiyBFVYlnMFWJBmNCM09NNgCcSmsBsHkZRr522VR7hlLmDU+yW/RskZmsCIIy9e3UQh8R54zBXliH4rxAibJmhfxJYH7VJ9+MxQrHF0lwOAStGCGEeKNeknvZNP+eFv/AIG/j9+DPKvElrZWmQQT2YpVRYwVELK9QVA9onAb0iJ+RL0jO+X/AJDdI+zAvN5Spw18tmUGqjmaSalG5lUJTyqSSy3uZ8DgbKYT4dG0Hvbj7hAkl6OrcTtoCj1DhoWilAz2TVmYhpuiMXCde7bT7PA3x35pqouUrS4UuIA8/oUwP0dR8sdaGcp1aC1CSR3olTrB1Qy6RJLesCB4YVkY8QerUgCll6TNGrvnWpI28Wpz1ELhKlifNMHSaBpufO6Yqntijyt3Og8kI4ckjHlZnoVFrUjDqbWsRNwfI9cecJqyv48sE6qTvj6D0LZoMpXD9M6GW4TVwPilOrFSkwLkS6NANPaSBJ1Kb3Gw33xpxTkrK5o66LjLurLLaZRjEyFkBWEbqetwbAV3WoPTcVKZKspkFTBHsPnsR1FsHOE86tC08xSFRVZu8ln7xnay22i3S/jx1Rhc9K8upzpyXVQ4hDUsAl35pj+RcSpkJUy6ZwAlhVRgGgbLJIgz4qTH2Gcxy/WWCFczEgEHTI2m09cDOXuZDmCVoO2oCdFQCYESQVJB32364Of6azAJBU/ifHEWodd1pGZXeCrU4eBeN2YeKA8c4VnKbhaOV7YQPnGcBRMSNMSYnf78a5flJyVbiFdaukyuXQDSTaQWtI37sWgXucE+J8fq0011GCJOmYkk7wIm9sJXEudKZBCq9RwbF4C+ZsdXuge3DFP0r2gQst4/tCnyA/Hf6JtzuZpqiqmmll0MgiQqA+Mi8m8WnFZ8wcZ+UEKuoUVA0qbSfrET5dfs2xpm+MVa/wDWtI1BgFAEHaY6mJvPj44iUqZY3Biwnp5z5f44s0OG9Gc8hu5S6yvzN6OPRoUelQmT7x984f8AkDi8ZSLF6NRtSzdkfvav7xK+Wnzwp/JQEMCO6bxAwRoUauTo0c4rK61u49NiYPrEL7CFnUNiNiMN4lTB8QZxO3og4dUWkLuA3Thx3UvbmkihnRTTPQu7BWYAXCnVTbwktMycEstXXL0wdOoUkOkixYIJepeYLEWJNyzb4AUM4vZs5D0tCnSKoKQpdTeREGJkT5bYG5l8zn6q5Oh2tJI+eZwRbUIlDDBe73QSCxJny56OF8hDXaAbnyV6V7GNzA3voFG9FNP5zMTeMo8Ei5tv8Me4kcg0RSzfEKayVp0cwgJNzpYrJ6XicZhzEbGbTkEpRZsh80c9Iw/IV/5wf9lh78H+CZ8vkaLArqFMERJVWp90j2jT9/uAekpgMlT6flgv7KJ+zAnkni5pkZSr3QYejJiGaSVnqHkXiJ9ttRC9+FxuZu3X04oQe0Vrg7YpgqcQqvRo1BSU5iSop6iql9TBpPgBqM22xMzo+T5OsFAISnU7wsHZ/Xba14jyjeMe0acLTZYEFpncliRPtBYePXCzzXxVqzLlKJ1TOsSI7o1QT1+k58wN74TpvjStazYany4BM1A6KMud5BLHCmInBZX+/Abh7C8XHT8e4YLUwfwMfRKU91cLUt7yystgfx0wJzVI6pHxt0wUd5EYhZhxB/jjFSAQtqdzgV05LzzpmkVNPzoKNO2mJt593Drmsq3aDui+0L1k7DrhR5EzqJmSOzLVGEUiNkJuzN+qAARO+HzNZhie9aQBGuYkH8yxMbb3x8/xi/WBYcF3OEC0RSJzsrDsZA0Q4kfWOmQ3SQFEfreeFQpPt2874eecq/zN7ksoB1BoJm8geAO3jhFpLe9vf/hivhby6nAtspuJsy1BN99VvSY7TM/w8DtuMEspQ2PXz/HngbRA1AGD93hg9lkj8bfxxcpo8zlFqXWC8qJYgeBw28p16dbIIlYA0yHy9QTtfUpMGxjSfeDbCnmyQPjgfyzx35OXFZW7CoAYiwPR4O40zOm5HjaFcbhL4wGbjUJzBpA2Ql2xT1m6ZVKtTMFdNB1ZNJkFA4cEyZBL0dOkmFOreZwW4OKYRXdgCiq9W9gY7qbCAnzjbCDPjgbUOtH1gSUQOW+n84rLMiCsap6HWemIPM3Hly1BlKHXVVwCR6xaA1U9dImFF5J8jjlAHSkMaNft/wC1+i6mRuQFxOiHei+qXq5p39Z8tUJt1e5+/GY19GoK1sypswy9UMOsixHhYjGYer7iazeQSVDbIb80wekcA5KnffNnr/6RH8MFV4dSzOTyVWomtqNIaVE/OIVukC5MrI89tyCH9INT8ioD62YqHeNlHj7cE+SeNLVyaKAO0y4KMOpRiSrL1iRHtHsnVxfHhsUrOG/qg2DqxzCtflSLl1qs6miVLagTZSBCk7mSAJvbHLK8GoZWlm6iAqHotKNA0KQdKCQCJmSD9UC3UilCkopiO6KlWoqqLayytt1h4b2gbYGc5cRWnlnT6b2a8liTLGeumI23PnhKF5MojjPzHXy/KbmbeNznjZIfDU3mRPib/cPwcFTUicCuHA3/AIYk5qtAkY+gU7ssd1w8zc71pm8wAJnrgZXzWoRaN5P3+Q88NXI2Qo1RmqlelTq6WpBNckLPayRBBvC/DDT/AKMyoU/kNFjBJAVxIHj3tsQKvGmMlLHK5S4S90YkC89GfDBSoGs1nrRBuCEvA6wCZbxNp2wy5rMuWaI0m22IPEeKNTqlUVAoKqAFJ6bCNtjbpGIaccJhdNM3+q3X3z0P2Y5Kre+d5dey6Ong6JoAC4cYy/yimyVPVureQP0xP0hAM+eKirhlZlMhlJDeAK2N/ji8ASVfXTRSASYB1WEjrhXq8KyzNrejTljJbszcm5vr9/vw1htb1cFp1CXraTrFnN0IVYpUgzAODeVr2Hh5f5YcX4PlnpZgJQpBkoMyuAQwIHSWMbYr7K14EdfiPZbHV4dWiUXAsoFfRGPQohXqd1utjbBunwQZvIZMBboAdSxq0lodJNpAJZZ6jwJwsVcyIM28jI/zjB70fcTc0qlGJNImouxlWsyHrudVp3baBI8Ye/I17Nxr9kXCI25i1/FG+XstSFOr2AK0HNKGpsGuxYOb+qAEUxfc7nEvgXJ9A5sZtlYLqD0xPdZ9RLVPraVOiD1J8sc8vQUrmkpns1Y0HYwFvVNYPUW1nNNBf6wm2JXF+ICnl67MwRBThFBugAIpqJvJkW8hjnTI9r/hnV1vt7roXRZmkOGyS/RSx11/+VqfdjMa+iw/O5nxOWfrjMMV5ImQKFt4z5po9KCRQywv/XVp9mlOh3xlDl2tRq5WtlGRUzFJNWsygYoC6MPqn1h94i+npX9XKLa7ZndZ27C/24buC1hUytIEEJUoU9N7g0xp1DcBrT12HsxuKgwYfFcd0ggpN0YkqXcxYqK5bQmkQxLAKW66l+kRtuQSOothc4Xw569d6+bWKdCRTSO6xAJsfAQrMep0j2G2oV2o06alVrFmQ1YkCGGqrp2us92TBMTjtxapoyuYIWQtN1pzAMGzMY2kkfbhGnd1d9mgXcbD8+RTk/xWXcdBqqryDiBO8Dy/yxmezSib7DyH3n8QcRFePf5xixPRmYymYqj11rnvQC8CnTMaokCZ+Jx1dZXdWhLyLrm6akE81rqF6PaXaZSuEAYmuoJHkjbx0E/bhxfIVGDItIKCoAfV3iF2DWiJiRj1OK1gHZ2IC2Gtt2v3YC+04lZbiVWEZlADOF33/OFumOKqqjpZTJbddXFE6GMMuNF5n0ZKzOFmDEbE93x9+/liJQzVYm9KmXgAsFAcz4Gdx44453N1DmCiu41MRux62tI88cqz1e0jtKhPXvuJiJhZ3AvbAQ7XdFDTYXCMZTL1CK71FKBlgT4QfONowsVdITSyksIM3joCB16eeC/Ds65fsm1QVbdjcRuZJ+GA1Oq7G7STcmYiBP1TJMHHgBfRFjaQTdTaYAy2aO05do1HpB3nrJOKXo1I2PQXj8WuMXFl868Oys4CC41C4P6u2JXD+ILXq06ZVWBYFlqBWmP1fH9+KdDXdAMhbe53SNbRGc5rqkc1Vmdvcf44KPwirSTKZmgXJqxpYQGWoZOkeMgT7JBnAWiJCRuQNzMkxi4OSHVsplwbhkNMr+dTYkHyO8HzxZrakwtD7abFTKSEPcW8d1EyWYqClWFSiyN2lKaasGG7mUvBBB6xHnvgNn+B5zPZmhSemopapZqbagi1GGolyLuRECIJAMQDg1khWp0KpdFetTqKikNC1DC9k4Ed0kuJHluMGMvVXL0ahA1Vkp99zEO6KxPuXWQPHViQ2ToHF1gTfT6DZV5B0rMtzz4e6r30Y3q5hgbfJakA77CJxmM9F4GvMX/4V4PwxmGK8gTG6HQAmPTmmj0od4ZKd9WZ39uXxD5E4+EBy9QgITrpMbBXMd0me6jQT5EkyJnEr0oglMnExOZk9L9gQPKfb0OFfl/M0aNZGrr2lGbrvts0dY8Pb7MUKWnZPhbWOF9PdSJ5XR1mZpVrI8KkbkPsPrkbX6gfd7kjnHjK1B2FNtQHrkXUlbBBG8Tc9TG0XbOH0RWQNR0dk9U6FgwE0rKQRbvg2Num2EDmfi9LM1O0RNMyWMAa9tJiTFurX7xEYlYTTg1F3AnL7ftOYjNaCzTv7oEWHXrcfg4s70TZfXksxsPyg3I69klrYG8s8Oyb5bUy061cNLhgToBsqm8bCfeb4BvzDVy9WpTyVRqNLVdVVYLAQWvMA6eh6Yq1DhWl9M0G44nbwSELDTBsxO6tPKcOqIzMKiktMGGOmfq+HT4Y7DhTuy6qhPfRjqU7oengTJxVv9LeIEf7U4PiAt/2ccG5u4kCfyp/2Y6/m4S/0/INSf7THbDHcP6VnV+GVO1NQQDJ0hpEbjUIBm33Y2y2UrAae2U2iYk+Q1ETb9+Kp/phxPpmqnwS37GNRzvxP+1P71T+XfAzgUuwci9qs5K2+H8NdTLMpCyD1Mnz95wv0ajIBoZO8Bckbj2m253wh/014i1jmX+Cfy4H1OYc3N6rE36L5fm4GcCmtoR7/hFjxePXMD7K0srTYM7zTlrGWBBEHw6TjbJUgtdGhQB4MDEA/ZvitMrzJmxftm+C/dGJ39JM2QR27wVIIhetj08DjMeBVWfNcW9fwsvxqG1rH2/KR7kDpA8QYt5YY+S+LCkzUqrlaNW8ydIdRZo8xYx+bMwIXqyEHaI8cGOU+w7YjMBIKxT1nu6pG9/CQCeuLdUxvQuDhwSFM4iQFpVi/Ly/aPOgtotMBSvaaiCRt3lJ8MA+c+YuypGghUu6lDe9JQBeB9N9Q+DYKZbudxQ9niFldI0KQNjA3ufE7Yr/AJ5pUUzB7JgdRLPBDAMzMdxa4vGItFTsdMM2w1CtVkhEfd9f0jHoygNmD/7apt7seY7ejqnHbltvk7xHmVHw7wxmDYnZs9jyCzhX+yfMqwOf+GaspmU2ahUFdY6iCpteYVvuxULOd/AfgW/Hsx9I8xZUytUCVAK1U+srWj7SMUNzfwL5JmCq/wBVU79Br3WfV695ZCm/QHriphj8jnU7uGo8v0oVdHmAlHqiHJvHBl6jU3bTRdgS0GVYeqw+47yI8MTOY+VH/rcupdG1VGQADTMMHW41IwJgASIAvMhJqP7NvH8eGGzk/nFssQlbVUowAsRqpXJOkfSUhriZGkR1GN6mnkjm6eDc/MOB8fNCila9nRyeh5fpH+R6hbhtZTsuYIX9amh+8/iML2a5QzprVGp5dmXtH0kMgsWsYLbRjXlXj9LLZd6NRXYmsamqmFgjQi9WUi6k7dRhp4DzRSzFYUUFfUZNwoA0ibw5P2YkSyVNNUSTNju0p5jIJoGRufYjh5pRr5WvQamlWkUeoYRSQSTIEWJ+sMRszmxTLJUGllJDAzI0i8iLRI+Iw65l6XyrLrVBeo3b9kT9F6fZMG9a9lIB6Y045w2nnYNQBasj5w/TVbdmTeBB3EkGN9i/Hj5Ab0jbAj/CWfgjSXZTslvN8HroVD0GBOwid/0Zg44U+HO6K9OlVdG1aSiMwOkwR3QYg+PuxYnEc+HqCpUU01U6nD6Tp0neVJGgxb3bYTuFc5JSy+XpRVXsqYQlQtz1PrDVfxg41ixipka4iMEg2WsmFwsLQ6S10KzGSemC1WlWpqPpPTdV6dWUD7unjjrQ4bUZQ6UarK0gMqFgYsTYGBPiIPjhq4znGqZLtNbFatMkBrH3wTe3j1xNyueX5BQZEZUFEQrEDUEW5BEwGIaDHnGMduS9GHdGL3ynVZ7HZmtn4XSMeGVYDdlVIYd3TTY/cLX8Y2xpmcpUWnralUVAurWUJSCLHUBpj34buIZ+MilWWBNHXJHe1tsbWLF21Dbp4xjvxXilOkKdYoRS0oTTAWdD6dK+tB3Qx4e3GRjkx06PckfRZODxf9+F1WfGuGVaZYVKNRe9BJQ6Z/SjT4fHEfhPL9XMEEzTotY1WU6bj6Mx2jeQPtIxZfNOYaompCA1ZFUFjGntyFBa1vXMm/XCzzVzmqAUMme7ShUqWKBVH0F6k9Wba4vNxtrp6loIZY6jysmuqRwnvOvpdQ/SBxmSKK6RMtUCkHT3idHgLyT7Y9qdlcuXYW+GPKdIs0D3z+/xw28vcDNSpTpqe87BR4CTcnyG/uxSoqUMZ4DcpWrqi53idgmflThwp5CpVN2r1Ep0ltJ0MxMeZLbfmr44zDdyvw2nVzSpSUNl8ondJFi7R3hG7Ss+72YzEiWHrUhkPp5KtBOaWMR8dyrGdAQQdjY4SuZ+Ao1M0a6scuzBg6nvUmuNQsYABIJM29+HjGrrOHJoc9nA2cNik2kAEHYr5u4/yvVyvrd+kWhKyDuN7byjX2J3kCYnAM0vZbx/Hlj6KzfLzLPYFAjetSYSh9xBHhbywo8X5Ry7L38tUy5j1suZQx1KtIHhvsTjduJFndqG2PMagpWSgLtYjfwVQGwMWF8WZTq5TJBVBpLVCaalQkliYhgOsTMC02wLq8iUjdM6pPhVosg97Bnn2Rjk3o8qae7mcqxGw1lZ/vLbAaqSCqAb0lh/a2p45aclxZcrbLcbp1c3Tq6hTpZZahQt61QupXaxvvG4G+M4pn6VJRWolXqMVQ3J1gSQrJPdAhu8IgkeJxDr+j3iFMCKAqT9R1bbqfDfATiPBMxQ1drl6tMLuzUmCj9aNP24yKKFzgWu0AtbTZbdcla0gt1Ot9Uz5jjtCrlWDiYv2ZjWGiAyE23axj6wIPVLVo6m0TjkGE2Mxff8fgYwGR7fLDdLStp2kMOh9kpU1DpyC/cKwc3naacNy6uy6jQMLN+o2FxgxwULUymSRlFROyOtInUCT3bC4vEeZxUrMBuQPaY/ywUocOzNemsJmKtIRpAV3QdYFiFHkBifJhgc0ta+1zmTUdflcHObewsrK4rmaVR6jZhEa0qtSAAAN4LCTfb78IXN/GxWfQpVkDFifFiCJkjYAsB7SeuJdHkXNlQRlKkW6AHr0JB+zE9eRMyFl0pr+nVVfsm+NqWgggdmfICR4rE9dLM3KyNI/E+I1a+nWdQRQqraAIAsPHu74iUOFO58P8cWYeRwAC2ZywPSGZvdZTiRQ5Yy6Fe1erW7wGijT03MzDMZYGNgAfPD3WKKMfOPIIAjq3/wt5pN4BwB3cU6SF3MbCw2uT0F9z5Ysrg3BezDUMsxd6qquYqwIQbaU2Gn15mSfG1i/CeBV6isopLk6R9ampktIuSYk+A2HW+2G3hXCqdBdNNQJiT1Yi0k4BNUSVPdaMrPcpqCmbAc7zmd/S84JwxcvRWkklVm7XJkzJ88eYIYzBGtAFgiFxJuVmMxmMxlYWRjCMZj3Hl5c3pAgggEHcHEDM8Cy770l9wj7sEsZgbomO3CyHEbFLeY5My7bal9hn7wca/0WZI7LM1Ujx7wv4CQJwzYzAOowXuG2RBM/mq55j5dFa2dpKbf7VS7rL5taGHtHhfwRcp6P6na1BWqBMvTg9so/rA23ZgyNRgggnuneet+V6CupVgCCIIO2FrKcv8Az4DMTSpHXTQnbUbX6QV/F8auM8PdiNwefBDMcUhu4WI90O4FwB0phctSTLIRao3erMPM/bGwwU/oozXq5quxO+k6V/u3wzDGY26ow6uuVsJS3RuiWKfI2WE6tbT5xHwAwTo8v5dRApD9+CmMxuKWEC2ULJleeKg0uDUF2pr77/fiVRoKohVAA2AEDHXGYI2JjdgtC5x3K1C49xmMwRarMZjMZjyyv//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Rectangle 1"/>
          <p:cNvSpPr>
            <a:spLocks noChangeArrowheads="1"/>
          </p:cNvSpPr>
          <p:nvPr/>
        </p:nvSpPr>
        <p:spPr bwMode="auto">
          <a:xfrm>
            <a:off x="251520" y="2420888"/>
            <a:ext cx="8676000" cy="2246769"/>
          </a:xfrm>
          <a:prstGeom prst="rect">
            <a:avLst/>
          </a:prstGeom>
          <a:solidFill>
            <a:srgbClr val="5F5A3E"/>
          </a:solidFill>
          <a:ln>
            <a:noFill/>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Matth.5: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14 Jullie zijn het licht in de wereld.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Een stad die boven op een berg ligt, kan niet verborgen blijven. 15 Men steekt ook geen lamp aan om hem vervolgens onder een korenmaat weg te zetten, nee, men zet hem op een standaard, zodat hij licht geeft voor ieder die in huis is. 16 Zo moet jullie licht schijnen voor de mensen, opdat ze jullie goede daden zien en eer bewijzen aan jullie Vader in de hemel</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6" name="Rectangle 1"/>
          <p:cNvSpPr>
            <a:spLocks noChangeArrowheads="1"/>
          </p:cNvSpPr>
          <p:nvPr/>
        </p:nvSpPr>
        <p:spPr bwMode="auto">
          <a:xfrm>
            <a:off x="251520" y="1556792"/>
            <a:ext cx="8676000" cy="828000"/>
          </a:xfrm>
          <a:prstGeom prst="rect">
            <a:avLst/>
          </a:prstGeom>
          <a:solidFill>
            <a:srgbClr val="5F5A3E"/>
          </a:solidFill>
          <a:ln>
            <a:noFill/>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Matth.5: 1</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Toen hij de mensenmassa zag, ging hij de berg op. Daar ging hij zitten met zijn leerlingen om zich heen. </a:t>
            </a:r>
          </a:p>
        </p:txBody>
      </p:sp>
      <p:sp>
        <p:nvSpPr>
          <p:cNvPr id="7" name="Rectangle 1"/>
          <p:cNvSpPr>
            <a:spLocks noChangeArrowheads="1"/>
          </p:cNvSpPr>
          <p:nvPr/>
        </p:nvSpPr>
        <p:spPr bwMode="auto">
          <a:xfrm>
            <a:off x="304800" y="5083121"/>
            <a:ext cx="8676000" cy="612000"/>
          </a:xfrm>
          <a:prstGeom prst="rect">
            <a:avLst/>
          </a:prstGeom>
          <a:solidFill>
            <a:srgbClr val="5F5A3E"/>
          </a:solidFill>
          <a:ln>
            <a:noFill/>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WIE ZIJN HET LICHT DER WERELD ?</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3845887039"/>
              </p:ext>
            </p:extLst>
          </p:nvPr>
        </p:nvGraphicFramePr>
        <p:xfrm>
          <a:off x="1594800" y="2924943"/>
          <a:ext cx="5785512" cy="3804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3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Graphic spid="3"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QUExQWFhUXFhwbFxgXGCAeGhwiGR0cISEaHhwiHikgGholHRkYIjEiJSkrLi4uHiAzODQsNy0vLisBCgoKDg0OGxAQGzQmICY3OCwuLzQ1LCw0NDQ0NCwsLCw0LDQsLDQsLzQ0NCwtNCwsLCwsLCw0LCwsLCwsLCwsLP/AABEIAMAAmAMBIgACEQEDEQH/xAAcAAACAgMBAQAAAAAAAAAAAAAFBgQHAAIDAQj/xABMEAACAQIEAwQFBwgGCAcAAAABAhEDIQAEEjEFBkETIlFhBzJxgZEUI0JSobHwJGJygqLB0dIWM1SS4fEVFzRDRHSyszVTY2SDk8L/xAAbAQADAAMBAQAAAAAAAAAAAAADBAUBAgYAB//EADURAAEDAgQCCAYCAQUAAAAAAAEAAgMEEQUSITFBURMUFSJhcYGhIzKRwdHhQrHxFjM0UvD/2gAMAwEAAhEDEQA/AHLmTjhy+VzGZREdkqinDgxdgI3B64SW9KFax+T5XrbS3l5xg96Q/wDwzN2j8qp7+TrfFRoSAeh0n3ze/wAMKYZTRSwZntBP7Qq2V7JLNcrIp+kLMmk1UZXLaFqCmTDXYoWje0ACZ+sMcj6TavXK5b3q382+COe4EycNqZZjLqq1CPBu+5X2Db3Yqymwk7Dy/d4fxxvSMpZw7K0aGyDUOnitdx1CsBvSbUO2Vyx/Vb+ONG9JVT+yZaP0D/NhQpIdj8MSVCjoJw83Dqd38QkTXTD+RTJ/rHq7fI8qY8Eb+OPf9YVb+x5aPAA/H1sAFCY6qFPScE7Ip3cAtO1JxxKMv6Q6/wDZMuf1XH/6xzHpCrjfJ0Pg/Xr63swOGgfxx5qS+2NewqTewXu16jmUVXn+t/ZKA8u+D/1Y1f0gVhP5HQtPV/5sDVKY9KKfeMe7CpbfKFjtio5lTm58qnfJ0I8w/wDPjgeem2+RZef1/wCfEdUTGy0Rj3YNPsAFntmccSuq89uYjIZf9sx+1jg/pBIN8llh/wDZ/PjypTA8sBOLII6Aj/G2NJcGgY24AR4cWme61yjtLn2o5IXIZZ4UsQO0MAbk97bGUef2mRk8qpJ6NUvt+f54K+iTKJFWo41Gq/YkG8IqBnv119ooNh6uEfiWT+S5urSA0hahgST3dXdkxc6SL+ftxMhgpZJXRlo0VOSSoZGH5jqn/l/mepmarUqtCnTHYVaitTZ5BRZG7HHuB3JlRflRm/5PX/6L/ux7hbEqSCCbI0C1uSZw6olmizOJTRz8dXDc55ZlAPcyYrFMh2FTLvXU9hU0vMWZFYax1llEgjzHji0ef+7w7N73zSe4Erjhw/g9PM8MoUnAE0dVJpHdcargwSJ62MhdvAtNVCnpWF3ykkH7IFREZJiBuBdHc9mQlaszmFV0Zj4AByT8MU/yzwJsy0d5UQaqrrfQACepAk6SB8YMHD3msnmKmXFIXrHTR1EyCEcp2kxMaCG2mPO2JlGhSyeUrALZaTK1SADUfSVLkz0J9UzGo+cp0Uoow5o1c51h+fdFqYunseDRcqt+E8Oq1yVoIzsBLKCLCYuSRO4387YmZvgWaSotMUi7Nq0wQARTiSGkjYjeD5YI+jPNotetTcxrp2NxJpTuZtZm95wfbjSUc5k0csusVASDfVVIRJ6ggofGdXlilPXzx1BhaNLXSEVDFJEJHHW9kucU5UzVBZ0rUAEtocErpEmQY28f3Y8pcoZ9llqa042FRgCZiwufHrEYcM1xBsslerDMU9WRAJ1gESJ0g7TBgE4lcS4h25D0C5VkVtps4sD4HcYQOM1IhD7cbJ3siAy5b8LqrqvDM0tRKLUSKtT1EkSd9oMePXocGqPJGaKEuadN4kU3bvH4WER13xnFeaqa5/LVqaM6ZaQbgBpLSVMbQ1pAmPZh54jnRVKVKNU6agBAA+ttIMfb1HwYrMSqYYmPA1O6BTYfBJI5l9lUucpVaDaayaWiYJBsRa4MQcMFHlbPFFcZdoPSQG2mSCZAPhv4xiDxrj6vxFMyoNRKb0wTAOpabXYGfpQSs+Xnh6+Xsx7VHOl4bUBLAN0PSQbEDwwaoxWogYx1t90ODDIZ3uF9tkkcO4XmcwzpSQzTbTULEKqtfu6iReQbDEnPcvZqlUWk1MM1QEppcEMFjUZ2EBhPt64aOH8TFUZhVYCpTzdUMFVRMswV9791IJ6Ee8jF4jUPEcur6yHo1EpufGoDLb7dwA/ojGDjNT0zmAaAX9rrYYRD0QffjZBOP8CzOUQPWVdBMBlYMJ6AxsSdv4xI3iHA3GUpZumxqI6/OiR820kW/NtEzY26zhk514o65ZkJcrVIVQVtFzq9sKY8588SvR5xCl8kam8MFdkq6rgiodSsVt3ZDAzfunGvas76cTOHG3oidnRxTGJvELT0dZgdjRA3Ws4f26T+4rhZ50yxzXEOzy4DVGVARfcLJJ8AFKknww2cM4fTyZzNPVNJPylRB1hSGR0YkkSNCQ3WcFuVeDLljrIAq1mFWuYtTVmDLQWRIUSQZ3g+AwgyobFM+bgdvVPuizxsjO439Er8uZAZfiFegrFlpUK6BiIJJpAmw85+6++MwO5HzprZ7MVmEGpSzDkHeWVjHTYGMZhrECS9pPILShsGG3NO/pFqxkMxb/jE2Enp0wt8jcZKKuTrRTk9plyRBlyDpkWIYmQfGRfoxekr/YK1t82v3f4YjVOCrnMhlRUUCpTSmwJHrICQ9IncA9D0JnacCDo+otbJ8pvryPBCObrBc3cWRqrWIWmSShHaL4AAsJH8Pdhe5oztWufktCGPZOXgkFEpaTci3fuI8vPBitn6einW1fNa2AWH7TUToFMgjUamuRETNt8c+G8GpZHL5pp+cai5qy0xIbQmoySFlpkmTEzhGljZHIHSHUGwHimalxcwtbx3S16MGK1q5BgdlMwTPfXz8sd+bUC5rhoBZm+USbdFqZfbfz+IxB9G1ZhmKoAF6BuTAEMpvAkyRFsdudqGmitZWPa5eqGRmU6TqKAyJN9SUzJJkAjrh+o0xIXO4+yVphmoz4FMfNyP2NeQWYUj4Wgi5E7bmPLHLgVUvlcpTLf7sEQCSJJ8+gGJHEMzKs4WGr0mZQWlu+tlgEX7wG58DviFyhlmqcPo1TUOldWlQYsjWi3Qfuv1xNDT1Ut5O9lQuBOCeIVSmrIkjz+P4+GLc4DmWGUyY1gA0wQN43HvF5nFdcf4OcvW0/QaWp3vE7H85ZAJ67mJjFk8AygbJZM6qYmksh5k38rQPHFTFHNkgY5u1/sp9A0tnc1yrDjpjMZi0fPVLHp32MeUTGG/lCsPkIQkgLUaBqF5gztMAnCjxhQczXVEk9vUUAXJJqMAB5zYeZxY2T4cMtljSLkCmGZ5EajdmI8JOoD2YxijvgMbxNljDm2mc/gEF5YQ/LM6WLBlU+qs2qNOokwNlW30tVtjjpUrN/pPJrJhkZYF2h9fjaZtjhyZWD083XcrqqVQqiSSIDMRPVRrQA+WOuUyani6CYNOnqsdiEYQSfJh4dMLONqh5dwbb2TQ/wCO3xdp9Vtz8y9gVIf11A1EEzI2iZIA+zC1y/xGpk2p1npzQrqVJibK3eg9GDAWO4nBf0gMopIpJk1pFpnSlQE2O0svtnBflPhlLOcKShUeB2lUKwE6HliGib9xz3TuDuMEpXMZRjP8pNj+VrVNJqe7uApVK706ocHSJQi+tbHcbyUpj3Yi8ycZFKkVCF62YlVH1i/dLbnurqhepY+045ZLg1XLgU6etpUisWIOhzpnTYWIJgQQe6et9+EcuUjmjmmDOCw7PWZ71M995G6iFCnYEmLAYWa2NjrvN2t2+uice8vb3R3jul/kPJNSzlanU7rpl64Zeo7l9vd1xmJvAM923Fs7UEENTzEFdiFUqpB81WZxmKFa4ueD4BL0Le4fNNPpTqRk2vH5YB+w2IvIXFi+XFL/AHtAEBZMtTYXi02nb9E9bdPSuT8kJG/y0/8Aaf4bDGcU5TNWllcxlSadZEpLV03LKyp85A3dQTY7iR0g6NbG+hbG82udD4hKXe2pLm+FwjNJh82w72kVNIHUsVAa3UWnATnLiy08s9PdqgZV6eBdt+lgPbidSFUdztFZpIaoEIWLHUKeon9oD2dRvD+D1FTMV8x36ho1BSmRpUagTpsFLBlgXgEzidRgdK18rtGnQc07VaRlrBqfZJOTzFSiadaleohlREz+b7Dt78WTx7gwdaiMCykWabrF1YDYgQDHhit6FPUkT0w7cncUatRNKpUk5aIH0tE2Im1o0x0GnecXMbp3NaypZu3dRsInBc6B2xXbk3iBqUGyiga8udDOhsVlgCZj8+LTbpNszOTq5TM1cxSRq1Guq9qtMxVXST84FVTqEkwBuWNxM4jcwZeplimeyyBFCxmEDAFqYgjVIIGoCCRt3TBvgpwjj1PMp2tEtqnvqP6yATYibqYvfw22xFldb4zRdjvmHI/ZVmC9oibObst6GbpVEZWUZnLyQxEFZHgN1jp/jiUlXIwoFMqqiFUSFUTsB0wLqcuUKml8lUOVrqsLp/q2Hg6wTHgPYYNoMty65VJqKXCjUw2JgAn1diZOFZMjWfDdccuITLDd3xBY81GpNlKTtVoUJqn1nJkwYm8xAAwocdzVbNuMrlQKhM6qggqqiwBbwJm9pItN4YeJ8k9rXY5nNN8mBBSih3iLGQAACPzidRgrF+uWahTVqWWQLTuXANjYLqJJ37qmfIYYEjIyJHHM/lwCBkL7taMreJXM5f5Nl+zDaqdNSG1WdVHjFtPWcBuTqTdlXzkXr1G2voVC1gTcgsx9oRccc3xB8/VOXoNCqD21ci5UWtG4NoHU9cFK2bShROiadKmgA6wLgHf1vf7Ixh2ZrC0/O/ceCKyz3Aj5WJL57zKtUpp9NNRebDv6Y6+RJ9oxN9HmcKs+XdtHbBalGVImoLDSfzhbzIAGFjjeeevUNViRMwJmB0E9bdeuHZuBNneGZdKag1qdIOsi7KNStSB6XZWE2mRacWXRMZTthfsdPXdTRK6Sd0reGvop/GA1UutPUoqUGRzc9nqddIgGIWap9jY78U4gMtlS2vSez0ITGpQiwg6DUdyBbuzGIyNVTs0rMj1KiE60EAlmpghrAAk1FkrPs21ccvwE1s0r5l1NKiyBFVYlnMFWJBmNCM09NNgCcSmsBsHkZRr522VR7hlLmDU+yW/RskZmsCIIy9e3UQh8R54zBXliH4rxAibJmhfxJYH7VJ9+MxQrHF0lwOAStGCGEeKNeknvZNP+eFv/AIG/j9+DPKvElrZWmQQT2YpVRYwVELK9QVA9onAb0iJ+RL0jO+X/AJDdI+zAvN5Spw18tmUGqjmaSalG5lUJTyqSSy3uZ8DgbKYT4dG0Hvbj7hAkl6OrcTtoCj1DhoWilAz2TVmYhpuiMXCde7bT7PA3x35pqouUrS4UuIA8/oUwP0dR8sdaGcp1aC1CSR3olTrB1Qy6RJLesCB4YVkY8QerUgCll6TNGrvnWpI28Wpz1ELhKlifNMHSaBpufO6Yqntijyt3Og8kI4ckjHlZnoVFrUjDqbWsRNwfI9cecJqyv48sE6qTvj6D0LZoMpXD9M6GW4TVwPilOrFSkwLkS6NANPaSBJ1Kb3Gw33xpxTkrK5o66LjLurLLaZRjEyFkBWEbqetwbAV3WoPTcVKZKspkFTBHsPnsR1FsHOE86tC08xSFRVZu8ln7xnay22i3S/jx1Rhc9K8upzpyXVQ4hDUsAl35pj+RcSpkJUy6ZwAlhVRgGgbLJIgz4qTH2Gcxy/WWCFczEgEHTI2m09cDOXuZDmCVoO2oCdFQCYESQVJB32364Of6azAJBU/ifHEWodd1pGZXeCrU4eBeN2YeKA8c4VnKbhaOV7YQPnGcBRMSNMSYnf78a5flJyVbiFdaukyuXQDSTaQWtI37sWgXucE+J8fq0011GCJOmYkk7wIm9sJXEudKZBCq9RwbF4C+ZsdXuge3DFP0r2gQst4/tCnyA/Hf6JtzuZpqiqmmll0MgiQqA+Mi8m8WnFZ8wcZ+UEKuoUVA0qbSfrET5dfs2xpm+MVa/wDWtI1BgFAEHaY6mJvPj44iUqZY3Biwnp5z5f44s0OG9Gc8hu5S6yvzN6OPRoUelQmT7x984f8AkDi8ZSLF6NRtSzdkfvav7xK+Wnzwp/JQEMCO6bxAwRoUauTo0c4rK61u49NiYPrEL7CFnUNiNiMN4lTB8QZxO3og4dUWkLuA3Thx3UvbmkihnRTTPQu7BWYAXCnVTbwktMycEstXXL0wdOoUkOkixYIJepeYLEWJNyzb4AUM4vZs5D0tCnSKoKQpdTeREGJkT5bYG5l8zn6q5Oh2tJI+eZwRbUIlDDBe73QSCxJny56OF8hDXaAbnyV6V7GNzA3voFG9FNP5zMTeMo8Ei5tv8Me4kcg0RSzfEKayVp0cwgJNzpYrJ6XicZhzEbGbTkEpRZsh80c9Iw/IV/5wf9lh78H+CZ8vkaLArqFMERJVWp90j2jT9/uAekpgMlT6flgv7KJ+zAnkni5pkZSr3QYejJiGaSVnqHkXiJ9ttRC9+FxuZu3X04oQe0Vrg7YpgqcQqvRo1BSU5iSop6iql9TBpPgBqM22xMzo+T5OsFAISnU7wsHZ/Xba14jyjeMe0acLTZYEFpncliRPtBYePXCzzXxVqzLlKJ1TOsSI7o1QT1+k58wN74TpvjStazYany4BM1A6KMud5BLHCmInBZX+/Abh7C8XHT8e4YLUwfwMfRKU91cLUt7yystgfx0wJzVI6pHxt0wUd5EYhZhxB/jjFSAQtqdzgV05LzzpmkVNPzoKNO2mJt593Drmsq3aDui+0L1k7DrhR5EzqJmSOzLVGEUiNkJuzN+qAARO+HzNZhie9aQBGuYkH8yxMbb3x8/xi/WBYcF3OEC0RSJzsrDsZA0Q4kfWOmQ3SQFEfreeFQpPt2874eecq/zN7ksoB1BoJm8geAO3jhFpLe9vf/hivhby6nAtspuJsy1BN99VvSY7TM/w8DtuMEspQ2PXz/HngbRA1AGD93hg9lkj8bfxxcpo8zlFqXWC8qJYgeBw28p16dbIIlYA0yHy9QTtfUpMGxjSfeDbCnmyQPjgfyzx35OXFZW7CoAYiwPR4O40zOm5HjaFcbhL4wGbjUJzBpA2Ql2xT1m6ZVKtTMFdNB1ZNJkFA4cEyZBL0dOkmFOreZwW4OKYRXdgCiq9W9gY7qbCAnzjbCDPjgbUOtH1gSUQOW+n84rLMiCsap6HWemIPM3Hly1BlKHXVVwCR6xaA1U9dImFF5J8jjlAHSkMaNft/wC1+i6mRuQFxOiHei+qXq5p39Z8tUJt1e5+/GY19GoK1sypswy9UMOsixHhYjGYer7iazeQSVDbIb80wekcA5KnffNnr/6RH8MFV4dSzOTyVWomtqNIaVE/OIVukC5MrI89tyCH9INT8ioD62YqHeNlHj7cE+SeNLVyaKAO0y4KMOpRiSrL1iRHtHsnVxfHhsUrOG/qg2DqxzCtflSLl1qs6miVLagTZSBCk7mSAJvbHLK8GoZWlm6iAqHotKNA0KQdKCQCJmSD9UC3UilCkopiO6KlWoqqLayytt1h4b2gbYGc5cRWnlnT6b2a8liTLGeumI23PnhKF5MojjPzHXy/KbmbeNznjZIfDU3mRPib/cPwcFTUicCuHA3/AIYk5qtAkY+gU7ssd1w8zc71pm8wAJnrgZXzWoRaN5P3+Q88NXI2Qo1RmqlelTq6WpBNckLPayRBBvC/DDT/AKMyoU/kNFjBJAVxIHj3tsQKvGmMlLHK5S4S90YkC89GfDBSoGs1nrRBuCEvA6wCZbxNp2wy5rMuWaI0m22IPEeKNTqlUVAoKqAFJ6bCNtjbpGIaccJhdNM3+q3X3z0P2Y5Kre+d5dey6Ong6JoAC4cYy/yimyVPVureQP0xP0hAM+eKirhlZlMhlJDeAK2N/ji8ASVfXTRSASYB1WEjrhXq8KyzNrejTljJbszcm5vr9/vw1htb1cFp1CXraTrFnN0IVYpUgzAODeVr2Hh5f5YcX4PlnpZgJQpBkoMyuAQwIHSWMbYr7K14EdfiPZbHV4dWiUXAsoFfRGPQohXqd1utjbBunwQZvIZMBboAdSxq0lodJNpAJZZ6jwJwsVcyIM28jI/zjB70fcTc0qlGJNImouxlWsyHrudVp3baBI8Ye/I17Nxr9kXCI25i1/FG+XstSFOr2AK0HNKGpsGuxYOb+qAEUxfc7nEvgXJ9A5sZtlYLqD0xPdZ9RLVPraVOiD1J8sc8vQUrmkpns1Y0HYwFvVNYPUW1nNNBf6wm2JXF+ICnl67MwRBThFBugAIpqJvJkW8hjnTI9r/hnV1vt7roXRZmkOGyS/RSx11/+VqfdjMa+iw/O5nxOWfrjMMV5ImQKFt4z5po9KCRQywv/XVp9mlOh3xlDl2tRq5WtlGRUzFJNWsygYoC6MPqn1h94i+npX9XKLa7ZndZ27C/24buC1hUytIEEJUoU9N7g0xp1DcBrT12HsxuKgwYfFcd0ggpN0YkqXcxYqK5bQmkQxLAKW66l+kRtuQSOothc4Xw569d6+bWKdCRTSO6xAJsfAQrMep0j2G2oV2o06alVrFmQ1YkCGGqrp2us92TBMTjtxapoyuYIWQtN1pzAMGzMY2kkfbhGnd1d9mgXcbD8+RTk/xWXcdBqqryDiBO8Dy/yxmezSib7DyH3n8QcRFePf5xixPRmYymYqj11rnvQC8CnTMaokCZ+Jx1dZXdWhLyLrm6akE81rqF6PaXaZSuEAYmuoJHkjbx0E/bhxfIVGDItIKCoAfV3iF2DWiJiRj1OK1gHZ2IC2Gtt2v3YC+04lZbiVWEZlADOF33/OFumOKqqjpZTJbddXFE6GMMuNF5n0ZKzOFmDEbE93x9+/liJQzVYm9KmXgAsFAcz4Gdx44453N1DmCiu41MRux62tI88cqz1e0jtKhPXvuJiJhZ3AvbAQ7XdFDTYXCMZTL1CK71FKBlgT4QfONowsVdITSyksIM3joCB16eeC/Ds65fsm1QVbdjcRuZJ+GA1Oq7G7STcmYiBP1TJMHHgBfRFjaQTdTaYAy2aO05do1HpB3nrJOKXo1I2PQXj8WuMXFl868Oys4CC41C4P6u2JXD+ILXq06ZVWBYFlqBWmP1fH9+KdDXdAMhbe53SNbRGc5rqkc1Vmdvcf44KPwirSTKZmgXJqxpYQGWoZOkeMgT7JBnAWiJCRuQNzMkxi4OSHVsplwbhkNMr+dTYkHyO8HzxZrakwtD7abFTKSEPcW8d1EyWYqClWFSiyN2lKaasGG7mUvBBB6xHnvgNn+B5zPZmhSemopapZqbagi1GGolyLuRECIJAMQDg1khWp0KpdFetTqKikNC1DC9k4Ed0kuJHluMGMvVXL0ahA1Vkp99zEO6KxPuXWQPHViQ2ToHF1gTfT6DZV5B0rMtzz4e6r30Y3q5hgbfJakA77CJxmM9F4GvMX/4V4PwxmGK8gTG6HQAmPTmmj0od4ZKd9WZ39uXxD5E4+EBy9QgITrpMbBXMd0me6jQT5EkyJnEr0oglMnExOZk9L9gQPKfb0OFfl/M0aNZGrr2lGbrvts0dY8Pb7MUKWnZPhbWOF9PdSJ5XR1mZpVrI8KkbkPsPrkbX6gfd7kjnHjK1B2FNtQHrkXUlbBBG8Tc9TG0XbOH0RWQNR0dk9U6FgwE0rKQRbvg2Num2EDmfi9LM1O0RNMyWMAa9tJiTFurX7xEYlYTTg1F3AnL7ftOYjNaCzTv7oEWHXrcfg4s70TZfXksxsPyg3I69klrYG8s8Oyb5bUy061cNLhgToBsqm8bCfeb4BvzDVy9WpTyVRqNLVdVVYLAQWvMA6eh6Yq1DhWl9M0G44nbwSELDTBsxO6tPKcOqIzMKiktMGGOmfq+HT4Y7DhTuy6qhPfRjqU7oengTJxVv9LeIEf7U4PiAt/2ccG5u4kCfyp/2Y6/m4S/0/INSf7THbDHcP6VnV+GVO1NQQDJ0hpEbjUIBm33Y2y2UrAae2U2iYk+Q1ETb9+Kp/phxPpmqnwS37GNRzvxP+1P71T+XfAzgUuwci9qs5K2+H8NdTLMpCyD1Mnz95wv0ajIBoZO8Bckbj2m253wh/014i1jmX+Cfy4H1OYc3N6rE36L5fm4GcCmtoR7/hFjxePXMD7K0srTYM7zTlrGWBBEHw6TjbJUgtdGhQB4MDEA/ZvitMrzJmxftm+C/dGJ39JM2QR27wVIIhetj08DjMeBVWfNcW9fwsvxqG1rH2/KR7kDpA8QYt5YY+S+LCkzUqrlaNW8ydIdRZo8xYx+bMwIXqyEHaI8cGOU+w7YjMBIKxT1nu6pG9/CQCeuLdUxvQuDhwSFM4iQFpVi/Ly/aPOgtotMBSvaaiCRt3lJ8MA+c+YuypGghUu6lDe9JQBeB9N9Q+DYKZbudxQ9niFldI0KQNjA3ufE7Yr/AJ5pUUzB7JgdRLPBDAMzMdxa4vGItFTsdMM2w1CtVkhEfd9f0jHoygNmD/7apt7seY7ejqnHbltvk7xHmVHw7wxmDYnZs9jyCzhX+yfMqwOf+GaspmU2ahUFdY6iCpteYVvuxULOd/AfgW/Hsx9I8xZUytUCVAK1U+srWj7SMUNzfwL5JmCq/wBVU79Br3WfV695ZCm/QHriphj8jnU7uGo8v0oVdHmAlHqiHJvHBl6jU3bTRdgS0GVYeqw+47yI8MTOY+VH/rcupdG1VGQADTMMHW41IwJgASIAvMhJqP7NvH8eGGzk/nFssQlbVUowAsRqpXJOkfSUhriZGkR1GN6mnkjm6eDc/MOB8fNCila9nRyeh5fpH+R6hbhtZTsuYIX9amh+8/iML2a5QzprVGp5dmXtH0kMgsWsYLbRjXlXj9LLZd6NRXYmsamqmFgjQi9WUi6k7dRhp4DzRSzFYUUFfUZNwoA0ibw5P2YkSyVNNUSTNju0p5jIJoGRufYjh5pRr5WvQamlWkUeoYRSQSTIEWJ+sMRszmxTLJUGllJDAzI0i8iLRI+Iw65l6XyrLrVBeo3b9kT9F6fZMG9a9lIB6Y045w2nnYNQBasj5w/TVbdmTeBB3EkGN9i/Hj5Ab0jbAj/CWfgjSXZTslvN8HroVD0GBOwid/0Zg44U+HO6K9OlVdG1aSiMwOkwR3QYg+PuxYnEc+HqCpUU01U6nD6Tp0neVJGgxb3bYTuFc5JSy+XpRVXsqYQlQtz1PrDVfxg41ixipka4iMEg2WsmFwsLQ6S10KzGSemC1WlWpqPpPTdV6dWUD7unjjrQ4bUZQ6UarK0gMqFgYsTYGBPiIPjhq4znGqZLtNbFatMkBrH3wTe3j1xNyueX5BQZEZUFEQrEDUEW5BEwGIaDHnGMduS9GHdGL3ynVZ7HZmtn4XSMeGVYDdlVIYd3TTY/cLX8Y2xpmcpUWnralUVAurWUJSCLHUBpj34buIZ+MilWWBNHXJHe1tsbWLF21Dbp4xjvxXilOkKdYoRS0oTTAWdD6dK+tB3Qx4e3GRjkx06PckfRZODxf9+F1WfGuGVaZYVKNRe9BJQ6Z/SjT4fHEfhPL9XMEEzTotY1WU6bj6Mx2jeQPtIxZfNOYaompCA1ZFUFjGntyFBa1vXMm/XCzzVzmqAUMme7ShUqWKBVH0F6k9Wba4vNxtrp6loIZY6jysmuqRwnvOvpdQ/SBxmSKK6RMtUCkHT3idHgLyT7Y9qdlcuXYW+GPKdIs0D3z+/xw28vcDNSpTpqe87BR4CTcnyG/uxSoqUMZ4DcpWrqi53idgmflThwp5CpVN2r1Ep0ltJ0MxMeZLbfmr44zDdyvw2nVzSpSUNl8ondJFi7R3hG7Ss+72YzEiWHrUhkPp5KtBOaWMR8dyrGdAQQdjY4SuZ+Ao1M0a6scuzBg6nvUmuNQsYABIJM29+HjGrrOHJoc9nA2cNik2kAEHYr5u4/yvVyvrd+kWhKyDuN7byjX2J3kCYnAM0vZbx/Hlj6KzfLzLPYFAjetSYSh9xBHhbywo8X5Ry7L38tUy5j1suZQx1KtIHhvsTjduJFndqG2PMagpWSgLtYjfwVQGwMWF8WZTq5TJBVBpLVCaalQkliYhgOsTMC02wLq8iUjdM6pPhVosg97Bnn2Rjk3o8qae7mcqxGw1lZ/vLbAaqSCqAb0lh/a2p45aclxZcrbLcbp1c3Tq6hTpZZahQt61QupXaxvvG4G+M4pn6VJRWolXqMVQ3J1gSQrJPdAhu8IgkeJxDr+j3iFMCKAqT9R1bbqfDfATiPBMxQ1drl6tMLuzUmCj9aNP24yKKFzgWu0AtbTZbdcla0gt1Ot9Uz5jjtCrlWDiYv2ZjWGiAyE23axj6wIPVLVo6m0TjkGE2Mxff8fgYwGR7fLDdLStp2kMOh9kpU1DpyC/cKwc3naacNy6uy6jQMLN+o2FxgxwULUymSRlFROyOtInUCT3bC4vEeZxUrMBuQPaY/ywUocOzNemsJmKtIRpAV3QdYFiFHkBifJhgc0ta+1zmTUdflcHObewsrK4rmaVR6jZhEa0qtSAAAN4LCTfb78IXN/GxWfQpVkDFifFiCJkjYAsB7SeuJdHkXNlQRlKkW6AHr0JB+zE9eRMyFl0pr+nVVfsm+NqWgggdmfICR4rE9dLM3KyNI/E+I1a+nWdQRQqraAIAsPHu74iUOFO58P8cWYeRwAC2ZywPSGZvdZTiRQ5Yy6Fe1erW7wGijT03MzDMZYGNgAfPD3WKKMfOPIIAjq3/wt5pN4BwB3cU6SF3MbCw2uT0F9z5Ysrg3BezDUMsxd6qquYqwIQbaU2Gn15mSfG1i/CeBV6isopLk6R9ampktIuSYk+A2HW+2G3hXCqdBdNNQJiT1Yi0k4BNUSVPdaMrPcpqCmbAc7zmd/S84JwxcvRWkklVm7XJkzJ88eYIYzBGtAFgiFxJuVmMxmMxlYWRjCMZj3Hl5c3pAgggEHcHEDM8Cy770l9wj7sEsZgbomO3CyHEbFLeY5My7bal9hn7wca/0WZI7LM1Ujx7wv4CQJwzYzAOowXuG2RBM/mq55j5dFa2dpKbf7VS7rL5taGHtHhfwRcp6P6na1BWqBMvTg9so/rA23ZgyNRgggnuneet+V6CupVgCCIIO2FrKcv8Az4DMTSpHXTQnbUbX6QV/F8auM8PdiNwefBDMcUhu4WI90O4FwB0phctSTLIRao3erMPM/bGwwU/oozXq5quxO+k6V/u3wzDGY26ow6uuVsJS3RuiWKfI2WE6tbT5xHwAwTo8v5dRApD9+CmMxuKWEC2ULJleeKg0uDUF2pr77/fiVRoKohVAA2AEDHXGYI2JjdgtC5x3K1C49xmMwRarMZjMZjyyv//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Rectangle 1"/>
          <p:cNvSpPr>
            <a:spLocks noChangeArrowheads="1"/>
          </p:cNvSpPr>
          <p:nvPr/>
        </p:nvSpPr>
        <p:spPr bwMode="auto">
          <a:xfrm>
            <a:off x="971600" y="1850048"/>
            <a:ext cx="7488000" cy="1938992"/>
          </a:xfrm>
          <a:prstGeom prst="rect">
            <a:avLst/>
          </a:prstGeom>
          <a:solidFill>
            <a:srgbClr val="5F5A3E"/>
          </a:solidFill>
          <a:ln>
            <a:noFill/>
          </a:ln>
          <a:effectLst/>
          <a:scene3d>
            <a:camera prst="orthographicFront"/>
            <a:lightRig rig="threePt" dir="t"/>
          </a:scene3d>
          <a:sp3d>
            <a:bevelT prst="angle"/>
          </a:sp3d>
        </p:spPr>
        <p:txBody>
          <a:bodyPr vert="horz" wrap="square" lIns="91440" tIns="45720" rIns="91440" bIns="45720" numCol="1" anchor="ctr" anchorCtr="0" compatLnSpc="1">
            <a:prstTxWarp prst="textNoShape">
              <a:avLst/>
            </a:prstTxWarp>
            <a:spAutoFit/>
          </a:bodyPr>
          <a:lstStyle/>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Jes.51:4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Luistert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naar Mij, mijn volk, en mijn natie,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neig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uw oor tot Mij.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Want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een wet zal van Mij uitgaan en </a:t>
            </a:r>
            <a:endPar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mijn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recht zal Ik stellen tot een licht der volken. </a:t>
            </a:r>
          </a:p>
          <a:p>
            <a:pPr algn="ct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504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5496" y="1340768"/>
            <a:ext cx="9108000" cy="1008000"/>
          </a:xfrm>
        </p:spPr>
        <p:txBody>
          <a:bodyPr>
            <a:noAutofit/>
          </a:bodyPr>
          <a:lstStyle/>
          <a:p>
            <a:r>
              <a:rPr lang="nl-NL" sz="6000" i="1" dirty="0" smtClean="0">
                <a:solidFill>
                  <a:schemeClr val="bg1"/>
                </a:solidFill>
              </a:rPr>
              <a:t>Wanneer je komt in het land,</a:t>
            </a:r>
            <a:endParaRPr lang="nl-NL" sz="6000" i="1" dirty="0">
              <a:solidFill>
                <a:schemeClr val="bg1"/>
              </a:solidFill>
            </a:endParaRPr>
          </a:p>
        </p:txBody>
      </p:sp>
      <p:sp>
        <p:nvSpPr>
          <p:cNvPr id="4" name="Ondertitel 2"/>
          <p:cNvSpPr txBox="1">
            <a:spLocks/>
          </p:cNvSpPr>
          <p:nvPr/>
        </p:nvSpPr>
        <p:spPr>
          <a:xfrm>
            <a:off x="2051720" y="1844824"/>
            <a:ext cx="5832648" cy="23762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15000" b="1" i="1" dirty="0" smtClean="0">
                <a:solidFill>
                  <a:schemeClr val="bg1"/>
                </a:solidFill>
              </a:rPr>
              <a:t>Dan…</a:t>
            </a:r>
            <a:endParaRPr lang="nl-NL" sz="15000" b="1" i="1" dirty="0">
              <a:solidFill>
                <a:schemeClr val="bg1"/>
              </a:solidFill>
            </a:endParaRPr>
          </a:p>
        </p:txBody>
      </p:sp>
      <p:sp>
        <p:nvSpPr>
          <p:cNvPr id="6" name="Ondertitel 2"/>
          <p:cNvSpPr txBox="1">
            <a:spLocks/>
          </p:cNvSpPr>
          <p:nvPr/>
        </p:nvSpPr>
        <p:spPr>
          <a:xfrm>
            <a:off x="0" y="4653136"/>
            <a:ext cx="9108000" cy="1008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6000" i="1" dirty="0" smtClean="0">
                <a:solidFill>
                  <a:schemeClr val="bg1"/>
                </a:solidFill>
              </a:rPr>
              <a:t>Laat je Mijn licht schijnen</a:t>
            </a:r>
            <a:endParaRPr lang="nl-NL" sz="6000" i="1" dirty="0">
              <a:solidFill>
                <a:schemeClr val="bg1"/>
              </a:solidFill>
            </a:endParaRPr>
          </a:p>
        </p:txBody>
      </p:sp>
    </p:spTree>
    <p:extLst>
      <p:ext uri="{BB962C8B-B14F-4D97-AF65-F5344CB8AC3E}">
        <p14:creationId xmlns:p14="http://schemas.microsoft.com/office/powerpoint/2010/main" val="11460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par>
                          <p:cTn id="29" fill="hold">
                            <p:stCondLst>
                              <p:cond delay="2000"/>
                            </p:stCondLst>
                            <p:childTnLst>
                              <p:par>
                                <p:cTn id="30" presetID="31" presetClass="entr" presetSubtype="0"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4794" b="19164"/>
          <a:stretch/>
        </p:blipFill>
        <p:spPr>
          <a:xfrm>
            <a:off x="0" y="0"/>
            <a:ext cx="9178052" cy="68580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052736"/>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326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owing new grapevines from pruned clipp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7468" y="-1157469"/>
            <a:ext cx="6858000" cy="9172937"/>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9445" y="5685055"/>
            <a:ext cx="9208433" cy="1200329"/>
          </a:xfrm>
          <a:prstGeom prst="rect">
            <a:avLst/>
          </a:prstGeom>
          <a:solidFill>
            <a:srgbClr val="000000">
              <a:alpha val="50196"/>
            </a:srgbClr>
          </a:solidFill>
        </p:spPr>
        <p:txBody>
          <a:bodyPr wrap="square">
            <a:spAutoFit/>
          </a:bodyPr>
          <a:lstStyle/>
          <a:p>
            <a:pPr marL="342900" indent="-342900">
              <a:buAutoNum type="arabicPeriod"/>
            </a:pPr>
            <a:r>
              <a:rPr lang="nl-NL" sz="2400" i="1" dirty="0" smtClean="0">
                <a:solidFill>
                  <a:schemeClr val="bg1"/>
                </a:solidFill>
                <a:latin typeface="Verdana" panose="020B0604030504040204" pitchFamily="34" charset="0"/>
                <a:ea typeface="Verdana" panose="020B0604030504040204" pitchFamily="34" charset="0"/>
              </a:rPr>
              <a:t>Moeten de stekjes voldoende water krijgen </a:t>
            </a:r>
            <a:r>
              <a:rPr lang="nl-NL" sz="1000" i="1" dirty="0" smtClean="0">
                <a:solidFill>
                  <a:schemeClr val="bg1"/>
                </a:solidFill>
                <a:latin typeface="Verdana" panose="020B0604030504040204" pitchFamily="34" charset="0"/>
                <a:ea typeface="Verdana" panose="020B0604030504040204" pitchFamily="34" charset="0"/>
              </a:rPr>
              <a:t>(Openb.22:1)</a:t>
            </a:r>
          </a:p>
          <a:p>
            <a:pPr marL="342900" indent="-342900">
              <a:buAutoNum type="arabicPeriod"/>
            </a:pPr>
            <a:r>
              <a:rPr lang="nl-NL" sz="2400" b="0" i="1" dirty="0" smtClean="0">
                <a:solidFill>
                  <a:schemeClr val="bg1"/>
                </a:solidFill>
                <a:effectLst/>
                <a:latin typeface="Verdana" panose="020B0604030504040204" pitchFamily="34" charset="0"/>
                <a:ea typeface="Verdana" panose="020B0604030504040204" pitchFamily="34" charset="0"/>
              </a:rPr>
              <a:t>Moeten de stekjes voldoende voeding krijgen </a:t>
            </a:r>
            <a:r>
              <a:rPr lang="nl-NL" sz="1000" b="0" i="1" dirty="0" smtClean="0">
                <a:solidFill>
                  <a:schemeClr val="bg1"/>
                </a:solidFill>
                <a:effectLst/>
                <a:latin typeface="Verdana" panose="020B0604030504040204" pitchFamily="34" charset="0"/>
                <a:ea typeface="Verdana" panose="020B0604030504040204" pitchFamily="34" charset="0"/>
              </a:rPr>
              <a:t>(Luc.4:4; Matt.4:4)</a:t>
            </a:r>
          </a:p>
          <a:p>
            <a:pPr marL="342900" indent="-342900">
              <a:buAutoNum type="arabicPeriod"/>
            </a:pPr>
            <a:r>
              <a:rPr lang="nl-NL" sz="2400" i="1" dirty="0" smtClean="0">
                <a:solidFill>
                  <a:schemeClr val="bg1"/>
                </a:solidFill>
                <a:latin typeface="Verdana" panose="020B0604030504040204" pitchFamily="34" charset="0"/>
                <a:ea typeface="Verdana" panose="020B0604030504040204" pitchFamily="34" charset="0"/>
              </a:rPr>
              <a:t>Moeten de stekjes voldoende licht krijgen </a:t>
            </a:r>
            <a:r>
              <a:rPr lang="nl-NL" sz="1000" i="1" dirty="0" smtClean="0">
                <a:solidFill>
                  <a:schemeClr val="bg1"/>
                </a:solidFill>
                <a:latin typeface="Verdana" panose="020B0604030504040204" pitchFamily="34" charset="0"/>
                <a:ea typeface="Verdana" panose="020B0604030504040204" pitchFamily="34" charset="0"/>
              </a:rPr>
              <a:t>(Ps.119:105; Jes.51:4)</a:t>
            </a:r>
            <a:endParaRPr lang="nl-NL" sz="1000" b="0" i="1" dirty="0">
              <a:solidFill>
                <a:schemeClr val="bg1"/>
              </a:solidFill>
              <a:effectLst/>
              <a:latin typeface="Verdana" panose="020B0604030504040204" pitchFamily="34" charset="0"/>
              <a:ea typeface="Verdana" panose="020B0604030504040204" pitchFamily="34" charset="0"/>
            </a:endParaRPr>
          </a:p>
        </p:txBody>
      </p:sp>
      <p:sp>
        <p:nvSpPr>
          <p:cNvPr id="7" name="Rechthoek 6"/>
          <p:cNvSpPr/>
          <p:nvPr/>
        </p:nvSpPr>
        <p:spPr>
          <a:xfrm>
            <a:off x="107504" y="188640"/>
            <a:ext cx="8928992" cy="1200329"/>
          </a:xfrm>
          <a:prstGeom prst="rect">
            <a:avLst/>
          </a:prstGeom>
        </p:spPr>
        <p:txBody>
          <a:bodyPr wrap="square">
            <a:spAutoFit/>
          </a:bodyPr>
          <a:lstStyle/>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Wanneer je geënt wordt in het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land, dat de HERE,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God,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ten erfdeel geven zal en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het in bezit neemt en daarin woont,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923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solidFill>
                  <a:schemeClr val="bg1"/>
                </a:solidFill>
              </a:rPr>
              <a:t>Dewariem (Deut.) 26:1</a:t>
            </a:r>
            <a:endParaRPr lang="nl-NL"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92492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7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96"/>
          <a:stretch/>
        </p:blipFill>
        <p:spPr bwMode="auto">
          <a:xfrm>
            <a:off x="0" y="2286000"/>
            <a:ext cx="9144000" cy="461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ndertitel 2"/>
          <p:cNvSpPr>
            <a:spLocks noGrp="1"/>
          </p:cNvSpPr>
          <p:nvPr>
            <p:ph type="subTitle" idx="1"/>
          </p:nvPr>
        </p:nvSpPr>
        <p:spPr>
          <a:xfrm>
            <a:off x="35496" y="1340768"/>
            <a:ext cx="9108000" cy="1008000"/>
          </a:xfrm>
        </p:spPr>
        <p:txBody>
          <a:bodyPr>
            <a:noAutofit/>
          </a:bodyPr>
          <a:lstStyle/>
          <a:p>
            <a:r>
              <a:rPr lang="nl-NL" sz="6000" i="1" dirty="0" smtClean="0">
                <a:solidFill>
                  <a:schemeClr val="bg1"/>
                </a:solidFill>
              </a:rPr>
              <a:t>Wanneer je komt in het land,</a:t>
            </a:r>
            <a:endParaRPr lang="nl-NL" sz="6000" i="1" dirty="0">
              <a:solidFill>
                <a:schemeClr val="bg1"/>
              </a:solidFill>
            </a:endParaRPr>
          </a:p>
        </p:txBody>
      </p:sp>
    </p:spTree>
    <p:extLst>
      <p:ext uri="{BB962C8B-B14F-4D97-AF65-F5344CB8AC3E}">
        <p14:creationId xmlns:p14="http://schemas.microsoft.com/office/powerpoint/2010/main" val="411334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5496" y="1340768"/>
            <a:ext cx="9108000" cy="1008000"/>
          </a:xfrm>
        </p:spPr>
        <p:txBody>
          <a:bodyPr>
            <a:noAutofit/>
          </a:bodyPr>
          <a:lstStyle/>
          <a:p>
            <a:r>
              <a:rPr lang="nl-NL" sz="6000" i="1" dirty="0" smtClean="0">
                <a:solidFill>
                  <a:schemeClr val="bg1"/>
                </a:solidFill>
              </a:rPr>
              <a:t>Wanneer je komt in het land,</a:t>
            </a:r>
            <a:endParaRPr lang="nl-NL" sz="6000" i="1" dirty="0">
              <a:solidFill>
                <a:schemeClr val="bg1"/>
              </a:solidFill>
            </a:endParaRPr>
          </a:p>
        </p:txBody>
      </p:sp>
      <p:sp>
        <p:nvSpPr>
          <p:cNvPr id="5" name="Ondertitel 2"/>
          <p:cNvSpPr txBox="1">
            <a:spLocks/>
          </p:cNvSpPr>
          <p:nvPr/>
        </p:nvSpPr>
        <p:spPr>
          <a:xfrm>
            <a:off x="467544" y="4312423"/>
            <a:ext cx="8136904" cy="20689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6000" b="1" i="1" dirty="0" smtClean="0">
                <a:solidFill>
                  <a:schemeClr val="bg1"/>
                </a:solidFill>
              </a:rPr>
              <a:t>Zegt dit ook iets over </a:t>
            </a:r>
          </a:p>
          <a:p>
            <a:r>
              <a:rPr lang="nl-NL" sz="6000" b="1" i="1" dirty="0" smtClean="0">
                <a:solidFill>
                  <a:schemeClr val="bg1"/>
                </a:solidFill>
              </a:rPr>
              <a:t>ons komen in  het land?</a:t>
            </a:r>
            <a:endParaRPr lang="nl-NL" sz="6000" b="1" i="1" dirty="0">
              <a:solidFill>
                <a:schemeClr val="bg1"/>
              </a:solidFill>
            </a:endParaRPr>
          </a:p>
        </p:txBody>
      </p:sp>
      <p:sp>
        <p:nvSpPr>
          <p:cNvPr id="4" name="Ondertitel 2"/>
          <p:cNvSpPr txBox="1">
            <a:spLocks/>
          </p:cNvSpPr>
          <p:nvPr/>
        </p:nvSpPr>
        <p:spPr>
          <a:xfrm>
            <a:off x="2051720" y="1844824"/>
            <a:ext cx="5544616" cy="153639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15000" b="1" i="1" dirty="0">
                <a:solidFill>
                  <a:schemeClr val="bg1"/>
                </a:solidFill>
              </a:rPr>
              <a:t>d</a:t>
            </a:r>
            <a:r>
              <a:rPr lang="nl-NL" sz="15000" b="1" i="1" dirty="0" smtClean="0">
                <a:solidFill>
                  <a:schemeClr val="bg1"/>
                </a:solidFill>
              </a:rPr>
              <a:t>an…</a:t>
            </a:r>
            <a:endParaRPr lang="nl-NL" sz="15000" b="1" i="1" dirty="0">
              <a:solidFill>
                <a:schemeClr val="bg1"/>
              </a:solidFill>
            </a:endParaRPr>
          </a:p>
        </p:txBody>
      </p:sp>
    </p:spTree>
    <p:extLst>
      <p:ext uri="{BB962C8B-B14F-4D97-AF65-F5344CB8AC3E}">
        <p14:creationId xmlns:p14="http://schemas.microsoft.com/office/powerpoint/2010/main" val="36171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762" y="1700808"/>
            <a:ext cx="2530475"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83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7265</TotalTime>
  <Words>1341</Words>
  <Application>Microsoft Office PowerPoint</Application>
  <PresentationFormat>Diavoorstelling (4:3)</PresentationFormat>
  <Paragraphs>173</Paragraphs>
  <Slides>43</Slides>
  <Notes>2</Notes>
  <HiddenSlides>0</HiddenSlides>
  <MMClips>0</MMClips>
  <ScaleCrop>false</ScaleCrop>
  <HeadingPairs>
    <vt:vector size="4" baseType="variant">
      <vt:variant>
        <vt:lpstr>Thema</vt:lpstr>
      </vt:variant>
      <vt:variant>
        <vt:i4>1</vt:i4>
      </vt:variant>
      <vt:variant>
        <vt:lpstr>Diatitels</vt:lpstr>
      </vt:variant>
      <vt:variant>
        <vt:i4>43</vt:i4>
      </vt:variant>
    </vt:vector>
  </HeadingPairs>
  <TitlesOfParts>
    <vt:vector size="44"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193</cp:revision>
  <dcterms:created xsi:type="dcterms:W3CDTF">2014-08-25T18:38:59Z</dcterms:created>
  <dcterms:modified xsi:type="dcterms:W3CDTF">2018-09-01T05:19:25Z</dcterms:modified>
</cp:coreProperties>
</file>