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61" r:id="rId2"/>
    <p:sldId id="317" r:id="rId3"/>
    <p:sldId id="282" r:id="rId4"/>
    <p:sldId id="294" r:id="rId5"/>
    <p:sldId id="258" r:id="rId6"/>
    <p:sldId id="262" r:id="rId7"/>
    <p:sldId id="264" r:id="rId8"/>
    <p:sldId id="302" r:id="rId9"/>
    <p:sldId id="307" r:id="rId10"/>
    <p:sldId id="263" r:id="rId11"/>
    <p:sldId id="265" r:id="rId12"/>
    <p:sldId id="318" r:id="rId13"/>
    <p:sldId id="292" r:id="rId14"/>
    <p:sldId id="293" r:id="rId15"/>
    <p:sldId id="304" r:id="rId16"/>
    <p:sldId id="305" r:id="rId17"/>
    <p:sldId id="306" r:id="rId18"/>
    <p:sldId id="295" r:id="rId19"/>
    <p:sldId id="296" r:id="rId20"/>
    <p:sldId id="297" r:id="rId21"/>
    <p:sldId id="284" r:id="rId22"/>
    <p:sldId id="310" r:id="rId23"/>
    <p:sldId id="298" r:id="rId24"/>
    <p:sldId id="303" r:id="rId25"/>
    <p:sldId id="299" r:id="rId26"/>
    <p:sldId id="272" r:id="rId27"/>
    <p:sldId id="273" r:id="rId28"/>
    <p:sldId id="319" r:id="rId29"/>
    <p:sldId id="300" r:id="rId30"/>
    <p:sldId id="308" r:id="rId31"/>
    <p:sldId id="274" r:id="rId32"/>
    <p:sldId id="275" r:id="rId33"/>
    <p:sldId id="276" r:id="rId34"/>
    <p:sldId id="277" r:id="rId35"/>
    <p:sldId id="278" r:id="rId36"/>
    <p:sldId id="301" r:id="rId37"/>
    <p:sldId id="257" r:id="rId38"/>
    <p:sldId id="312" r:id="rId39"/>
    <p:sldId id="313" r:id="rId40"/>
    <p:sldId id="281" r:id="rId41"/>
    <p:sldId id="314" r:id="rId42"/>
    <p:sldId id="315" r:id="rId43"/>
    <p:sldId id="316" r:id="rId4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0000"/>
    <a:srgbClr val="A20000"/>
    <a:srgbClr val="CFB496"/>
    <a:srgbClr val="E9D6B9"/>
    <a:srgbClr val="FEEA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85471" autoAdjust="0"/>
  </p:normalViewPr>
  <p:slideViewPr>
    <p:cSldViewPr>
      <p:cViewPr>
        <p:scale>
          <a:sx n="66" d="100"/>
          <a:sy n="66" d="100"/>
        </p:scale>
        <p:origin x="-648" y="-154"/>
      </p:cViewPr>
      <p:guideLst>
        <p:guide orient="horz" pos="2160"/>
        <p:guide pos="2880"/>
      </p:guideLst>
    </p:cSldViewPr>
  </p:slideViewPr>
  <p:notesTextViewPr>
    <p:cViewPr>
      <p:scale>
        <a:sx n="1" d="1"/>
        <a:sy n="1" d="1"/>
      </p:scale>
      <p:origin x="0" y="0"/>
    </p:cViewPr>
  </p:notesTextViewPr>
  <p:notesViewPr>
    <p:cSldViewPr>
      <p:cViewPr varScale="1">
        <p:scale>
          <a:sx n="52" d="100"/>
          <a:sy n="52" d="100"/>
        </p:scale>
        <p:origin x="-2726"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0C908D-B951-4AFD-BC2C-219ADF3E2828}" type="datetimeFigureOut">
              <a:rPr lang="nl-NL" smtClean="0"/>
              <a:t>27-7-2018</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11F6F7-737C-49BA-84A9-5D81A600F424}" type="slidenum">
              <a:rPr lang="nl-NL" smtClean="0"/>
              <a:t>‹nr.›</a:t>
            </a:fld>
            <a:endParaRPr lang="nl-NL"/>
          </a:p>
        </p:txBody>
      </p:sp>
    </p:spTree>
    <p:extLst>
      <p:ext uri="{BB962C8B-B14F-4D97-AF65-F5344CB8AC3E}">
        <p14:creationId xmlns:p14="http://schemas.microsoft.com/office/powerpoint/2010/main" val="2701048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D8927A-C586-4169-AE12-436F92BB9EB1}" type="datetimeFigureOut">
              <a:rPr lang="nl-NL" smtClean="0"/>
              <a:t>27-7-2018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3C508A-4ACA-4C7B-9785-FDFAFDF77CD7}" type="slidenum">
              <a:rPr lang="nl-NL" smtClean="0"/>
              <a:t>‹nr.›</a:t>
            </a:fld>
            <a:endParaRPr lang="nl-NL"/>
          </a:p>
        </p:txBody>
      </p:sp>
    </p:spTree>
    <p:extLst>
      <p:ext uri="{BB962C8B-B14F-4D97-AF65-F5344CB8AC3E}">
        <p14:creationId xmlns:p14="http://schemas.microsoft.com/office/powerpoint/2010/main" val="3184938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C3C508A-4ACA-4C7B-9785-FDFAFDF77CD7}" type="slidenum">
              <a:rPr lang="nl-NL" smtClean="0"/>
              <a:t>1</a:t>
            </a:fld>
            <a:endParaRPr lang="nl-NL"/>
          </a:p>
        </p:txBody>
      </p:sp>
    </p:spTree>
    <p:extLst>
      <p:ext uri="{BB962C8B-B14F-4D97-AF65-F5344CB8AC3E}">
        <p14:creationId xmlns:p14="http://schemas.microsoft.com/office/powerpoint/2010/main" val="2673592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de volgende dia wordt uitgelegd waarom deze Sjabbat </a:t>
            </a:r>
            <a:r>
              <a:rPr lang="nl-NL" dirty="0" err="1" smtClean="0"/>
              <a:t>Sjabbat</a:t>
            </a:r>
            <a:r>
              <a:rPr lang="nl-NL" dirty="0" smtClean="0"/>
              <a:t> </a:t>
            </a:r>
            <a:r>
              <a:rPr lang="nl-NL" dirty="0" err="1" smtClean="0"/>
              <a:t>nachamoe</a:t>
            </a:r>
            <a:r>
              <a:rPr lang="nl-NL" dirty="0" smtClean="0"/>
              <a:t> heet.</a:t>
            </a:r>
            <a:endParaRPr lang="nl-NL" dirty="0"/>
          </a:p>
        </p:txBody>
      </p:sp>
      <p:sp>
        <p:nvSpPr>
          <p:cNvPr id="4" name="Tijdelijke aanduiding voor dianummer 3"/>
          <p:cNvSpPr>
            <a:spLocks noGrp="1"/>
          </p:cNvSpPr>
          <p:nvPr>
            <p:ph type="sldNum" sz="quarter" idx="10"/>
          </p:nvPr>
        </p:nvSpPr>
        <p:spPr/>
        <p:txBody>
          <a:bodyPr/>
          <a:lstStyle/>
          <a:p>
            <a:fld id="{DC3C508A-4ACA-4C7B-9785-FDFAFDF77CD7}" type="slidenum">
              <a:rPr lang="nl-NL" smtClean="0">
                <a:solidFill>
                  <a:prstClr val="black"/>
                </a:solidFill>
              </a:rPr>
              <a:pPr/>
              <a:t>43</a:t>
            </a:fld>
            <a:endParaRPr lang="nl-NL">
              <a:solidFill>
                <a:prstClr val="black"/>
              </a:solidFill>
            </a:endParaRPr>
          </a:p>
        </p:txBody>
      </p:sp>
    </p:spTree>
    <p:extLst>
      <p:ext uri="{BB962C8B-B14F-4D97-AF65-F5344CB8AC3E}">
        <p14:creationId xmlns:p14="http://schemas.microsoft.com/office/powerpoint/2010/main" val="2673592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de volgende dia wordt uitgelegd waarom deze Sjabbat </a:t>
            </a:r>
            <a:r>
              <a:rPr lang="nl-NL" dirty="0" err="1" smtClean="0"/>
              <a:t>Sjabbat</a:t>
            </a:r>
            <a:r>
              <a:rPr lang="nl-NL" dirty="0" smtClean="0"/>
              <a:t> </a:t>
            </a:r>
            <a:r>
              <a:rPr lang="nl-NL" dirty="0" err="1" smtClean="0"/>
              <a:t>nachamoe</a:t>
            </a:r>
            <a:r>
              <a:rPr lang="nl-NL" dirty="0" smtClean="0"/>
              <a:t> heet.</a:t>
            </a:r>
            <a:endParaRPr lang="nl-NL" dirty="0"/>
          </a:p>
        </p:txBody>
      </p:sp>
      <p:sp>
        <p:nvSpPr>
          <p:cNvPr id="4" name="Tijdelijke aanduiding voor dianummer 3"/>
          <p:cNvSpPr>
            <a:spLocks noGrp="1"/>
          </p:cNvSpPr>
          <p:nvPr>
            <p:ph type="sldNum" sz="quarter" idx="10"/>
          </p:nvPr>
        </p:nvSpPr>
        <p:spPr/>
        <p:txBody>
          <a:bodyPr/>
          <a:lstStyle/>
          <a:p>
            <a:fld id="{DC3C508A-4ACA-4C7B-9785-FDFAFDF77CD7}" type="slidenum">
              <a:rPr lang="nl-NL" smtClean="0"/>
              <a:t>2</a:t>
            </a:fld>
            <a:endParaRPr lang="nl-NL"/>
          </a:p>
        </p:txBody>
      </p:sp>
    </p:spTree>
    <p:extLst>
      <p:ext uri="{BB962C8B-B14F-4D97-AF65-F5344CB8AC3E}">
        <p14:creationId xmlns:p14="http://schemas.microsoft.com/office/powerpoint/2010/main" val="2673592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1" u="none" strike="noStrike" kern="1200" baseline="0" dirty="0" smtClean="0">
                <a:solidFill>
                  <a:schemeClr val="tx1"/>
                </a:solidFill>
                <a:latin typeface="+mn-lt"/>
                <a:ea typeface="+mn-ea"/>
                <a:cs typeface="+mn-cs"/>
              </a:rPr>
              <a:t>Jesaja 40 wordt gelezen op de Sjabbat na </a:t>
            </a:r>
            <a:r>
              <a:rPr lang="nl-NL" sz="1200" b="0" i="1" u="none" strike="noStrike" kern="1200" baseline="0" dirty="0" err="1" smtClean="0">
                <a:solidFill>
                  <a:schemeClr val="tx1"/>
                </a:solidFill>
                <a:latin typeface="+mn-lt"/>
                <a:ea typeface="+mn-ea"/>
                <a:cs typeface="+mn-cs"/>
              </a:rPr>
              <a:t>Tisj’a</a:t>
            </a:r>
            <a:r>
              <a:rPr lang="nl-NL" sz="1200" b="0" i="1" u="none" strike="noStrike" kern="1200" baseline="0" dirty="0" smtClean="0">
                <a:solidFill>
                  <a:schemeClr val="tx1"/>
                </a:solidFill>
                <a:latin typeface="+mn-lt"/>
                <a:ea typeface="+mn-ea"/>
                <a:cs typeface="+mn-cs"/>
              </a:rPr>
              <a:t> </a:t>
            </a:r>
            <a:r>
              <a:rPr lang="nl-NL" sz="1200" b="0" i="1" u="none" strike="noStrike" kern="1200" baseline="0" dirty="0" err="1" smtClean="0">
                <a:solidFill>
                  <a:schemeClr val="tx1"/>
                </a:solidFill>
                <a:latin typeface="+mn-lt"/>
                <a:ea typeface="+mn-ea"/>
                <a:cs typeface="+mn-cs"/>
              </a:rPr>
              <a:t>BeAv</a:t>
            </a:r>
            <a:r>
              <a:rPr lang="nl-NL" sz="1200" b="0" i="1" u="none" strike="noStrike" kern="1200" baseline="0" dirty="0" smtClean="0">
                <a:solidFill>
                  <a:schemeClr val="tx1"/>
                </a:solidFill>
                <a:latin typeface="+mn-lt"/>
                <a:ea typeface="+mn-ea"/>
                <a:cs typeface="+mn-cs"/>
              </a:rPr>
              <a:t>, </a:t>
            </a:r>
            <a:r>
              <a:rPr lang="nl-NL" sz="1200" b="0" i="1" u="none" strike="noStrike" kern="1200" baseline="0" smtClean="0">
                <a:solidFill>
                  <a:schemeClr val="tx1"/>
                </a:solidFill>
                <a:latin typeface="+mn-lt"/>
                <a:ea typeface="+mn-ea"/>
                <a:cs typeface="+mn-cs"/>
              </a:rPr>
              <a:t>de negende av.</a:t>
            </a:r>
          </a:p>
          <a:p>
            <a:endParaRPr lang="nl-NL" dirty="0"/>
          </a:p>
        </p:txBody>
      </p:sp>
      <p:sp>
        <p:nvSpPr>
          <p:cNvPr id="4" name="Tijdelijke aanduiding voor dianummer 3"/>
          <p:cNvSpPr>
            <a:spLocks noGrp="1"/>
          </p:cNvSpPr>
          <p:nvPr>
            <p:ph type="sldNum" sz="quarter" idx="10"/>
          </p:nvPr>
        </p:nvSpPr>
        <p:spPr/>
        <p:txBody>
          <a:bodyPr/>
          <a:lstStyle/>
          <a:p>
            <a:fld id="{DC3C508A-4ACA-4C7B-9785-FDFAFDF77CD7}" type="slidenum">
              <a:rPr lang="nl-NL" smtClean="0"/>
              <a:t>3</a:t>
            </a:fld>
            <a:endParaRPr lang="nl-NL"/>
          </a:p>
        </p:txBody>
      </p:sp>
    </p:spTree>
    <p:extLst>
      <p:ext uri="{BB962C8B-B14F-4D97-AF65-F5344CB8AC3E}">
        <p14:creationId xmlns:p14="http://schemas.microsoft.com/office/powerpoint/2010/main" val="2673592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Veel Christenen zien het zo:</a:t>
            </a:r>
            <a:endParaRPr lang="nl-NL" dirty="0"/>
          </a:p>
        </p:txBody>
      </p:sp>
      <p:sp>
        <p:nvSpPr>
          <p:cNvPr id="4" name="Tijdelijke aanduiding voor dianummer 3"/>
          <p:cNvSpPr>
            <a:spLocks noGrp="1"/>
          </p:cNvSpPr>
          <p:nvPr>
            <p:ph type="sldNum" sz="quarter" idx="10"/>
          </p:nvPr>
        </p:nvSpPr>
        <p:spPr/>
        <p:txBody>
          <a:bodyPr/>
          <a:lstStyle/>
          <a:p>
            <a:fld id="{DC3C508A-4ACA-4C7B-9785-FDFAFDF77CD7}" type="slidenum">
              <a:rPr lang="nl-NL" smtClean="0"/>
              <a:t>8</a:t>
            </a:fld>
            <a:endParaRPr lang="nl-NL"/>
          </a:p>
        </p:txBody>
      </p:sp>
    </p:spTree>
    <p:extLst>
      <p:ext uri="{BB962C8B-B14F-4D97-AF65-F5344CB8AC3E}">
        <p14:creationId xmlns:p14="http://schemas.microsoft.com/office/powerpoint/2010/main" val="2421151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Onderschrift bij vorige</a:t>
            </a:r>
            <a:r>
              <a:rPr lang="nl-NL" baseline="0" dirty="0" smtClean="0"/>
              <a:t> plaatje</a:t>
            </a:r>
            <a:endParaRPr lang="nl-NL" dirty="0"/>
          </a:p>
        </p:txBody>
      </p:sp>
      <p:sp>
        <p:nvSpPr>
          <p:cNvPr id="4" name="Tijdelijke aanduiding voor dianummer 3"/>
          <p:cNvSpPr>
            <a:spLocks noGrp="1"/>
          </p:cNvSpPr>
          <p:nvPr>
            <p:ph type="sldNum" sz="quarter" idx="10"/>
          </p:nvPr>
        </p:nvSpPr>
        <p:spPr/>
        <p:txBody>
          <a:bodyPr/>
          <a:lstStyle/>
          <a:p>
            <a:fld id="{DC3C508A-4ACA-4C7B-9785-FDFAFDF77CD7}" type="slidenum">
              <a:rPr lang="nl-NL" smtClean="0"/>
              <a:t>9</a:t>
            </a:fld>
            <a:endParaRPr lang="nl-NL"/>
          </a:p>
        </p:txBody>
      </p:sp>
    </p:spTree>
    <p:extLst>
      <p:ext uri="{BB962C8B-B14F-4D97-AF65-F5344CB8AC3E}">
        <p14:creationId xmlns:p14="http://schemas.microsoft.com/office/powerpoint/2010/main" val="944955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Alef</a:t>
            </a:r>
            <a:r>
              <a:rPr lang="nl-NL" dirty="0" smtClean="0"/>
              <a:t> =</a:t>
            </a:r>
            <a:r>
              <a:rPr lang="nl-NL" baseline="0" dirty="0" smtClean="0"/>
              <a:t> </a:t>
            </a:r>
            <a:r>
              <a:rPr lang="nl-NL" baseline="0" dirty="0" err="1" smtClean="0"/>
              <a:t>ossekop</a:t>
            </a:r>
            <a:r>
              <a:rPr lang="nl-NL" baseline="0" dirty="0" smtClean="0"/>
              <a:t> = kracht = God</a:t>
            </a:r>
          </a:p>
          <a:p>
            <a:r>
              <a:rPr lang="nl-NL" baseline="0" dirty="0" err="1" smtClean="0"/>
              <a:t>Tav</a:t>
            </a:r>
            <a:r>
              <a:rPr lang="nl-NL" baseline="0" dirty="0" smtClean="0"/>
              <a:t> = teken</a:t>
            </a:r>
            <a:endParaRPr lang="nl-NL" dirty="0"/>
          </a:p>
        </p:txBody>
      </p:sp>
      <p:sp>
        <p:nvSpPr>
          <p:cNvPr id="4" name="Tijdelijke aanduiding voor dianummer 3"/>
          <p:cNvSpPr>
            <a:spLocks noGrp="1"/>
          </p:cNvSpPr>
          <p:nvPr>
            <p:ph type="sldNum" sz="quarter" idx="10"/>
          </p:nvPr>
        </p:nvSpPr>
        <p:spPr/>
        <p:txBody>
          <a:bodyPr/>
          <a:lstStyle/>
          <a:p>
            <a:fld id="{DC3C508A-4ACA-4C7B-9785-FDFAFDF77CD7}" type="slidenum">
              <a:rPr lang="nl-NL" smtClean="0"/>
              <a:t>16</a:t>
            </a:fld>
            <a:endParaRPr lang="nl-NL"/>
          </a:p>
        </p:txBody>
      </p:sp>
    </p:spTree>
    <p:extLst>
      <p:ext uri="{BB962C8B-B14F-4D97-AF65-F5344CB8AC3E}">
        <p14:creationId xmlns:p14="http://schemas.microsoft.com/office/powerpoint/2010/main" val="1933017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Joodse geschriften leren dat Jeruzalem 70 namen heeft</a:t>
            </a:r>
            <a:endParaRPr lang="nl-NL" dirty="0"/>
          </a:p>
        </p:txBody>
      </p:sp>
      <p:sp>
        <p:nvSpPr>
          <p:cNvPr id="4" name="Tijdelijke aanduiding voor dianummer 3"/>
          <p:cNvSpPr>
            <a:spLocks noGrp="1"/>
          </p:cNvSpPr>
          <p:nvPr>
            <p:ph type="sldNum" sz="quarter" idx="10"/>
          </p:nvPr>
        </p:nvSpPr>
        <p:spPr/>
        <p:txBody>
          <a:bodyPr/>
          <a:lstStyle/>
          <a:p>
            <a:fld id="{DC3C508A-4ACA-4C7B-9785-FDFAFDF77CD7}" type="slidenum">
              <a:rPr lang="nl-NL" smtClean="0">
                <a:solidFill>
                  <a:prstClr val="black"/>
                </a:solidFill>
              </a:rPr>
              <a:pPr/>
              <a:t>22</a:t>
            </a:fld>
            <a:endParaRPr lang="nl-NL">
              <a:solidFill>
                <a:prstClr val="black"/>
              </a:solidFill>
            </a:endParaRPr>
          </a:p>
        </p:txBody>
      </p:sp>
    </p:spTree>
    <p:extLst>
      <p:ext uri="{BB962C8B-B14F-4D97-AF65-F5344CB8AC3E}">
        <p14:creationId xmlns:p14="http://schemas.microsoft.com/office/powerpoint/2010/main" val="1151826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C3C508A-4ACA-4C7B-9785-FDFAFDF77CD7}" type="slidenum">
              <a:rPr lang="nl-NL" smtClean="0"/>
              <a:t>28</a:t>
            </a:fld>
            <a:endParaRPr lang="nl-NL"/>
          </a:p>
        </p:txBody>
      </p:sp>
    </p:spTree>
    <p:extLst>
      <p:ext uri="{BB962C8B-B14F-4D97-AF65-F5344CB8AC3E}">
        <p14:creationId xmlns:p14="http://schemas.microsoft.com/office/powerpoint/2010/main" val="1858413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gaat vooral om een geestelijk zien.</a:t>
            </a:r>
            <a:endParaRPr lang="nl-NL" dirty="0"/>
          </a:p>
        </p:txBody>
      </p:sp>
      <p:sp>
        <p:nvSpPr>
          <p:cNvPr id="4" name="Tijdelijke aanduiding voor dianummer 3"/>
          <p:cNvSpPr>
            <a:spLocks noGrp="1"/>
          </p:cNvSpPr>
          <p:nvPr>
            <p:ph type="sldNum" sz="quarter" idx="10"/>
          </p:nvPr>
        </p:nvSpPr>
        <p:spPr/>
        <p:txBody>
          <a:bodyPr/>
          <a:lstStyle/>
          <a:p>
            <a:fld id="{DC3C508A-4ACA-4C7B-9785-FDFAFDF77CD7}" type="slidenum">
              <a:rPr lang="nl-NL" smtClean="0"/>
              <a:t>29</a:t>
            </a:fld>
            <a:endParaRPr lang="nl-NL"/>
          </a:p>
        </p:txBody>
      </p:sp>
    </p:spTree>
    <p:extLst>
      <p:ext uri="{BB962C8B-B14F-4D97-AF65-F5344CB8AC3E}">
        <p14:creationId xmlns:p14="http://schemas.microsoft.com/office/powerpoint/2010/main" val="1754466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40CBDE61-BBAF-412D-B399-7CF121AE821C}" type="datetimeFigureOut">
              <a:rPr lang="nl-NL" smtClean="0"/>
              <a:t>27-7-2018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6900110-5357-4407-8AAB-C3C2F7434E14}" type="slidenum">
              <a:rPr lang="nl-NL" smtClean="0"/>
              <a:t>‹nr.›</a:t>
            </a:fld>
            <a:endParaRPr lang="nl-NL"/>
          </a:p>
        </p:txBody>
      </p:sp>
    </p:spTree>
    <p:extLst>
      <p:ext uri="{BB962C8B-B14F-4D97-AF65-F5344CB8AC3E}">
        <p14:creationId xmlns:p14="http://schemas.microsoft.com/office/powerpoint/2010/main" val="22267487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verticale tekst">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0CBDE61-BBAF-412D-B399-7CF121AE821C}" type="datetimeFigureOut">
              <a:rPr lang="nl-NL" smtClean="0"/>
              <a:t>27-7-2018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6900110-5357-4407-8AAB-C3C2F7434E14}" type="slidenum">
              <a:rPr lang="nl-NL" smtClean="0"/>
              <a:t>‹nr.›</a:t>
            </a:fld>
            <a:endParaRPr lang="nl-NL"/>
          </a:p>
        </p:txBody>
      </p:sp>
    </p:spTree>
    <p:extLst>
      <p:ext uri="{BB962C8B-B14F-4D97-AF65-F5344CB8AC3E}">
        <p14:creationId xmlns:p14="http://schemas.microsoft.com/office/powerpoint/2010/main" val="295935580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e titel en tekst">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40CBDE61-BBAF-412D-B399-7CF121AE821C}" type="datetimeFigureOut">
              <a:rPr lang="nl-NL" smtClean="0"/>
              <a:t>27-7-2018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6900110-5357-4407-8AAB-C3C2F7434E14}" type="slidenum">
              <a:rPr lang="nl-NL" smtClean="0"/>
              <a:t>‹nr.›</a:t>
            </a:fld>
            <a:endParaRPr lang="nl-NL"/>
          </a:p>
        </p:txBody>
      </p:sp>
    </p:spTree>
    <p:extLst>
      <p:ext uri="{BB962C8B-B14F-4D97-AF65-F5344CB8AC3E}">
        <p14:creationId xmlns:p14="http://schemas.microsoft.com/office/powerpoint/2010/main" val="34779090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6C5F9D7D-DB7B-4D86-8B43-4E0C67CB24B9}" type="slidenum">
              <a:rPr lang="nl-NL" smtClean="0"/>
              <a:t>‹nr.›</a:t>
            </a:fld>
            <a:endParaRPr lang="nl-NL"/>
          </a:p>
        </p:txBody>
      </p:sp>
    </p:spTree>
    <p:extLst>
      <p:ext uri="{BB962C8B-B14F-4D97-AF65-F5344CB8AC3E}">
        <p14:creationId xmlns:p14="http://schemas.microsoft.com/office/powerpoint/2010/main" val="22359925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0CBDE61-BBAF-412D-B399-7CF121AE821C}" type="datetimeFigureOut">
              <a:rPr lang="nl-NL" smtClean="0"/>
              <a:t>27-7-2018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6900110-5357-4407-8AAB-C3C2F7434E14}" type="slidenum">
              <a:rPr lang="nl-NL" smtClean="0"/>
              <a:t>‹nr.›</a:t>
            </a:fld>
            <a:endParaRPr lang="nl-NL"/>
          </a:p>
        </p:txBody>
      </p:sp>
    </p:spTree>
    <p:extLst>
      <p:ext uri="{BB962C8B-B14F-4D97-AF65-F5344CB8AC3E}">
        <p14:creationId xmlns:p14="http://schemas.microsoft.com/office/powerpoint/2010/main" val="14920311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40CBDE61-BBAF-412D-B399-7CF121AE821C}" type="datetimeFigureOut">
              <a:rPr lang="nl-NL" smtClean="0"/>
              <a:t>27-7-2018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6900110-5357-4407-8AAB-C3C2F7434E14}" type="slidenum">
              <a:rPr lang="nl-NL" smtClean="0"/>
              <a:t>‹nr.›</a:t>
            </a:fld>
            <a:endParaRPr lang="nl-NL"/>
          </a:p>
        </p:txBody>
      </p:sp>
    </p:spTree>
    <p:extLst>
      <p:ext uri="{BB962C8B-B14F-4D97-AF65-F5344CB8AC3E}">
        <p14:creationId xmlns:p14="http://schemas.microsoft.com/office/powerpoint/2010/main" val="3193107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40CBDE61-BBAF-412D-B399-7CF121AE821C}" type="datetimeFigureOut">
              <a:rPr lang="nl-NL" smtClean="0"/>
              <a:t>27-7-2018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6900110-5357-4407-8AAB-C3C2F7434E14}" type="slidenum">
              <a:rPr lang="nl-NL" smtClean="0"/>
              <a:t>‹nr.›</a:t>
            </a:fld>
            <a:endParaRPr lang="nl-NL"/>
          </a:p>
        </p:txBody>
      </p:sp>
    </p:spTree>
    <p:extLst>
      <p:ext uri="{BB962C8B-B14F-4D97-AF65-F5344CB8AC3E}">
        <p14:creationId xmlns:p14="http://schemas.microsoft.com/office/powerpoint/2010/main" val="40895264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3341075" y="418654"/>
            <a:ext cx="5050904" cy="562074"/>
          </a:xfrm>
          <a:prstGeom prst="rect">
            <a:avLst/>
          </a:prstGeo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40CBDE61-BBAF-412D-B399-7CF121AE821C}" type="datetimeFigureOut">
              <a:rPr lang="nl-NL" smtClean="0"/>
              <a:t>27-7-2018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6900110-5357-4407-8AAB-C3C2F7434E14}" type="slidenum">
              <a:rPr lang="nl-NL" smtClean="0"/>
              <a:t>‹nr.›</a:t>
            </a:fld>
            <a:endParaRPr lang="nl-NL"/>
          </a:p>
        </p:txBody>
      </p:sp>
    </p:spTree>
    <p:extLst>
      <p:ext uri="{BB962C8B-B14F-4D97-AF65-F5344CB8AC3E}">
        <p14:creationId xmlns:p14="http://schemas.microsoft.com/office/powerpoint/2010/main" val="1680011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3341075" y="418654"/>
            <a:ext cx="5050904" cy="562074"/>
          </a:xfrm>
          <a:prstGeom prst="rect">
            <a:avLst/>
          </a:prstGeom>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40CBDE61-BBAF-412D-B399-7CF121AE821C}" type="datetimeFigureOut">
              <a:rPr lang="nl-NL" smtClean="0"/>
              <a:t>27-7-2018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6900110-5357-4407-8AAB-C3C2F7434E14}" type="slidenum">
              <a:rPr lang="nl-NL" smtClean="0"/>
              <a:t>‹nr.›</a:t>
            </a:fld>
            <a:endParaRPr lang="nl-NL"/>
          </a:p>
        </p:txBody>
      </p:sp>
    </p:spTree>
    <p:extLst>
      <p:ext uri="{BB962C8B-B14F-4D97-AF65-F5344CB8AC3E}">
        <p14:creationId xmlns:p14="http://schemas.microsoft.com/office/powerpoint/2010/main" val="817314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0CBDE61-BBAF-412D-B399-7CF121AE821C}" type="datetimeFigureOut">
              <a:rPr lang="nl-NL" smtClean="0"/>
              <a:t>27-7-2018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6900110-5357-4407-8AAB-C3C2F7434E14}" type="slidenum">
              <a:rPr lang="nl-NL" smtClean="0"/>
              <a:t>‹nr.›</a:t>
            </a:fld>
            <a:endParaRPr lang="nl-NL"/>
          </a:p>
        </p:txBody>
      </p:sp>
    </p:spTree>
    <p:extLst>
      <p:ext uri="{BB962C8B-B14F-4D97-AF65-F5344CB8AC3E}">
        <p14:creationId xmlns:p14="http://schemas.microsoft.com/office/powerpoint/2010/main" val="1286096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40CBDE61-BBAF-412D-B399-7CF121AE821C}" type="datetimeFigureOut">
              <a:rPr lang="nl-NL" smtClean="0"/>
              <a:t>27-7-2018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6900110-5357-4407-8AAB-C3C2F7434E14}" type="slidenum">
              <a:rPr lang="nl-NL" smtClean="0"/>
              <a:t>‹nr.›</a:t>
            </a:fld>
            <a:endParaRPr lang="nl-NL"/>
          </a:p>
        </p:txBody>
      </p:sp>
    </p:spTree>
    <p:extLst>
      <p:ext uri="{BB962C8B-B14F-4D97-AF65-F5344CB8AC3E}">
        <p14:creationId xmlns:p14="http://schemas.microsoft.com/office/powerpoint/2010/main" val="2399840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40CBDE61-BBAF-412D-B399-7CF121AE821C}" type="datetimeFigureOut">
              <a:rPr lang="nl-NL" smtClean="0"/>
              <a:t>27-7-2018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6900110-5357-4407-8AAB-C3C2F7434E14}" type="slidenum">
              <a:rPr lang="nl-NL" smtClean="0"/>
              <a:t>‹nr.›</a:t>
            </a:fld>
            <a:endParaRPr lang="nl-NL"/>
          </a:p>
        </p:txBody>
      </p:sp>
    </p:spTree>
    <p:extLst>
      <p:ext uri="{BB962C8B-B14F-4D97-AF65-F5344CB8AC3E}">
        <p14:creationId xmlns:p14="http://schemas.microsoft.com/office/powerpoint/2010/main" val="1291909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hyperlink" Target="http://www.google.nl/url?sa=i&amp;rct=j&amp;q=&amp;esrc=s&amp;source=images&amp;cd=&amp;cad=rja&amp;uact=8&amp;docid=IpWXCcPgNXpCBM&amp;tbnid=-yLbqD20qwy3MM:&amp;ved=0CAUQjRw&amp;url=http://www.zazzle.com/star%2Bof%2Bdavid%2Bphotography&amp;ei=ryPWU7efBIHcOf-jgPAO&amp;bvm=bv.71778758,d.ZWU&amp;psig=AFQjCNGGCMLEv3dC1PeFUcwwhYqx2tT1yA&amp;ust=140662915300000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FB496"/>
        </a:solidFill>
        <a:effectLst/>
      </p:bgPr>
    </p:bg>
    <p:spTree>
      <p:nvGrpSpPr>
        <p:cNvPr id="1" name=""/>
        <p:cNvGrpSpPr/>
        <p:nvPr/>
      </p:nvGrpSpPr>
      <p:grpSpPr>
        <a:xfrm>
          <a:off x="0" y="0"/>
          <a:ext cx="0" cy="0"/>
          <a:chOff x="0" y="0"/>
          <a:chExt cx="0" cy="0"/>
        </a:xfrm>
      </p:grpSpPr>
      <p:sp>
        <p:nvSpPr>
          <p:cNvPr id="7" name="Rechthoek 6"/>
          <p:cNvSpPr/>
          <p:nvPr userDrawn="1"/>
        </p:nvSpPr>
        <p:spPr>
          <a:xfrm>
            <a:off x="0" y="0"/>
            <a:ext cx="9144000" cy="242088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tekst 2"/>
          <p:cNvSpPr>
            <a:spLocks noGrp="1"/>
          </p:cNvSpPr>
          <p:nvPr>
            <p:ph type="body" idx="1"/>
          </p:nvPr>
        </p:nvSpPr>
        <p:spPr>
          <a:xfrm>
            <a:off x="457200" y="3459056"/>
            <a:ext cx="8229600" cy="2667107"/>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CBDE61-BBAF-412D-B399-7CF121AE821C}" type="datetimeFigureOut">
              <a:rPr lang="nl-NL" smtClean="0"/>
              <a:t>27-7-2018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00110-5357-4407-8AAB-C3C2F7434E14}" type="slidenum">
              <a:rPr lang="nl-NL" smtClean="0"/>
              <a:t>‹nr.›</a:t>
            </a:fld>
            <a:endParaRPr lang="nl-NL"/>
          </a:p>
        </p:txBody>
      </p:sp>
      <p:pic>
        <p:nvPicPr>
          <p:cNvPr id="4098" name="Picture 2" descr="The Crying Eye by RockabillyReese"/>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l="4484" t="5539" r="4774" b="9258"/>
          <a:stretch/>
        </p:blipFill>
        <p:spPr bwMode="auto">
          <a:xfrm>
            <a:off x="-108520" y="-114586"/>
            <a:ext cx="2853698" cy="26794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ijdelijke aanduiding voor titel 1"/>
          <p:cNvSpPr txBox="1">
            <a:spLocks/>
          </p:cNvSpPr>
          <p:nvPr userDrawn="1"/>
        </p:nvSpPr>
        <p:spPr>
          <a:xfrm>
            <a:off x="3275856" y="1133872"/>
            <a:ext cx="5050904" cy="7829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6000" kern="1200">
                <a:solidFill>
                  <a:schemeClr val="tx1"/>
                </a:solidFill>
                <a:latin typeface="Ain Yiddishe Font-Modern" panose="020B0500000000000000" pitchFamily="34" charset="0"/>
                <a:ea typeface="+mj-ea"/>
                <a:cs typeface="+mj-cs"/>
              </a:defRPr>
            </a:lvl1pPr>
          </a:lstStyle>
          <a:p>
            <a:r>
              <a:rPr lang="nl-NL" sz="2800" i="1" dirty="0" smtClean="0">
                <a:solidFill>
                  <a:schemeClr val="bg1"/>
                </a:solidFill>
                <a:latin typeface="Viner Hand ITC" panose="03070502030502020203" pitchFamily="66" charset="0"/>
              </a:rPr>
              <a:t>Troost mijn volk</a:t>
            </a:r>
            <a:endParaRPr lang="nl-NL" sz="2800" i="1" dirty="0">
              <a:solidFill>
                <a:schemeClr val="bg1"/>
              </a:solidFill>
              <a:latin typeface="Viner Hand ITC" panose="03070502030502020203" pitchFamily="66" charset="0"/>
            </a:endParaRPr>
          </a:p>
        </p:txBody>
      </p:sp>
      <p:pic>
        <p:nvPicPr>
          <p:cNvPr id="4100" name="Picture 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230637" y="-171400"/>
            <a:ext cx="5157787"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descr="http://rlv.zcache.com/white_star_of_david_photograph-r08a78b8f08854d0d930fe67a8ed6d197_fknf_8byvr_324.jpg">
            <a:hlinkClick r:id="rId16"/>
          </p:cNvPr>
          <p:cNvPicPr>
            <a:picLocks noChangeAspect="1" noChangeArrowheads="1"/>
          </p:cNvPicPr>
          <p:nvPr userDrawn="1"/>
        </p:nvPicPr>
        <p:blipFill rotWithShape="1">
          <a:blip r:embed="rId17" cstate="print">
            <a:clrChange>
              <a:clrFrom>
                <a:srgbClr val="0A0A0A"/>
              </a:clrFrom>
              <a:clrTo>
                <a:srgbClr val="0A0A0A">
                  <a:alpha val="0"/>
                </a:srgbClr>
              </a:clrTo>
            </a:clrChange>
            <a:extLst>
              <a:ext uri="{28A0092B-C50C-407E-A947-70E740481C1C}">
                <a14:useLocalDpi xmlns:a14="http://schemas.microsoft.com/office/drawing/2010/main" val="0"/>
              </a:ext>
            </a:extLst>
          </a:blip>
          <a:srcRect l="12502" t="7333" r="7068" b="8418"/>
          <a:stretch/>
        </p:blipFill>
        <p:spPr bwMode="auto">
          <a:xfrm>
            <a:off x="8326760" y="1582229"/>
            <a:ext cx="659611" cy="690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982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8800" kern="1200">
          <a:solidFill>
            <a:schemeClr val="bg1"/>
          </a:solidFill>
          <a:latin typeface="Ain Yiddishe Font-Modern" panose="020B0500000000000000"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omenofthebook.org/i/1440/vetchanan.jpg"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5.png"/><Relationship Id="rId2" Type="http://schemas.openxmlformats.org/officeDocument/2006/relationships/hyperlink" Target="http://womenofthebook.org/i/1440/vetchanan.jpg" TargetMode="Externa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omenofthebook.org/i/1440/vetchanan.jpg" TargetMode="Externa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3.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omenofthebook.org/i/1440/vetchanan.jpg" TargetMode="External"/><Relationship Id="rId1" Type="http://schemas.openxmlformats.org/officeDocument/2006/relationships/slideLayout" Target="../slideLayouts/slideLayout1.xml"/><Relationship Id="rId5" Type="http://schemas.openxmlformats.org/officeDocument/2006/relationships/image" Target="../media/image27.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gif"/><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omenofthebook.org/i/1440/vetchanan.jpg"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File:NinthAvStonesWesternWall.JP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www.google.nl/url?sa=i&amp;rct=j&amp;q=&amp;esrc=s&amp;source=images&amp;cd=&amp;cad=rja&amp;uact=8&amp;docid=Puie1iyBFoybMM&amp;tbnid=wlqrm35WBssQXM:&amp;ved=0CAUQjRw&amp;url=http://www.patheos.com/blogs/lovejoyfeminism/2013/03/judaism-101-the-torah-and-other-sources-of-holiness.html&amp;ei=2o3gU6-CCISxO8ydgbAO&amp;bvm=bv.72197243,d.ZWU&amp;psig=AFQjCNGRnAbvITGEn4KtmCu4RtF0RqGDqw&amp;ust=1407311649689945"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omenofthebook.org/i/1440/vetchanan.jpg"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hyperlink" Target="http://womenofthebook.org/i/1440/vetchanan.jpg" TargetMode="Externa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txBox="1">
            <a:spLocks/>
          </p:cNvSpPr>
          <p:nvPr/>
        </p:nvSpPr>
        <p:spPr>
          <a:xfrm>
            <a:off x="1763688" y="3104964"/>
            <a:ext cx="5472608" cy="183620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nl-NL" sz="2400" b="1" dirty="0" err="1"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Parasja</a:t>
            </a:r>
            <a:r>
              <a:rPr lang="nl-NL" sz="24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nl-NL" sz="2400" b="1" dirty="0" err="1"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wa’etchanan</a:t>
            </a:r>
            <a:endParaRPr lang="nl-NL" sz="24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nl-NL" sz="2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Deut.3:23-7:11</a:t>
            </a:r>
          </a:p>
          <a:p>
            <a:pPr marL="0" indent="0" algn="ctr">
              <a:buNone/>
            </a:pPr>
            <a:r>
              <a:rPr lang="nl-NL" sz="2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Jes.40:1-26</a:t>
            </a:r>
          </a:p>
          <a:p>
            <a:pPr marL="0" indent="0" algn="ctr">
              <a:buNone/>
            </a:pPr>
            <a:r>
              <a:rPr lang="nl-NL" sz="2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Luc</a:t>
            </a:r>
            <a:r>
              <a:rPr lang="nl-NL" sz="2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.3:2-15</a:t>
            </a:r>
            <a:endParaRPr lang="nl-NL" sz="2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Ondertitel 1"/>
          <p:cNvSpPr txBox="1">
            <a:spLocks/>
          </p:cNvSpPr>
          <p:nvPr/>
        </p:nvSpPr>
        <p:spPr>
          <a:xfrm>
            <a:off x="1763688" y="5301208"/>
            <a:ext cx="5472608" cy="73808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nl-NL" sz="4400" b="1" dirty="0" smtClean="0">
                <a:solidFill>
                  <a:schemeClr val="tx1">
                    <a:lumMod val="75000"/>
                    <a:lumOff val="25000"/>
                  </a:schemeClr>
                </a:solidFill>
                <a:latin typeface="Viner Hand ITC" panose="03070502030502020203" pitchFamily="66" charset="0"/>
                <a:ea typeface="Verdana" panose="020B0604030504040204" pitchFamily="34" charset="0"/>
                <a:cs typeface="Verdana" panose="020B0604030504040204" pitchFamily="34" charset="0"/>
              </a:rPr>
              <a:t>Sjabbat </a:t>
            </a:r>
            <a:r>
              <a:rPr lang="nl-NL" sz="4400" b="1" dirty="0" err="1" smtClean="0">
                <a:solidFill>
                  <a:schemeClr val="tx1">
                    <a:lumMod val="75000"/>
                    <a:lumOff val="25000"/>
                  </a:schemeClr>
                </a:solidFill>
                <a:latin typeface="Viner Hand ITC" panose="03070502030502020203" pitchFamily="66" charset="0"/>
                <a:ea typeface="Verdana" panose="020B0604030504040204" pitchFamily="34" charset="0"/>
                <a:cs typeface="Verdana" panose="020B0604030504040204" pitchFamily="34" charset="0"/>
              </a:rPr>
              <a:t>Nachamoe</a:t>
            </a:r>
            <a:endParaRPr lang="nl-NL" sz="4400" dirty="0">
              <a:solidFill>
                <a:schemeClr val="tx1">
                  <a:lumMod val="75000"/>
                  <a:lumOff val="25000"/>
                </a:schemeClr>
              </a:solidFill>
              <a:latin typeface="Viner Hand ITC" panose="03070502030502020203" pitchFamily="66"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2640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e'etchanan">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t="11355" b="24082"/>
          <a:stretch/>
        </p:blipFill>
        <p:spPr bwMode="auto">
          <a:xfrm>
            <a:off x="-59487" y="2376264"/>
            <a:ext cx="9312007" cy="45091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Ondertitel 1"/>
          <p:cNvSpPr txBox="1">
            <a:spLocks/>
          </p:cNvSpPr>
          <p:nvPr/>
        </p:nvSpPr>
        <p:spPr>
          <a:xfrm>
            <a:off x="107504" y="2583360"/>
            <a:ext cx="8856984" cy="55760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nl-NL"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Pleiten = een verdediging voeren</a:t>
            </a:r>
          </a:p>
        </p:txBody>
      </p:sp>
      <p:sp>
        <p:nvSpPr>
          <p:cNvPr id="7" name="Ondertitel 1"/>
          <p:cNvSpPr txBox="1">
            <a:spLocks/>
          </p:cNvSpPr>
          <p:nvPr/>
        </p:nvSpPr>
        <p:spPr>
          <a:xfrm>
            <a:off x="78268" y="3140968"/>
            <a:ext cx="8928000" cy="8640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24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Adonai, ik ben gehoorzaam naar de Farao gegaan, keer op keer.</a:t>
            </a:r>
          </a:p>
        </p:txBody>
      </p:sp>
      <p:sp>
        <p:nvSpPr>
          <p:cNvPr id="8" name="Ondertitel 1"/>
          <p:cNvSpPr txBox="1">
            <a:spLocks/>
          </p:cNvSpPr>
          <p:nvPr/>
        </p:nvSpPr>
        <p:spPr>
          <a:xfrm>
            <a:off x="121041" y="3933056"/>
            <a:ext cx="8928000" cy="50405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24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Adonai, ik heb het volk in uw opdracht uit Egypte geleid.</a:t>
            </a:r>
          </a:p>
        </p:txBody>
      </p:sp>
      <p:sp>
        <p:nvSpPr>
          <p:cNvPr id="9" name="Ondertitel 1"/>
          <p:cNvSpPr txBox="1">
            <a:spLocks/>
          </p:cNvSpPr>
          <p:nvPr/>
        </p:nvSpPr>
        <p:spPr>
          <a:xfrm>
            <a:off x="107504" y="4437112"/>
            <a:ext cx="8928000" cy="432048"/>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24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Adonai, ik heb het volk Uw </a:t>
            </a:r>
            <a:r>
              <a:rPr lang="nl-NL" sz="2400" i="1"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Torah</a:t>
            </a:r>
            <a:r>
              <a:rPr lang="nl-NL" sz="24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geleerd</a:t>
            </a:r>
          </a:p>
        </p:txBody>
      </p:sp>
      <p:sp>
        <p:nvSpPr>
          <p:cNvPr id="10" name="Ondertitel 1"/>
          <p:cNvSpPr txBox="1">
            <a:spLocks/>
          </p:cNvSpPr>
          <p:nvPr/>
        </p:nvSpPr>
        <p:spPr>
          <a:xfrm>
            <a:off x="107504" y="4891790"/>
            <a:ext cx="8928000" cy="55343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24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Adonai, ik heb de tabernakel gebouwd</a:t>
            </a:r>
          </a:p>
        </p:txBody>
      </p:sp>
      <p:sp>
        <p:nvSpPr>
          <p:cNvPr id="11" name="Ondertitel 1"/>
          <p:cNvSpPr txBox="1">
            <a:spLocks/>
          </p:cNvSpPr>
          <p:nvPr/>
        </p:nvSpPr>
        <p:spPr>
          <a:xfrm>
            <a:off x="107504" y="5301208"/>
            <a:ext cx="8928000" cy="50405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24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Adonai, ik heb de priesterdienst ingesteld</a:t>
            </a:r>
          </a:p>
        </p:txBody>
      </p:sp>
      <p:sp>
        <p:nvSpPr>
          <p:cNvPr id="12" name="Ondertitel 1"/>
          <p:cNvSpPr txBox="1">
            <a:spLocks/>
          </p:cNvSpPr>
          <p:nvPr/>
        </p:nvSpPr>
        <p:spPr>
          <a:xfrm>
            <a:off x="107504" y="5733256"/>
            <a:ext cx="8928000" cy="8640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24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Adonai, …………………………………………..</a:t>
            </a:r>
          </a:p>
        </p:txBody>
      </p:sp>
      <p:sp>
        <p:nvSpPr>
          <p:cNvPr id="13" name="Ondertitel 1"/>
          <p:cNvSpPr txBox="1">
            <a:spLocks/>
          </p:cNvSpPr>
          <p:nvPr/>
        </p:nvSpPr>
        <p:spPr>
          <a:xfrm>
            <a:off x="100736" y="3151383"/>
            <a:ext cx="8964000" cy="11160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18000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DIT WAS NIET WAT MOZES DEED,</a:t>
            </a:r>
          </a:p>
          <a:p>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HIJ PLEITTE NIET</a:t>
            </a:r>
          </a:p>
          <a:p>
            <a:endPar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Ondertitel 1"/>
          <p:cNvSpPr txBox="1">
            <a:spLocks/>
          </p:cNvSpPr>
          <p:nvPr/>
        </p:nvSpPr>
        <p:spPr>
          <a:xfrm>
            <a:off x="107504" y="4365104"/>
            <a:ext cx="8964000" cy="11160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18000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MOZES VROEG OM EEN GIFT, </a:t>
            </a:r>
          </a:p>
          <a:p>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VAN ZIJN GENADIGE GOD.</a:t>
            </a:r>
          </a:p>
          <a:p>
            <a:endPar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Ondertitel 1"/>
          <p:cNvSpPr txBox="1">
            <a:spLocks/>
          </p:cNvSpPr>
          <p:nvPr/>
        </p:nvSpPr>
        <p:spPr>
          <a:xfrm>
            <a:off x="107504" y="5589240"/>
            <a:ext cx="8964000" cy="11160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18000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HIJ NOEMDE NIET ZIJN EIGEN DADEN, MAAR VROEG OM EEN DAAD VAN GOD</a:t>
            </a:r>
          </a:p>
          <a:p>
            <a:endPar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9258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e'etchanan">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t="11355" b="24082"/>
          <a:stretch/>
        </p:blipFill>
        <p:spPr bwMode="auto">
          <a:xfrm>
            <a:off x="0" y="2418819"/>
            <a:ext cx="9312007" cy="45091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1958" y="2813622"/>
            <a:ext cx="3786187" cy="371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51457" y="5296723"/>
            <a:ext cx="5100501" cy="400110"/>
          </a:xfrm>
          <a:prstGeom prst="rect">
            <a:avLst/>
          </a:prstGeom>
          <a:noFill/>
        </p:spPr>
        <p:txBody>
          <a:bodyPr wrap="square" rtlCol="0">
            <a:spAutoFit/>
          </a:bodyPr>
          <a:lstStyle/>
          <a:p>
            <a:r>
              <a:rPr lang="nl-NL" sz="2000" b="1" dirty="0" smtClean="0">
                <a:latin typeface="Verdana" panose="020B0604030504040204" pitchFamily="34" charset="0"/>
                <a:ea typeface="Verdana" panose="020B0604030504040204" pitchFamily="34" charset="0"/>
                <a:cs typeface="Verdana" panose="020B0604030504040204" pitchFamily="34" charset="0"/>
              </a:rPr>
              <a:t>Et wijst een lijdend voorwerp aan.</a:t>
            </a:r>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81" y="2363217"/>
            <a:ext cx="3187700"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4700" y="2897341"/>
            <a:ext cx="2566987"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kstvak 15"/>
          <p:cNvSpPr txBox="1"/>
          <p:nvPr/>
        </p:nvSpPr>
        <p:spPr>
          <a:xfrm>
            <a:off x="90466" y="5733256"/>
            <a:ext cx="4697558" cy="923330"/>
          </a:xfrm>
          <a:prstGeom prst="rect">
            <a:avLst/>
          </a:prstGeom>
          <a:noFill/>
        </p:spPr>
        <p:txBody>
          <a:bodyPr wrap="square" rtlCol="0">
            <a:spAutoFit/>
          </a:bodyPr>
          <a:lstStyle/>
          <a:p>
            <a:r>
              <a:rPr lang="nl-NL" i="1" dirty="0" smtClean="0">
                <a:latin typeface="Verdana" panose="020B0604030504040204" pitchFamily="34" charset="0"/>
                <a:ea typeface="Verdana" panose="020B0604030504040204" pitchFamily="34" charset="0"/>
                <a:cs typeface="Verdana" panose="020B0604030504040204" pitchFamily="34" charset="0"/>
              </a:rPr>
              <a:t>Maar,……… de grammaticale regels  zijn veel later opgesteld dan dat deze tekst oud is.</a:t>
            </a:r>
            <a:endParaRPr lang="nl-NL" i="1" dirty="0">
              <a:latin typeface="Verdana" panose="020B0604030504040204" pitchFamily="34" charset="0"/>
              <a:ea typeface="Verdana" panose="020B0604030504040204" pitchFamily="34" charset="0"/>
              <a:cs typeface="Verdana" panose="020B0604030504040204" pitchFamily="34" charset="0"/>
            </a:endParaRPr>
          </a:p>
        </p:txBody>
      </p:sp>
      <p:sp>
        <p:nvSpPr>
          <p:cNvPr id="10" name="Ovaal 9"/>
          <p:cNvSpPr/>
          <p:nvPr/>
        </p:nvSpPr>
        <p:spPr>
          <a:xfrm>
            <a:off x="1475656" y="2689164"/>
            <a:ext cx="986802" cy="7528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9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57" y="2574226"/>
            <a:ext cx="3481387"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vaal 17"/>
          <p:cNvSpPr/>
          <p:nvPr/>
        </p:nvSpPr>
        <p:spPr>
          <a:xfrm>
            <a:off x="1573790" y="3396181"/>
            <a:ext cx="1143744" cy="7528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10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4544" y="2331858"/>
            <a:ext cx="4518025"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Ovaal 18"/>
          <p:cNvSpPr/>
          <p:nvPr/>
        </p:nvSpPr>
        <p:spPr>
          <a:xfrm>
            <a:off x="1673938" y="2865525"/>
            <a:ext cx="1431776" cy="94964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0341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anim calcmode="lin" valueType="num">
                                      <p:cBhvr>
                                        <p:cTn id="13" dur="2000" fill="hold"/>
                                        <p:tgtEl>
                                          <p:spTgt spid="10"/>
                                        </p:tgtEl>
                                        <p:attrNameLst>
                                          <p:attrName>ppt_w</p:attrName>
                                        </p:attrNameLst>
                                      </p:cBhvr>
                                      <p:tavLst>
                                        <p:tav tm="0" fmla="#ppt_w*sin(2.5*pi*$)">
                                          <p:val>
                                            <p:fltVal val="0"/>
                                          </p:val>
                                        </p:tav>
                                        <p:tav tm="100000">
                                          <p:val>
                                            <p:fltVal val="1"/>
                                          </p:val>
                                        </p:tav>
                                      </p:tavLst>
                                    </p:anim>
                                    <p:anim calcmode="lin" valueType="num">
                                      <p:cBhvr>
                                        <p:cTn id="1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fade">
                                      <p:cBhvr>
                                        <p:cTn id="19" dur="500"/>
                                        <p:tgtEl>
                                          <p:spTgt spid="4099"/>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000"/>
                                        <p:tgtEl>
                                          <p:spTgt spid="18"/>
                                        </p:tgtEl>
                                      </p:cBhvr>
                                    </p:animEffect>
                                    <p:anim calcmode="lin" valueType="num">
                                      <p:cBhvr>
                                        <p:cTn id="25" dur="2000" fill="hold"/>
                                        <p:tgtEl>
                                          <p:spTgt spid="18"/>
                                        </p:tgtEl>
                                        <p:attrNameLst>
                                          <p:attrName>ppt_w</p:attrName>
                                        </p:attrNameLst>
                                      </p:cBhvr>
                                      <p:tavLst>
                                        <p:tav tm="0" fmla="#ppt_w*sin(2.5*pi*$)">
                                          <p:val>
                                            <p:fltVal val="0"/>
                                          </p:val>
                                        </p:tav>
                                        <p:tav tm="100000">
                                          <p:val>
                                            <p:fltVal val="1"/>
                                          </p:val>
                                        </p:tav>
                                      </p:tavLst>
                                    </p:anim>
                                    <p:anim calcmode="lin" valueType="num">
                                      <p:cBhvr>
                                        <p:cTn id="26"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100"/>
                                        </p:tgtEl>
                                        <p:attrNameLst>
                                          <p:attrName>style.visibility</p:attrName>
                                        </p:attrNameLst>
                                      </p:cBhvr>
                                      <p:to>
                                        <p:strVal val="visible"/>
                                      </p:to>
                                    </p:set>
                                    <p:animEffect transition="in" filter="fade">
                                      <p:cBhvr>
                                        <p:cTn id="31" dur="500"/>
                                        <p:tgtEl>
                                          <p:spTgt spid="4100"/>
                                        </p:tgtEl>
                                      </p:cBhvr>
                                    </p:animEffec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2000"/>
                                        <p:tgtEl>
                                          <p:spTgt spid="19"/>
                                        </p:tgtEl>
                                      </p:cBhvr>
                                    </p:animEffect>
                                    <p:anim calcmode="lin" valueType="num">
                                      <p:cBhvr>
                                        <p:cTn id="37" dur="2000" fill="hold"/>
                                        <p:tgtEl>
                                          <p:spTgt spid="19"/>
                                        </p:tgtEl>
                                        <p:attrNameLst>
                                          <p:attrName>ppt_w</p:attrName>
                                        </p:attrNameLst>
                                      </p:cBhvr>
                                      <p:tavLst>
                                        <p:tav tm="0" fmla="#ppt_w*sin(2.5*pi*$)">
                                          <p:val>
                                            <p:fltVal val="0"/>
                                          </p:val>
                                        </p:tav>
                                        <p:tav tm="100000">
                                          <p:val>
                                            <p:fltVal val="1"/>
                                          </p:val>
                                        </p:tav>
                                      </p:tavLst>
                                    </p:anim>
                                    <p:anim calcmode="lin" valueType="num">
                                      <p:cBhvr>
                                        <p:cTn id="38"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nodeType="clickEffect">
                                  <p:stCondLst>
                                    <p:cond delay="0"/>
                                  </p:stCondLst>
                                  <p:childTnLst>
                                    <p:set>
                                      <p:cBhvr>
                                        <p:cTn id="42" dur="1" fill="hold">
                                          <p:stCondLst>
                                            <p:cond delay="0"/>
                                          </p:stCondLst>
                                        </p:cTn>
                                        <p:tgtEl>
                                          <p:spTgt spid="4102"/>
                                        </p:tgtEl>
                                        <p:attrNameLst>
                                          <p:attrName>style.visibility</p:attrName>
                                        </p:attrNameLst>
                                      </p:cBhvr>
                                      <p:to>
                                        <p:strVal val="visible"/>
                                      </p:to>
                                    </p:set>
                                    <p:anim calcmode="lin" valueType="num">
                                      <p:cBhvr>
                                        <p:cTn id="43" dur="3000" fill="hold"/>
                                        <p:tgtEl>
                                          <p:spTgt spid="4102"/>
                                        </p:tgtEl>
                                        <p:attrNameLst>
                                          <p:attrName>ppt_w</p:attrName>
                                        </p:attrNameLst>
                                      </p:cBhvr>
                                      <p:tavLst>
                                        <p:tav tm="0">
                                          <p:val>
                                            <p:fltVal val="0"/>
                                          </p:val>
                                        </p:tav>
                                        <p:tav tm="100000">
                                          <p:val>
                                            <p:strVal val="#ppt_w"/>
                                          </p:val>
                                        </p:tav>
                                      </p:tavLst>
                                    </p:anim>
                                    <p:anim calcmode="lin" valueType="num">
                                      <p:cBhvr>
                                        <p:cTn id="44" dur="3000" fill="hold"/>
                                        <p:tgtEl>
                                          <p:spTgt spid="4102"/>
                                        </p:tgtEl>
                                        <p:attrNameLst>
                                          <p:attrName>ppt_h</p:attrName>
                                        </p:attrNameLst>
                                      </p:cBhvr>
                                      <p:tavLst>
                                        <p:tav tm="0">
                                          <p:val>
                                            <p:fltVal val="0"/>
                                          </p:val>
                                        </p:tav>
                                        <p:tav tm="100000">
                                          <p:val>
                                            <p:strVal val="#ppt_h"/>
                                          </p:val>
                                        </p:tav>
                                      </p:tavLst>
                                    </p:anim>
                                    <p:anim calcmode="lin" valueType="num">
                                      <p:cBhvr>
                                        <p:cTn id="45" dur="3000" fill="hold"/>
                                        <p:tgtEl>
                                          <p:spTgt spid="4102"/>
                                        </p:tgtEl>
                                        <p:attrNameLst>
                                          <p:attrName>ppt_x</p:attrName>
                                        </p:attrNameLst>
                                      </p:cBhvr>
                                      <p:tavLst>
                                        <p:tav tm="0" fmla="#ppt_x+(cos(-2*pi*(1-$))*-#ppt_x-sin(-2*pi*(1-$))*(1-#ppt_y))*(1-$)">
                                          <p:val>
                                            <p:fltVal val="0"/>
                                          </p:val>
                                        </p:tav>
                                        <p:tav tm="100000">
                                          <p:val>
                                            <p:fltVal val="1"/>
                                          </p:val>
                                        </p:tav>
                                      </p:tavLst>
                                    </p:anim>
                                    <p:anim calcmode="lin" valueType="num">
                                      <p:cBhvr>
                                        <p:cTn id="46" dur="3000" fill="hold"/>
                                        <p:tgtEl>
                                          <p:spTgt spid="4102"/>
                                        </p:tgtEl>
                                        <p:attrNameLst>
                                          <p:attrName>ppt_y</p:attrName>
                                        </p:attrNameLst>
                                      </p:cBhvr>
                                      <p:tavLst>
                                        <p:tav tm="0" fmla="#ppt_y+(sin(-2*pi*(1-$))*-#ppt_x+cos(-2*pi*(1-$))*(1-#ppt_y))*(1-$)">
                                          <p:val>
                                            <p:fltVal val="0"/>
                                          </p:val>
                                        </p:tav>
                                        <p:tav tm="100000">
                                          <p:val>
                                            <p:fltVal val="1"/>
                                          </p:val>
                                        </p:tav>
                                      </p:tavLst>
                                    </p:anim>
                                  </p:childTnLst>
                                </p:cTn>
                              </p:par>
                            </p:childTnLst>
                          </p:cTn>
                        </p:par>
                        <p:par>
                          <p:cTn id="47" fill="hold">
                            <p:stCondLst>
                              <p:cond delay="3000"/>
                            </p:stCondLst>
                            <p:childTnLst>
                              <p:par>
                                <p:cTn id="48" presetID="10" presetClass="entr" presetSubtype="0" fill="hold" nodeType="afterEffect">
                                  <p:stCondLst>
                                    <p:cond delay="0"/>
                                  </p:stCondLst>
                                  <p:childTnLst>
                                    <p:set>
                                      <p:cBhvr>
                                        <p:cTn id="49" dur="1" fill="hold">
                                          <p:stCondLst>
                                            <p:cond delay="0"/>
                                          </p:stCondLst>
                                        </p:cTn>
                                        <p:tgtEl>
                                          <p:spTgt spid="4101"/>
                                        </p:tgtEl>
                                        <p:attrNameLst>
                                          <p:attrName>style.visibility</p:attrName>
                                        </p:attrNameLst>
                                      </p:cBhvr>
                                      <p:to>
                                        <p:strVal val="visible"/>
                                      </p:to>
                                    </p:set>
                                    <p:animEffect transition="in" filter="fade">
                                      <p:cBhvr>
                                        <p:cTn id="50" dur="500"/>
                                        <p:tgtEl>
                                          <p:spTgt spid="410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500"/>
                                        <p:tgtEl>
                                          <p:spTgt spid="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0"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e'etchanan">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t="11355" b="24082"/>
          <a:stretch/>
        </p:blipFill>
        <p:spPr bwMode="auto">
          <a:xfrm>
            <a:off x="0" y="2418819"/>
            <a:ext cx="9312007" cy="45091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1958" y="2813622"/>
            <a:ext cx="3786187" cy="371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4700" y="2897341"/>
            <a:ext cx="2566987"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vak 1"/>
          <p:cNvSpPr txBox="1"/>
          <p:nvPr/>
        </p:nvSpPr>
        <p:spPr>
          <a:xfrm>
            <a:off x="683568" y="3056761"/>
            <a:ext cx="4680520" cy="3539430"/>
          </a:xfrm>
          <a:prstGeom prst="rect">
            <a:avLst/>
          </a:prstGeom>
          <a:noFill/>
        </p:spPr>
        <p:txBody>
          <a:bodyPr wrap="square" rtlCol="0">
            <a:spAutoFit/>
          </a:bodyPr>
          <a:lstStyle/>
          <a:p>
            <a:r>
              <a:rPr lang="nl-NL" sz="2800" dirty="0" smtClean="0">
                <a:latin typeface="Arial Black" panose="020B0A04020102020204" pitchFamily="34" charset="0"/>
              </a:rPr>
              <a:t>Grammaticale regels zijn opgesteld </a:t>
            </a:r>
          </a:p>
          <a:p>
            <a:r>
              <a:rPr lang="nl-NL" sz="2800" dirty="0" smtClean="0">
                <a:latin typeface="Arial Black" panose="020B0A04020102020204" pitchFamily="34" charset="0"/>
              </a:rPr>
              <a:t>aan de hand van bestaande tekst, </a:t>
            </a:r>
          </a:p>
          <a:p>
            <a:r>
              <a:rPr lang="nl-NL" sz="2800" dirty="0" smtClean="0">
                <a:latin typeface="Arial Black" panose="020B0A04020102020204" pitchFamily="34" charset="0"/>
              </a:rPr>
              <a:t>de tekst </a:t>
            </a:r>
          </a:p>
          <a:p>
            <a:r>
              <a:rPr lang="nl-NL" sz="2800" dirty="0" smtClean="0">
                <a:latin typeface="Arial Black" panose="020B0A04020102020204" pitchFamily="34" charset="0"/>
              </a:rPr>
              <a:t>is niet opgesteld </a:t>
            </a:r>
          </a:p>
          <a:p>
            <a:r>
              <a:rPr lang="nl-NL" sz="2800" dirty="0" smtClean="0">
                <a:latin typeface="Arial Black" panose="020B0A04020102020204" pitchFamily="34" charset="0"/>
              </a:rPr>
              <a:t>aan de hand van grammaticale regels.</a:t>
            </a:r>
            <a:endParaRPr lang="nl-NL" sz="2800" dirty="0">
              <a:latin typeface="Arial Black" panose="020B0A04020102020204" pitchFamily="34" charset="0"/>
            </a:endParaRPr>
          </a:p>
        </p:txBody>
      </p:sp>
    </p:spTree>
    <p:extLst>
      <p:ext uri="{BB962C8B-B14F-4D97-AF65-F5344CB8AC3E}">
        <p14:creationId xmlns:p14="http://schemas.microsoft.com/office/powerpoint/2010/main" val="83363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96207" y="2564904"/>
            <a:ext cx="8820000" cy="923330"/>
          </a:xfrm>
          <a:prstGeom prst="rect">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a:spAutoFit/>
          </a:bodyPr>
          <a:lstStyle/>
          <a:p>
            <a:r>
              <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Jes.44:6</a:t>
            </a:r>
            <a:r>
              <a:rPr lang="nl-NL" dirty="0">
                <a:solidFill>
                  <a:prstClr val="white"/>
                </a:solidFill>
                <a:latin typeface="Verdana" panose="020B0604030504040204" pitchFamily="34" charset="0"/>
                <a:ea typeface="Verdana" panose="020B0604030504040204" pitchFamily="34" charset="0"/>
                <a:cs typeface="Verdana" panose="020B0604030504040204" pitchFamily="34" charset="0"/>
              </a:rPr>
              <a:t> Zo zegt de HERE, de Koning en Verlosser van Israël, de HERE der heerscharen: </a:t>
            </a:r>
            <a:endPar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r>
              <a:rPr lang="nl-NL"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Ik </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ben </a:t>
            </a:r>
            <a:r>
              <a:rPr lang="nl-NL" b="1" dirty="0">
                <a:solidFill>
                  <a:srgbClr val="FFFF00"/>
                </a:solidFill>
                <a:latin typeface="Verdana" panose="020B0604030504040204" pitchFamily="34" charset="0"/>
                <a:ea typeface="Verdana" panose="020B0604030504040204" pitchFamily="34" charset="0"/>
                <a:cs typeface="Verdana" panose="020B0604030504040204" pitchFamily="34" charset="0"/>
              </a:rPr>
              <a:t>de eerste en Ik ben de laatste </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en buiten Mij is er geen God. </a:t>
            </a:r>
          </a:p>
        </p:txBody>
      </p:sp>
      <p:sp>
        <p:nvSpPr>
          <p:cNvPr id="6" name="Rechthoek 5"/>
          <p:cNvSpPr/>
          <p:nvPr/>
        </p:nvSpPr>
        <p:spPr>
          <a:xfrm>
            <a:off x="179512" y="5818038"/>
            <a:ext cx="8820000" cy="923330"/>
          </a:xfrm>
          <a:prstGeom prst="rect">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a:spAutoFit/>
          </a:bodyPr>
          <a:lstStyle/>
          <a:p>
            <a:r>
              <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Jes.48:12</a:t>
            </a:r>
            <a:r>
              <a:rPr lang="nl-NL" dirty="0">
                <a:solidFill>
                  <a:prstClr val="white"/>
                </a:solidFill>
                <a:latin typeface="Verdana" panose="020B0604030504040204" pitchFamily="34" charset="0"/>
                <a:ea typeface="Verdana" panose="020B0604030504040204" pitchFamily="34" charset="0"/>
                <a:cs typeface="Verdana" panose="020B0604030504040204" pitchFamily="34" charset="0"/>
              </a:rPr>
              <a:t> Hoor naar Mij, Jakob, Israël, mijn geroepene. Ik ben dezelfde, </a:t>
            </a:r>
            <a:r>
              <a:rPr lang="nl-NL" b="1" dirty="0">
                <a:solidFill>
                  <a:srgbClr val="FFFF00"/>
                </a:solidFill>
                <a:latin typeface="Verdana" panose="020B0604030504040204" pitchFamily="34" charset="0"/>
                <a:ea typeface="Verdana" panose="020B0604030504040204" pitchFamily="34" charset="0"/>
                <a:cs typeface="Verdana" panose="020B0604030504040204" pitchFamily="34" charset="0"/>
              </a:rPr>
              <a:t>Ik ben de eerste, ook ben Ik de laatste</a:t>
            </a:r>
            <a:r>
              <a:rPr lang="nl-NL" dirty="0">
                <a:solidFill>
                  <a:prstClr val="white"/>
                </a:solidFill>
                <a:latin typeface="Verdana" panose="020B0604030504040204" pitchFamily="34" charset="0"/>
                <a:ea typeface="Verdana" panose="020B0604030504040204" pitchFamily="34" charset="0"/>
                <a:cs typeface="Verdana" panose="020B0604030504040204" pitchFamily="34" charset="0"/>
              </a:rPr>
              <a:t>; 13 ook heeft mijn hand de aarde gegrondvest en mijn rechterhand heeft de hemelen uitgebreid.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7" y="3389971"/>
            <a:ext cx="9047163"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61" y="4534817"/>
            <a:ext cx="9107487"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669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additive="base">
                                        <p:cTn id="12" dur="500" fill="hold"/>
                                        <p:tgtEl>
                                          <p:spTgt spid="5122"/>
                                        </p:tgtEl>
                                        <p:attrNameLst>
                                          <p:attrName>ppt_x</p:attrName>
                                        </p:attrNameLst>
                                      </p:cBhvr>
                                      <p:tavLst>
                                        <p:tav tm="0">
                                          <p:val>
                                            <p:strVal val="#ppt_x"/>
                                          </p:val>
                                        </p:tav>
                                        <p:tav tm="100000">
                                          <p:val>
                                            <p:strVal val="#ppt_x"/>
                                          </p:val>
                                        </p:tav>
                                      </p:tavLst>
                                    </p:anim>
                                    <p:anim calcmode="lin" valueType="num">
                                      <p:cBhvr additive="base">
                                        <p:cTn id="13"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5123"/>
                                        </p:tgtEl>
                                        <p:attrNameLst>
                                          <p:attrName>style.visibility</p:attrName>
                                        </p:attrNameLst>
                                      </p:cBhvr>
                                      <p:to>
                                        <p:strVal val="visible"/>
                                      </p:to>
                                    </p:set>
                                    <p:anim calcmode="lin" valueType="num">
                                      <p:cBhvr additive="base">
                                        <p:cTn id="23" dur="500" fill="hold"/>
                                        <p:tgtEl>
                                          <p:spTgt spid="5123"/>
                                        </p:tgtEl>
                                        <p:attrNameLst>
                                          <p:attrName>ppt_x</p:attrName>
                                        </p:attrNameLst>
                                      </p:cBhvr>
                                      <p:tavLst>
                                        <p:tav tm="0">
                                          <p:val>
                                            <p:strVal val="#ppt_x"/>
                                          </p:val>
                                        </p:tav>
                                        <p:tav tm="100000">
                                          <p:val>
                                            <p:strVal val="#ppt_x"/>
                                          </p:val>
                                        </p:tav>
                                      </p:tavLst>
                                    </p:anim>
                                    <p:anim calcmode="lin" valueType="num">
                                      <p:cBhvr additive="base">
                                        <p:cTn id="24" dur="500" fill="hold"/>
                                        <p:tgtEl>
                                          <p:spTgt spid="51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52456" y="2636912"/>
            <a:ext cx="8784000" cy="646331"/>
          </a:xfrm>
          <a:prstGeom prst="rect">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a:spAutoFit/>
          </a:bodyPr>
          <a:lstStyle/>
          <a:p>
            <a:r>
              <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rPr>
              <a:t>Openb.1:8</a:t>
            </a:r>
            <a:r>
              <a:rPr lang="nl-NL" dirty="0">
                <a:solidFill>
                  <a:prstClr val="white"/>
                </a:solidFill>
                <a:latin typeface="Verdana" panose="020B0604030504040204" pitchFamily="34" charset="0"/>
                <a:ea typeface="Verdana" panose="020B0604030504040204" pitchFamily="34" charset="0"/>
                <a:cs typeface="Verdana" panose="020B0604030504040204" pitchFamily="34" charset="0"/>
              </a:rPr>
              <a:t> Ik ben de </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alfa en de </a:t>
            </a:r>
            <a:r>
              <a:rPr lang="nl-NL"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omega </a:t>
            </a:r>
            <a:r>
              <a:rPr lang="nl-NL"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a:t>
            </a:r>
            <a:r>
              <a:rPr lang="he-IL" b="1" dirty="0">
                <a:solidFill>
                  <a:srgbClr val="FFFF00"/>
                </a:solidFill>
              </a:rPr>
              <a:t>אֵת</a:t>
            </a:r>
            <a:r>
              <a:rPr lang="nl-NL"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a:t>
            </a:r>
            <a:r>
              <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rPr>
              <a:t>, zegt </a:t>
            </a:r>
            <a:r>
              <a:rPr lang="nl-NL" dirty="0">
                <a:solidFill>
                  <a:prstClr val="white"/>
                </a:solidFill>
                <a:latin typeface="Verdana" panose="020B0604030504040204" pitchFamily="34" charset="0"/>
                <a:ea typeface="Verdana" panose="020B0604030504040204" pitchFamily="34" charset="0"/>
                <a:cs typeface="Verdana" panose="020B0604030504040204" pitchFamily="34" charset="0"/>
              </a:rPr>
              <a:t>de Here God, die is en die was en die komt, de Almachtige. </a:t>
            </a:r>
          </a:p>
        </p:txBody>
      </p:sp>
      <p:sp>
        <p:nvSpPr>
          <p:cNvPr id="3" name="Rechthoek 2"/>
          <p:cNvSpPr/>
          <p:nvPr/>
        </p:nvSpPr>
        <p:spPr>
          <a:xfrm>
            <a:off x="216496" y="5301208"/>
            <a:ext cx="8820000" cy="369332"/>
          </a:xfrm>
          <a:prstGeom prst="rect">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a:spAutoFit/>
          </a:bodyPr>
          <a:lstStyle/>
          <a:p>
            <a:r>
              <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rPr>
              <a:t>Openb.21:6 Ik </a:t>
            </a:r>
            <a:r>
              <a:rPr lang="nl-NL" dirty="0">
                <a:solidFill>
                  <a:prstClr val="white"/>
                </a:solidFill>
                <a:latin typeface="Verdana" panose="020B0604030504040204" pitchFamily="34" charset="0"/>
                <a:ea typeface="Verdana" panose="020B0604030504040204" pitchFamily="34" charset="0"/>
                <a:cs typeface="Verdana" panose="020B0604030504040204" pitchFamily="34" charset="0"/>
              </a:rPr>
              <a:t>ben </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de alfa en de omega </a:t>
            </a:r>
            <a:r>
              <a:rPr lang="nl-NL" b="1" dirty="0">
                <a:solidFill>
                  <a:srgbClr val="FFFF00"/>
                </a:solidFill>
                <a:latin typeface="Verdana" panose="020B0604030504040204" pitchFamily="34" charset="0"/>
                <a:ea typeface="Verdana" panose="020B0604030504040204" pitchFamily="34" charset="0"/>
                <a:cs typeface="Verdana" panose="020B0604030504040204" pitchFamily="34" charset="0"/>
              </a:rPr>
              <a:t>(</a:t>
            </a:r>
            <a:r>
              <a:rPr lang="he-IL" b="1" dirty="0">
                <a:solidFill>
                  <a:srgbClr val="FFFF00"/>
                </a:solidFill>
              </a:rPr>
              <a:t>אֵת</a:t>
            </a:r>
            <a:r>
              <a:rPr lang="nl-NL"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a:t>
            </a:r>
            <a:r>
              <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rPr>
              <a:t>, het </a:t>
            </a:r>
            <a:r>
              <a:rPr lang="nl-NL" dirty="0">
                <a:solidFill>
                  <a:prstClr val="white"/>
                </a:solidFill>
                <a:latin typeface="Verdana" panose="020B0604030504040204" pitchFamily="34" charset="0"/>
                <a:ea typeface="Verdana" panose="020B0604030504040204" pitchFamily="34" charset="0"/>
                <a:cs typeface="Verdana" panose="020B0604030504040204" pitchFamily="34" charset="0"/>
              </a:rPr>
              <a:t>begin en het einde.</a:t>
            </a:r>
          </a:p>
        </p:txBody>
      </p:sp>
      <p:sp>
        <p:nvSpPr>
          <p:cNvPr id="4" name="Rechthoek 3"/>
          <p:cNvSpPr/>
          <p:nvPr/>
        </p:nvSpPr>
        <p:spPr>
          <a:xfrm>
            <a:off x="216496" y="5805264"/>
            <a:ext cx="8820000" cy="646331"/>
          </a:xfrm>
          <a:prstGeom prst="rect">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a:spAutoFit/>
          </a:bodyPr>
          <a:lstStyle/>
          <a:p>
            <a:r>
              <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rPr>
              <a:t>Openb.21: 13</a:t>
            </a:r>
            <a:r>
              <a:rPr lang="nl-NL" dirty="0">
                <a:solidFill>
                  <a:prstClr val="white"/>
                </a:solidFill>
                <a:latin typeface="Verdana" panose="020B0604030504040204" pitchFamily="34" charset="0"/>
                <a:ea typeface="Verdana" panose="020B0604030504040204" pitchFamily="34" charset="0"/>
                <a:cs typeface="Verdana" panose="020B0604030504040204" pitchFamily="34" charset="0"/>
              </a:rPr>
              <a:t> Ik ben </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de alfa en de omega </a:t>
            </a:r>
            <a:r>
              <a:rPr lang="nl-NL" b="1" dirty="0">
                <a:solidFill>
                  <a:srgbClr val="FFFF00"/>
                </a:solidFill>
                <a:latin typeface="Verdana" panose="020B0604030504040204" pitchFamily="34" charset="0"/>
                <a:ea typeface="Verdana" panose="020B0604030504040204" pitchFamily="34" charset="0"/>
                <a:cs typeface="Verdana" panose="020B0604030504040204" pitchFamily="34" charset="0"/>
              </a:rPr>
              <a:t>(</a:t>
            </a:r>
            <a:r>
              <a:rPr lang="he-IL" b="1" dirty="0">
                <a:solidFill>
                  <a:srgbClr val="FFFF00"/>
                </a:solidFill>
              </a:rPr>
              <a:t>אֵת</a:t>
            </a:r>
            <a:r>
              <a:rPr lang="nl-NL"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a:t>
            </a:r>
            <a:r>
              <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rPr>
              <a:t>, de </a:t>
            </a:r>
            <a:r>
              <a:rPr lang="nl-NL" dirty="0">
                <a:solidFill>
                  <a:prstClr val="white"/>
                </a:solidFill>
                <a:latin typeface="Verdana" panose="020B0604030504040204" pitchFamily="34" charset="0"/>
                <a:ea typeface="Verdana" panose="020B0604030504040204" pitchFamily="34" charset="0"/>
                <a:cs typeface="Verdana" panose="020B0604030504040204" pitchFamily="34" charset="0"/>
              </a:rPr>
              <a:t>eerste en de laatste, het begin en het einde. </a:t>
            </a:r>
          </a:p>
        </p:txBody>
      </p:sp>
      <p:sp>
        <p:nvSpPr>
          <p:cNvPr id="7" name="Rechthoek 6"/>
          <p:cNvSpPr/>
          <p:nvPr/>
        </p:nvSpPr>
        <p:spPr>
          <a:xfrm>
            <a:off x="239797" y="3429000"/>
            <a:ext cx="8820000" cy="923330"/>
          </a:xfrm>
          <a:prstGeom prst="rect">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a:spAutoFit/>
          </a:bodyPr>
          <a:lstStyle/>
          <a:p>
            <a:r>
              <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rPr>
              <a:t>Op.1:17 Wees </a:t>
            </a:r>
            <a:r>
              <a:rPr lang="nl-NL" dirty="0">
                <a:solidFill>
                  <a:prstClr val="white"/>
                </a:solidFill>
                <a:latin typeface="Verdana" panose="020B0604030504040204" pitchFamily="34" charset="0"/>
                <a:ea typeface="Verdana" panose="020B0604030504040204" pitchFamily="34" charset="0"/>
                <a:cs typeface="Verdana" panose="020B0604030504040204" pitchFamily="34" charset="0"/>
              </a:rPr>
              <a:t>niet bevreesd, Ik ben </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de eerste en de laatste </a:t>
            </a:r>
            <a:r>
              <a:rPr lang="nl-NL" b="1" dirty="0">
                <a:solidFill>
                  <a:srgbClr val="FFFF00"/>
                </a:solidFill>
                <a:latin typeface="Verdana" panose="020B0604030504040204" pitchFamily="34" charset="0"/>
                <a:ea typeface="Verdana" panose="020B0604030504040204" pitchFamily="34" charset="0"/>
                <a:cs typeface="Verdana" panose="020B0604030504040204" pitchFamily="34" charset="0"/>
              </a:rPr>
              <a:t>(</a:t>
            </a:r>
            <a:r>
              <a:rPr lang="he-IL" b="1" dirty="0">
                <a:solidFill>
                  <a:srgbClr val="FFFF00"/>
                </a:solidFill>
              </a:rPr>
              <a:t>אֵת</a:t>
            </a:r>
            <a:r>
              <a:rPr lang="nl-NL"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a:t>
            </a:r>
            <a:r>
              <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rPr>
              <a:t>, 18</a:t>
            </a:r>
            <a:r>
              <a:rPr lang="nl-NL" dirty="0">
                <a:solidFill>
                  <a:prstClr val="white"/>
                </a:solidFill>
                <a:latin typeface="Verdana" panose="020B0604030504040204" pitchFamily="34" charset="0"/>
                <a:ea typeface="Verdana" panose="020B0604030504040204" pitchFamily="34" charset="0"/>
                <a:cs typeface="Verdana" panose="020B0604030504040204" pitchFamily="34" charset="0"/>
              </a:rPr>
              <a:t> en de levende, en Ik ben dood geweest, en zie, Ik ben levend tot in alle eeuwigheden, en Ik heb de sleutels van de dood en het dodenrijk. </a:t>
            </a:r>
          </a:p>
        </p:txBody>
      </p:sp>
      <p:sp>
        <p:nvSpPr>
          <p:cNvPr id="8" name="Rechthoek 7"/>
          <p:cNvSpPr/>
          <p:nvPr/>
        </p:nvSpPr>
        <p:spPr>
          <a:xfrm>
            <a:off x="216496" y="4510861"/>
            <a:ext cx="8820000" cy="646331"/>
          </a:xfrm>
          <a:prstGeom prst="rect">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a:spAutoFit/>
          </a:bodyPr>
          <a:lstStyle/>
          <a:p>
            <a:r>
              <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rPr>
              <a:t>Op.2:8 Dit </a:t>
            </a:r>
            <a:r>
              <a:rPr lang="nl-NL" dirty="0">
                <a:solidFill>
                  <a:prstClr val="white"/>
                </a:solidFill>
                <a:latin typeface="Verdana" panose="020B0604030504040204" pitchFamily="34" charset="0"/>
                <a:ea typeface="Verdana" panose="020B0604030504040204" pitchFamily="34" charset="0"/>
                <a:cs typeface="Verdana" panose="020B0604030504040204" pitchFamily="34" charset="0"/>
              </a:rPr>
              <a:t>zegt </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de eerste en de laatste </a:t>
            </a:r>
            <a:r>
              <a:rPr lang="nl-NL" b="1" dirty="0">
                <a:solidFill>
                  <a:srgbClr val="FFFF00"/>
                </a:solidFill>
                <a:latin typeface="Verdana" panose="020B0604030504040204" pitchFamily="34" charset="0"/>
                <a:ea typeface="Verdana" panose="020B0604030504040204" pitchFamily="34" charset="0"/>
                <a:cs typeface="Verdana" panose="020B0604030504040204" pitchFamily="34" charset="0"/>
              </a:rPr>
              <a:t>(</a:t>
            </a:r>
            <a:r>
              <a:rPr lang="he-IL" b="1" dirty="0">
                <a:solidFill>
                  <a:srgbClr val="FFFF00"/>
                </a:solidFill>
              </a:rPr>
              <a:t>אֵת</a:t>
            </a:r>
            <a:r>
              <a:rPr lang="nl-NL"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a:t>
            </a:r>
            <a:r>
              <a:rPr lang="nl-NL" dirty="0" smtClean="0">
                <a:solidFill>
                  <a:prstClr val="white"/>
                </a:solidFill>
                <a:latin typeface="Verdana" panose="020B0604030504040204" pitchFamily="34" charset="0"/>
                <a:ea typeface="Verdana" panose="020B0604030504040204" pitchFamily="34" charset="0"/>
                <a:cs typeface="Verdana" panose="020B0604030504040204" pitchFamily="34" charset="0"/>
              </a:rPr>
              <a:t>. die </a:t>
            </a:r>
            <a:r>
              <a:rPr lang="nl-NL" dirty="0">
                <a:solidFill>
                  <a:prstClr val="white"/>
                </a:solidFill>
                <a:latin typeface="Verdana" panose="020B0604030504040204" pitchFamily="34" charset="0"/>
                <a:ea typeface="Verdana" panose="020B0604030504040204" pitchFamily="34" charset="0"/>
                <a:cs typeface="Verdana" panose="020B0604030504040204" pitchFamily="34" charset="0"/>
              </a:rPr>
              <a:t>dood geweest is en levend geworden: </a:t>
            </a:r>
          </a:p>
        </p:txBody>
      </p:sp>
    </p:spTree>
    <p:extLst>
      <p:ext uri="{BB962C8B-B14F-4D97-AF65-F5344CB8AC3E}">
        <p14:creationId xmlns:p14="http://schemas.microsoft.com/office/powerpoint/2010/main" val="204138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251520" y="2636912"/>
            <a:ext cx="8712968" cy="2016224"/>
          </a:xfrm>
        </p:spPr>
        <p:txBody>
          <a:bodyPr>
            <a:noAutofit/>
          </a:bodyPr>
          <a:lstStyle/>
          <a:p>
            <a:pPr algn="l"/>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Zach.12:10 </a:t>
            </a:r>
            <a:r>
              <a:rPr lang="nl-NL"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Maar </a:t>
            </a: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over het huis van David en over de inwoners van Jeruzalem zal Ik de Geest van de genade en van de gebeden </a:t>
            </a:r>
            <a:r>
              <a:rPr lang="nl-NL"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he-IL" sz="2000" b="1" dirty="0">
                <a:solidFill>
                  <a:schemeClr val="tx1"/>
                </a:solidFill>
                <a:cs typeface="+mj-cs"/>
              </a:rPr>
              <a:t>תַּחֲנוּן</a:t>
            </a:r>
            <a:r>
              <a:rPr lang="nl-NL"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nl-NL" sz="20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tachanoen</a:t>
            </a:r>
            <a:r>
              <a:rPr lang="nl-NL"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smeekbede] uitstorten</a:t>
            </a: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 Zij zullen </a:t>
            </a:r>
            <a:r>
              <a:rPr lang="nl-NL" sz="2000" b="1" dirty="0">
                <a:solidFill>
                  <a:schemeClr val="tx1"/>
                </a:solidFill>
                <a:latin typeface="Verdana" panose="020B0604030504040204" pitchFamily="34" charset="0"/>
                <a:ea typeface="Verdana" panose="020B0604030504040204" pitchFamily="34" charset="0"/>
                <a:cs typeface="Verdana" panose="020B0604030504040204" pitchFamily="34" charset="0"/>
              </a:rPr>
              <a:t>Mij</a:t>
            </a: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nl-NL" sz="2000" dirty="0" smtClean="0">
                <a:solidFill>
                  <a:schemeClr val="tx1"/>
                </a:solidFill>
                <a:latin typeface="Ain Yiddishe Font-Modern" panose="020B0500000000000000" pitchFamily="34" charset="0"/>
                <a:ea typeface="Verdana" panose="020B0604030504040204" pitchFamily="34" charset="0"/>
                <a:cs typeface="Verdana" panose="020B0604030504040204" pitchFamily="34" charset="0"/>
              </a:rPr>
              <a:t>(</a:t>
            </a:r>
            <a:r>
              <a:rPr lang="nl-NL" sz="2000" b="1" dirty="0" smtClean="0">
                <a:solidFill>
                  <a:schemeClr val="tx1"/>
                </a:solidFill>
                <a:latin typeface="Ain Yiddishe Font-Modern" panose="020B0500000000000000" pitchFamily="34" charset="0"/>
                <a:ea typeface="Verdana" panose="020B0604030504040204" pitchFamily="34" charset="0"/>
                <a:cs typeface="Verdana" panose="020B0604030504040204" pitchFamily="34" charset="0"/>
                <a:sym typeface="Symbol"/>
              </a:rPr>
              <a:t></a:t>
            </a:r>
            <a:r>
              <a:rPr lang="nl-NL" sz="2000" b="1" dirty="0" smtClean="0">
                <a:solidFill>
                  <a:schemeClr val="tx1"/>
                </a:solidFill>
                <a:latin typeface="Symbol" panose="05050102010706020507" pitchFamily="18" charset="2"/>
                <a:ea typeface="Verdana" panose="020B0604030504040204" pitchFamily="34" charset="0"/>
                <a:cs typeface="Verdana" panose="020B0604030504040204" pitchFamily="34" charset="0"/>
                <a:sym typeface="Symbol"/>
              </a:rPr>
              <a:t></a:t>
            </a:r>
            <a:r>
              <a:rPr lang="nl-NL" sz="2000" dirty="0" smtClean="0">
                <a:solidFill>
                  <a:schemeClr val="tx1"/>
                </a:solidFill>
                <a:latin typeface="Symbol" panose="05050102010706020507" pitchFamily="18" charset="2"/>
                <a:ea typeface="Verdana" panose="020B0604030504040204" pitchFamily="34" charset="0"/>
                <a:cs typeface="Verdana" panose="020B0604030504040204" pitchFamily="34" charset="0"/>
              </a:rPr>
              <a:t> </a:t>
            </a:r>
            <a:r>
              <a:rPr lang="nl-NL" sz="2000" dirty="0" smtClean="0">
                <a:solidFill>
                  <a:schemeClr val="tx1"/>
                </a:solidFill>
                <a:latin typeface="Ain Yiddishe Font-Modern" panose="020B0500000000000000" pitchFamily="34" charset="0"/>
                <a:ea typeface="Verdana" panose="020B0604030504040204" pitchFamily="34" charset="0"/>
                <a:cs typeface="Verdana" panose="020B0604030504040204" pitchFamily="34" charset="0"/>
              </a:rPr>
              <a:t>-</a:t>
            </a:r>
            <a:r>
              <a:rPr lang="nl-NL"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he-IL" sz="2000" b="1"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rPr>
              <a:t>את</a:t>
            </a:r>
            <a:r>
              <a:rPr lang="nl-NL"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nl-NL"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aanschouwen</a:t>
            </a: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 Die zij doorstoken hebben. Zij zullen over Hem rouw bedrijven, als met de rouwklacht over een enig kind; en zij zullen over Hem bitter klagen, zoals men bitter klaagt over een eerstgeborene</a:t>
            </a:r>
            <a:r>
              <a:rPr lang="nl-NL"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(HSV)</a:t>
            </a:r>
            <a:endPar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6087" y="4437112"/>
            <a:ext cx="6157913"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611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506"/>
                                        </p:tgtEl>
                                        <p:attrNameLst>
                                          <p:attrName>style.visibility</p:attrName>
                                        </p:attrNameLst>
                                      </p:cBhvr>
                                      <p:to>
                                        <p:strVal val="visible"/>
                                      </p:to>
                                    </p:set>
                                    <p:anim calcmode="lin" valueType="num">
                                      <p:cBhvr additive="base">
                                        <p:cTn id="12" dur="500" fill="hold"/>
                                        <p:tgtEl>
                                          <p:spTgt spid="21506"/>
                                        </p:tgtEl>
                                        <p:attrNameLst>
                                          <p:attrName>ppt_x</p:attrName>
                                        </p:attrNameLst>
                                      </p:cBhvr>
                                      <p:tavLst>
                                        <p:tav tm="0">
                                          <p:val>
                                            <p:strVal val="#ppt_x"/>
                                          </p:val>
                                        </p:tav>
                                        <p:tav tm="100000">
                                          <p:val>
                                            <p:strVal val="#ppt_x"/>
                                          </p:val>
                                        </p:tav>
                                      </p:tavLst>
                                    </p:anim>
                                    <p:anim calcmode="lin" valueType="num">
                                      <p:cBhvr additive="base">
                                        <p:cTn id="13"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80" y="3323059"/>
            <a:ext cx="9553576"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al 4"/>
          <p:cNvSpPr/>
          <p:nvPr/>
        </p:nvSpPr>
        <p:spPr>
          <a:xfrm>
            <a:off x="4206135" y="3573016"/>
            <a:ext cx="720000" cy="72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7" name="Rechthoek 6"/>
          <p:cNvSpPr/>
          <p:nvPr/>
        </p:nvSpPr>
        <p:spPr>
          <a:xfrm>
            <a:off x="35496" y="4941168"/>
            <a:ext cx="9000000" cy="1938992"/>
          </a:xfrm>
          <a:prstGeom prst="rect">
            <a:avLst/>
          </a:prstGeom>
        </p:spPr>
        <p:txBody>
          <a:bodyPr wrap="square">
            <a:spAutoFit/>
          </a:bodyPr>
          <a:lstStyle/>
          <a:p>
            <a:r>
              <a:rPr lang="nl-NL" sz="2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Joh.1:1</a:t>
            </a:r>
            <a:r>
              <a:rPr lang="nl-NL" sz="2000" dirty="0">
                <a:solidFill>
                  <a:prstClr val="black"/>
                </a:solidFill>
                <a:latin typeface="Verdana" panose="020B0604030504040204" pitchFamily="34" charset="0"/>
                <a:ea typeface="Verdana" panose="020B0604030504040204" pitchFamily="34" charset="0"/>
                <a:cs typeface="Verdana" panose="020B0604030504040204" pitchFamily="34" charset="0"/>
              </a:rPr>
              <a:t> In den beginne was het Woord en het Woord was bij God en het Woord was God. 2 Dit was in den beginne bij God. 3 </a:t>
            </a:r>
            <a:r>
              <a:rPr lang="nl-NL" sz="2000" b="1" dirty="0">
                <a:solidFill>
                  <a:prstClr val="black"/>
                </a:solidFill>
                <a:latin typeface="Verdana" panose="020B0604030504040204" pitchFamily="34" charset="0"/>
                <a:ea typeface="Verdana" panose="020B0604030504040204" pitchFamily="34" charset="0"/>
                <a:cs typeface="Verdana" panose="020B0604030504040204" pitchFamily="34" charset="0"/>
              </a:rPr>
              <a:t>Alle dingen zijn door het Woord geworden </a:t>
            </a:r>
            <a:r>
              <a:rPr lang="nl-NL" sz="2000" dirty="0">
                <a:solidFill>
                  <a:prstClr val="black"/>
                </a:solidFill>
                <a:latin typeface="Verdana" panose="020B0604030504040204" pitchFamily="34" charset="0"/>
                <a:ea typeface="Verdana" panose="020B0604030504040204" pitchFamily="34" charset="0"/>
                <a:cs typeface="Verdana" panose="020B0604030504040204" pitchFamily="34" charset="0"/>
              </a:rPr>
              <a:t>en zonder dit is geen ding geworden, dat geworden is. 4 In het Woord was leven en het leven was het licht der mensen; 5 en het licht schijnt in de duisternis en de duisternis heeft het niet gegrepen. </a:t>
            </a:r>
          </a:p>
        </p:txBody>
      </p:sp>
      <p:pic>
        <p:nvPicPr>
          <p:cNvPr id="6147" name="Picture 3"/>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0053" y="1"/>
            <a:ext cx="3805069" cy="241200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al 9"/>
          <p:cNvSpPr/>
          <p:nvPr/>
        </p:nvSpPr>
        <p:spPr>
          <a:xfrm>
            <a:off x="1763688" y="3573016"/>
            <a:ext cx="720000" cy="72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99" y="1788520"/>
            <a:ext cx="3840163"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0487" y="2399655"/>
            <a:ext cx="5243513"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24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anim calcmode="lin" valueType="num">
                                      <p:cBhvr>
                                        <p:cTn id="20" dur="2000" fill="hold"/>
                                        <p:tgtEl>
                                          <p:spTgt spid="10"/>
                                        </p:tgtEl>
                                        <p:attrNameLst>
                                          <p:attrName>ppt_w</p:attrName>
                                        </p:attrNameLst>
                                      </p:cBhvr>
                                      <p:tavLst>
                                        <p:tav tm="0" fmla="#ppt_w*sin(2.5*pi*$)">
                                          <p:val>
                                            <p:fltVal val="0"/>
                                          </p:val>
                                        </p:tav>
                                        <p:tav tm="100000">
                                          <p:val>
                                            <p:fltVal val="1"/>
                                          </p:val>
                                        </p:tav>
                                      </p:tavLst>
                                    </p:anim>
                                    <p:anim calcmode="lin" valueType="num">
                                      <p:cBhvr>
                                        <p:cTn id="21" dur="2000" fill="hold"/>
                                        <p:tgtEl>
                                          <p:spTgt spid="10"/>
                                        </p:tgtEl>
                                        <p:attrNameLst>
                                          <p:attrName>ppt_h</p:attrName>
                                        </p:attrNameLst>
                                      </p:cBhvr>
                                      <p:tavLst>
                                        <p:tav tm="0">
                                          <p:val>
                                            <p:strVal val="#ppt_h"/>
                                          </p:val>
                                        </p:tav>
                                        <p:tav tm="100000">
                                          <p:val>
                                            <p:strVal val="#ppt_h"/>
                                          </p:val>
                                        </p:tav>
                                      </p:tavLst>
                                    </p:anim>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6149"/>
                                        </p:tgtEl>
                                        <p:attrNameLst>
                                          <p:attrName>style.visibility</p:attrName>
                                        </p:attrNameLst>
                                      </p:cBhvr>
                                      <p:to>
                                        <p:strVal val="visible"/>
                                      </p:to>
                                    </p:set>
                                    <p:anim calcmode="lin" valueType="num">
                                      <p:cBhvr additive="base">
                                        <p:cTn id="25" dur="500" fill="hold"/>
                                        <p:tgtEl>
                                          <p:spTgt spid="6149"/>
                                        </p:tgtEl>
                                        <p:attrNameLst>
                                          <p:attrName>ppt_x</p:attrName>
                                        </p:attrNameLst>
                                      </p:cBhvr>
                                      <p:tavLst>
                                        <p:tav tm="0">
                                          <p:val>
                                            <p:strVal val="1+#ppt_w/2"/>
                                          </p:val>
                                        </p:tav>
                                        <p:tav tm="100000">
                                          <p:val>
                                            <p:strVal val="#ppt_x"/>
                                          </p:val>
                                        </p:tav>
                                      </p:tavLst>
                                    </p:anim>
                                    <p:anim calcmode="lin" valueType="num">
                                      <p:cBhvr additive="base">
                                        <p:cTn id="26" dur="500" fill="hold"/>
                                        <p:tgtEl>
                                          <p:spTgt spid="614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6147"/>
                                        </p:tgtEl>
                                        <p:attrNameLst>
                                          <p:attrName>style.visibility</p:attrName>
                                        </p:attrNameLst>
                                      </p:cBhvr>
                                      <p:to>
                                        <p:strVal val="visible"/>
                                      </p:to>
                                    </p:set>
                                    <p:anim calcmode="lin" valueType="num">
                                      <p:cBhvr additive="base">
                                        <p:cTn id="36" dur="500" fill="hold"/>
                                        <p:tgtEl>
                                          <p:spTgt spid="6147"/>
                                        </p:tgtEl>
                                        <p:attrNameLst>
                                          <p:attrName>ppt_x</p:attrName>
                                        </p:attrNameLst>
                                      </p:cBhvr>
                                      <p:tavLst>
                                        <p:tav tm="0">
                                          <p:val>
                                            <p:strVal val="0-#ppt_w/2"/>
                                          </p:val>
                                        </p:tav>
                                        <p:tav tm="100000">
                                          <p:val>
                                            <p:strVal val="#ppt_x"/>
                                          </p:val>
                                        </p:tav>
                                      </p:tavLst>
                                    </p:anim>
                                    <p:anim calcmode="lin" valueType="num">
                                      <p:cBhvr additive="base">
                                        <p:cTn id="37" dur="500" fill="hold"/>
                                        <p:tgtEl>
                                          <p:spTgt spid="6147"/>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2" presetClass="entr" presetSubtype="8" fill="hold" nodeType="afterEffect">
                                  <p:stCondLst>
                                    <p:cond delay="0"/>
                                  </p:stCondLst>
                                  <p:childTnLst>
                                    <p:set>
                                      <p:cBhvr>
                                        <p:cTn id="40" dur="1" fill="hold">
                                          <p:stCondLst>
                                            <p:cond delay="0"/>
                                          </p:stCondLst>
                                        </p:cTn>
                                        <p:tgtEl>
                                          <p:spTgt spid="6148"/>
                                        </p:tgtEl>
                                        <p:attrNameLst>
                                          <p:attrName>style.visibility</p:attrName>
                                        </p:attrNameLst>
                                      </p:cBhvr>
                                      <p:to>
                                        <p:strVal val="visible"/>
                                      </p:to>
                                    </p:set>
                                    <p:anim calcmode="lin" valueType="num">
                                      <p:cBhvr additive="base">
                                        <p:cTn id="41" dur="500" fill="hold"/>
                                        <p:tgtEl>
                                          <p:spTgt spid="6148"/>
                                        </p:tgtEl>
                                        <p:attrNameLst>
                                          <p:attrName>ppt_x</p:attrName>
                                        </p:attrNameLst>
                                      </p:cBhvr>
                                      <p:tavLst>
                                        <p:tav tm="0">
                                          <p:val>
                                            <p:strVal val="0-#ppt_w/2"/>
                                          </p:val>
                                        </p:tav>
                                        <p:tav tm="100000">
                                          <p:val>
                                            <p:strVal val="#ppt_x"/>
                                          </p:val>
                                        </p:tav>
                                      </p:tavLst>
                                    </p:anim>
                                    <p:anim calcmode="lin" valueType="num">
                                      <p:cBhvr additive="base">
                                        <p:cTn id="42" dur="500" fill="hold"/>
                                        <p:tgtEl>
                                          <p:spTgt spid="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chte verbindingslijn 4"/>
          <p:cNvCxnSpPr/>
          <p:nvPr/>
        </p:nvCxnSpPr>
        <p:spPr>
          <a:xfrm>
            <a:off x="5436096" y="3284984"/>
            <a:ext cx="3240360" cy="648072"/>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Rechte verbindingslijn 7"/>
          <p:cNvCxnSpPr/>
          <p:nvPr/>
        </p:nvCxnSpPr>
        <p:spPr>
          <a:xfrm>
            <a:off x="4716016" y="3573016"/>
            <a:ext cx="0" cy="504056"/>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flipH="1">
            <a:off x="395536" y="3284984"/>
            <a:ext cx="3456384" cy="648072"/>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6" name="Tekstvak 15"/>
          <p:cNvSpPr txBox="1"/>
          <p:nvPr/>
        </p:nvSpPr>
        <p:spPr>
          <a:xfrm>
            <a:off x="251520" y="5487615"/>
            <a:ext cx="8712968" cy="584775"/>
          </a:xfrm>
          <a:prstGeom prst="rect">
            <a:avLst/>
          </a:prstGeom>
          <a:noFill/>
        </p:spPr>
        <p:txBody>
          <a:bodyPr wrap="square" rtlCol="0">
            <a:spAutoFit/>
          </a:bodyPr>
          <a:lstStyle/>
          <a:p>
            <a:pPr algn="ctr"/>
            <a:r>
              <a:rPr lang="nl-NL" sz="3200" b="1" dirty="0" smtClean="0">
                <a:solidFill>
                  <a:srgbClr val="C00000"/>
                </a:solidFill>
                <a:latin typeface="Viner Hand ITC" panose="03070502030502020203" pitchFamily="66" charset="0"/>
                <a:ea typeface="Verdana" panose="020B0604030504040204" pitchFamily="34" charset="0"/>
                <a:cs typeface="Verdana" panose="020B0604030504040204" pitchFamily="34" charset="0"/>
              </a:rPr>
              <a:t>De </a:t>
            </a:r>
            <a:r>
              <a:rPr lang="nl-NL" sz="3200" b="1" dirty="0" smtClean="0">
                <a:solidFill>
                  <a:prstClr val="black"/>
                </a:solidFill>
                <a:latin typeface="Viner Hand ITC" panose="03070502030502020203" pitchFamily="66" charset="0"/>
                <a:ea typeface="Verdana" panose="020B0604030504040204" pitchFamily="34" charset="0"/>
                <a:cs typeface="Verdana" panose="020B0604030504040204" pitchFamily="34" charset="0"/>
              </a:rPr>
              <a:t>waarheid</a:t>
            </a:r>
            <a:r>
              <a:rPr lang="nl-NL" sz="3200" b="1" dirty="0" smtClean="0">
                <a:solidFill>
                  <a:srgbClr val="C00000"/>
                </a:solidFill>
                <a:latin typeface="Viner Hand ITC" panose="03070502030502020203" pitchFamily="66" charset="0"/>
                <a:ea typeface="Verdana" panose="020B0604030504040204" pitchFamily="34" charset="0"/>
                <a:cs typeface="Verdana" panose="020B0604030504040204" pitchFamily="34" charset="0"/>
              </a:rPr>
              <a:t> omvat alles, van </a:t>
            </a:r>
            <a:r>
              <a:rPr lang="nl-NL" sz="3200" b="1" dirty="0" err="1" smtClean="0">
                <a:solidFill>
                  <a:srgbClr val="C00000"/>
                </a:solidFill>
                <a:latin typeface="Viner Hand ITC" panose="03070502030502020203" pitchFamily="66" charset="0"/>
                <a:ea typeface="Verdana" panose="020B0604030504040204" pitchFamily="34" charset="0"/>
                <a:cs typeface="Verdana" panose="020B0604030504040204" pitchFamily="34" charset="0"/>
              </a:rPr>
              <a:t>alef</a:t>
            </a:r>
            <a:r>
              <a:rPr lang="nl-NL" sz="3200" b="1" dirty="0" smtClean="0">
                <a:solidFill>
                  <a:srgbClr val="C00000"/>
                </a:solidFill>
                <a:latin typeface="Viner Hand ITC" panose="03070502030502020203" pitchFamily="66" charset="0"/>
                <a:ea typeface="Verdana" panose="020B0604030504040204" pitchFamily="34" charset="0"/>
                <a:cs typeface="Verdana" panose="020B0604030504040204" pitchFamily="34" charset="0"/>
              </a:rPr>
              <a:t> tot </a:t>
            </a:r>
            <a:r>
              <a:rPr lang="nl-NL" sz="3200" b="1" dirty="0" err="1" smtClean="0">
                <a:solidFill>
                  <a:srgbClr val="C00000"/>
                </a:solidFill>
                <a:latin typeface="Viner Hand ITC" panose="03070502030502020203" pitchFamily="66" charset="0"/>
                <a:ea typeface="Verdana" panose="020B0604030504040204" pitchFamily="34" charset="0"/>
                <a:cs typeface="Verdana" panose="020B0604030504040204" pitchFamily="34" charset="0"/>
              </a:rPr>
              <a:t>tav</a:t>
            </a:r>
            <a:r>
              <a:rPr lang="nl-NL" sz="3200" b="1" dirty="0" smtClean="0">
                <a:solidFill>
                  <a:srgbClr val="C00000"/>
                </a:solidFill>
                <a:latin typeface="Viner Hand ITC" panose="03070502030502020203" pitchFamily="66" charset="0"/>
                <a:ea typeface="Verdana" panose="020B0604030504040204" pitchFamily="34" charset="0"/>
                <a:cs typeface="Verdana" panose="020B0604030504040204" pitchFamily="34" charset="0"/>
              </a:rPr>
              <a:t>.</a:t>
            </a:r>
            <a:endParaRPr lang="nl-NL" sz="3200" b="1" dirty="0">
              <a:solidFill>
                <a:srgbClr val="C00000"/>
              </a:solidFill>
              <a:latin typeface="Viner Hand ITC" panose="03070502030502020203" pitchFamily="66" charset="0"/>
              <a:ea typeface="Verdana" panose="020B0604030504040204" pitchFamily="34" charset="0"/>
              <a:cs typeface="Verdana" panose="020B0604030504040204" pitchFamily="34" charset="0"/>
            </a:endParaRPr>
          </a:p>
        </p:txBody>
      </p:sp>
      <p:sp>
        <p:nvSpPr>
          <p:cNvPr id="17" name="Tekstvak 16"/>
          <p:cNvSpPr txBox="1"/>
          <p:nvPr/>
        </p:nvSpPr>
        <p:spPr>
          <a:xfrm>
            <a:off x="4067944" y="2596842"/>
            <a:ext cx="1080120" cy="400110"/>
          </a:xfrm>
          <a:prstGeom prst="rect">
            <a:avLst/>
          </a:prstGeom>
          <a:noFill/>
        </p:spPr>
        <p:txBody>
          <a:bodyPr wrap="square" rtlCol="0">
            <a:spAutoFit/>
          </a:bodyPr>
          <a:lstStyle/>
          <a:p>
            <a:pPr algn="ctr"/>
            <a:r>
              <a:rPr lang="nl-NL" sz="2000" dirty="0" err="1" smtClean="0">
                <a:solidFill>
                  <a:prstClr val="black"/>
                </a:solidFill>
                <a:latin typeface="Viner Hand ITC" panose="03070502030502020203" pitchFamily="66" charset="0"/>
              </a:rPr>
              <a:t>emet</a:t>
            </a:r>
            <a:endParaRPr lang="nl-NL" sz="2000" dirty="0">
              <a:solidFill>
                <a:prstClr val="black"/>
              </a:solidFill>
              <a:latin typeface="Viner Hand ITC" panose="03070502030502020203" pitchFamily="66"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645752"/>
            <a:ext cx="222567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4142601"/>
            <a:ext cx="88773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063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171"/>
                                        </p:tgtEl>
                                        <p:attrNameLst>
                                          <p:attrName>style.visibility</p:attrName>
                                        </p:attrNameLst>
                                      </p:cBhvr>
                                      <p:to>
                                        <p:strVal val="visible"/>
                                      </p:to>
                                    </p:set>
                                    <p:anim calcmode="lin" valueType="num">
                                      <p:cBhvr additive="base">
                                        <p:cTn id="17" dur="500" fill="hold"/>
                                        <p:tgtEl>
                                          <p:spTgt spid="7171"/>
                                        </p:tgtEl>
                                        <p:attrNameLst>
                                          <p:attrName>ppt_x</p:attrName>
                                        </p:attrNameLst>
                                      </p:cBhvr>
                                      <p:tavLst>
                                        <p:tav tm="0">
                                          <p:val>
                                            <p:strVal val="#ppt_x"/>
                                          </p:val>
                                        </p:tav>
                                        <p:tav tm="100000">
                                          <p:val>
                                            <p:strVal val="#ppt_x"/>
                                          </p:val>
                                        </p:tav>
                                      </p:tavLst>
                                    </p:anim>
                                    <p:anim calcmode="lin" valueType="num">
                                      <p:cBhvr additive="base">
                                        <p:cTn id="18" dur="500" fill="hold"/>
                                        <p:tgtEl>
                                          <p:spTgt spid="717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par>
                          <p:cTn id="36" fill="hold">
                            <p:stCondLst>
                              <p:cond delay="3000"/>
                            </p:stCondLst>
                            <p:childTnLst>
                              <p:par>
                                <p:cTn id="37" presetID="2" presetClass="entr" presetSubtype="4"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e'etchanan">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t="11355" b="24082"/>
          <a:stretch/>
        </p:blipFill>
        <p:spPr bwMode="auto">
          <a:xfrm>
            <a:off x="0" y="2454097"/>
            <a:ext cx="9312007" cy="45091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Ondertitel 1"/>
          <p:cNvSpPr txBox="1">
            <a:spLocks/>
          </p:cNvSpPr>
          <p:nvPr/>
        </p:nvSpPr>
        <p:spPr>
          <a:xfrm>
            <a:off x="2001091" y="2454097"/>
            <a:ext cx="4705854" cy="280831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nl-NL" sz="4400" dirty="0" smtClean="0">
                <a:solidFill>
                  <a:prstClr val="black"/>
                </a:solidFill>
                <a:latin typeface="Viner Hand ITC" panose="03070502030502020203" pitchFamily="66" charset="0"/>
              </a:rPr>
              <a:t>Mozes smeekt op grond van Gods </a:t>
            </a:r>
            <a:r>
              <a:rPr lang="nl-NL" sz="4400" b="1" dirty="0" smtClean="0">
                <a:solidFill>
                  <a:prstClr val="black"/>
                </a:solidFill>
                <a:latin typeface="Viner Hand ITC" panose="03070502030502020203" pitchFamily="66" charset="0"/>
              </a:rPr>
              <a:t>genade</a:t>
            </a:r>
          </a:p>
          <a:p>
            <a:r>
              <a:rPr lang="nl-NL" sz="4400" dirty="0" smtClean="0">
                <a:solidFill>
                  <a:prstClr val="black"/>
                </a:solidFill>
                <a:latin typeface="Viner Hand ITC" panose="03070502030502020203" pitchFamily="66" charset="0"/>
              </a:rPr>
              <a:t>(SV)</a:t>
            </a:r>
            <a:endParaRPr lang="nl-NL" sz="4400" dirty="0">
              <a:solidFill>
                <a:prstClr val="black"/>
              </a:solidFill>
              <a:latin typeface="Viner Hand ITC" panose="03070502030502020203" pitchFamily="66" charset="0"/>
            </a:endParaRP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81128"/>
            <a:ext cx="91440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8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http://www.biblija.net/images/re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738" y="3459163"/>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biblija.net/images/re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738" y="3459163"/>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http://www.biblija.net/images/re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738" y="3459163"/>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biblija.net/images/re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738" y="3459163"/>
            <a:ext cx="104775" cy="104775"/>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0" y="4135720"/>
            <a:ext cx="9144000" cy="2677656"/>
          </a:xfrm>
          <a:prstGeom prst="rect">
            <a:avLst/>
          </a:prstGeom>
        </p:spPr>
        <p:txBody>
          <a:bodyPr wrap="square">
            <a:spAutoFit/>
          </a:bodyPr>
          <a:lstStyle/>
          <a:p>
            <a:pPr lvl="0"/>
            <a:r>
              <a:rPr lang="nl-NL"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[HSV] Deut.3:24</a:t>
            </a:r>
            <a:r>
              <a:rPr lang="nl-NL" sz="2400" dirty="0">
                <a:solidFill>
                  <a:prstClr val="black"/>
                </a:solidFill>
                <a:latin typeface="Verdana" panose="020B0604030504040204" pitchFamily="34" charset="0"/>
                <a:ea typeface="Verdana" panose="020B0604030504040204" pitchFamily="34" charset="0"/>
                <a:cs typeface="Verdana" panose="020B0604030504040204" pitchFamily="34" charset="0"/>
              </a:rPr>
              <a:t> Heere, HEERE! Ú bent begonnen aan Uw dienaar Uw grootheid </a:t>
            </a:r>
            <a:r>
              <a:rPr lang="nl-NL" sz="2400" b="1" dirty="0">
                <a:solidFill>
                  <a:prstClr val="black"/>
                </a:solidFill>
                <a:latin typeface="Verdana" panose="020B0604030504040204" pitchFamily="34" charset="0"/>
                <a:ea typeface="Verdana" panose="020B0604030504040204" pitchFamily="34" charset="0"/>
                <a:cs typeface="Verdana" panose="020B0604030504040204" pitchFamily="34" charset="0"/>
              </a:rPr>
              <a:t>en Uw sterke hand </a:t>
            </a:r>
            <a:r>
              <a:rPr lang="nl-NL" sz="2400" dirty="0">
                <a:solidFill>
                  <a:prstClr val="black"/>
                </a:solidFill>
                <a:latin typeface="Verdana" panose="020B0604030504040204" pitchFamily="34" charset="0"/>
                <a:ea typeface="Verdana" panose="020B0604030504040204" pitchFamily="34" charset="0"/>
                <a:cs typeface="Verdana" panose="020B0604030504040204" pitchFamily="34" charset="0"/>
              </a:rPr>
              <a:t>te tonen. Want welke god is er in de hemel en op de aarde die zulke werken en machtige daden kan doen als U? </a:t>
            </a:r>
            <a:r>
              <a:rPr lang="nl-NL"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25</a:t>
            </a:r>
            <a:r>
              <a:rPr lang="nl-NL" sz="2400" dirty="0">
                <a:solidFill>
                  <a:prstClr val="black"/>
                </a:solidFill>
                <a:latin typeface="Verdana" panose="020B0604030504040204" pitchFamily="34" charset="0"/>
                <a:ea typeface="Verdana" panose="020B0604030504040204" pitchFamily="34" charset="0"/>
                <a:cs typeface="Verdana" panose="020B0604030504040204" pitchFamily="34" charset="0"/>
              </a:rPr>
              <a:t> Laat mij toch oversteken en dat goede land zien, dat aan de overzijde van de Jordaan is, </a:t>
            </a:r>
            <a:r>
              <a:rPr lang="nl-NL" sz="2400" b="1" dirty="0">
                <a:solidFill>
                  <a:prstClr val="black"/>
                </a:solidFill>
                <a:latin typeface="Verdana" panose="020B0604030504040204" pitchFamily="34" charset="0"/>
                <a:ea typeface="Verdana" panose="020B0604030504040204" pitchFamily="34" charset="0"/>
                <a:cs typeface="Verdana" panose="020B0604030504040204" pitchFamily="34" charset="0"/>
              </a:rPr>
              <a:t>dat goede bergland </a:t>
            </a:r>
            <a:r>
              <a:rPr lang="nl-NL" sz="2400" dirty="0">
                <a:solidFill>
                  <a:prstClr val="black"/>
                </a:solidFill>
                <a:latin typeface="Verdana" panose="020B0604030504040204" pitchFamily="34" charset="0"/>
                <a:ea typeface="Verdana" panose="020B0604030504040204" pitchFamily="34" charset="0"/>
                <a:cs typeface="Verdana" panose="020B0604030504040204" pitchFamily="34" charset="0"/>
              </a:rPr>
              <a:t>en </a:t>
            </a:r>
            <a:r>
              <a:rPr lang="nl-NL" sz="2400" b="1" dirty="0">
                <a:solidFill>
                  <a:prstClr val="black"/>
                </a:solidFill>
                <a:latin typeface="Verdana" panose="020B0604030504040204" pitchFamily="34" charset="0"/>
                <a:ea typeface="Verdana" panose="020B0604030504040204" pitchFamily="34" charset="0"/>
                <a:cs typeface="Verdana" panose="020B0604030504040204" pitchFamily="34" charset="0"/>
              </a:rPr>
              <a:t>de Libanon</a:t>
            </a:r>
            <a:r>
              <a:rPr lang="nl-NL" sz="2400" dirty="0">
                <a:solidFill>
                  <a:prstClr val="black"/>
                </a:solidFill>
                <a:latin typeface="Verdana" panose="020B0604030504040204" pitchFamily="34" charset="0"/>
                <a:ea typeface="Verdana" panose="020B0604030504040204" pitchFamily="34" charset="0"/>
                <a:cs typeface="Verdana" panose="020B0604030504040204" pitchFamily="34" charset="0"/>
              </a:rPr>
              <a:t>! </a:t>
            </a: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6039"/>
          <a:stretch/>
        </p:blipFill>
        <p:spPr bwMode="auto">
          <a:xfrm>
            <a:off x="3203848" y="2276872"/>
            <a:ext cx="5743575" cy="209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896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9218"/>
                                        </p:tgtEl>
                                        <p:attrNameLst>
                                          <p:attrName>style.visibility</p:attrName>
                                        </p:attrNameLst>
                                      </p:cBhvr>
                                      <p:to>
                                        <p:strVal val="visible"/>
                                      </p:to>
                                    </p:set>
                                    <p:anim calcmode="lin" valueType="num">
                                      <p:cBhvr additive="base">
                                        <p:cTn id="11" dur="500" fill="hold"/>
                                        <p:tgtEl>
                                          <p:spTgt spid="9218"/>
                                        </p:tgtEl>
                                        <p:attrNameLst>
                                          <p:attrName>ppt_x</p:attrName>
                                        </p:attrNameLst>
                                      </p:cBhvr>
                                      <p:tavLst>
                                        <p:tav tm="0">
                                          <p:val>
                                            <p:strVal val="#ppt_x"/>
                                          </p:val>
                                        </p:tav>
                                        <p:tav tm="100000">
                                          <p:val>
                                            <p:strVal val="#ppt_x"/>
                                          </p:val>
                                        </p:tav>
                                      </p:tavLst>
                                    </p:anim>
                                    <p:anim calcmode="lin" valueType="num">
                                      <p:cBhvr additive="base">
                                        <p:cTn id="12" dur="500" fill="hold"/>
                                        <p:tgtEl>
                                          <p:spTgt spid="92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txBox="1">
            <a:spLocks/>
          </p:cNvSpPr>
          <p:nvPr/>
        </p:nvSpPr>
        <p:spPr>
          <a:xfrm>
            <a:off x="0" y="2420888"/>
            <a:ext cx="9144000" cy="864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de-DE" sz="2000" b="1" dirty="0" err="1" smtClean="0">
                <a:latin typeface="Verdana" panose="020B0604030504040204" pitchFamily="34" charset="0"/>
                <a:ea typeface="Verdana" panose="020B0604030504040204" pitchFamily="34" charset="0"/>
                <a:cs typeface="Verdana" panose="020B0604030504040204" pitchFamily="34" charset="0"/>
              </a:rPr>
              <a:t>Troosten</a:t>
            </a:r>
            <a:r>
              <a:rPr lang="de-DE" sz="2000" b="1" dirty="0" smtClean="0">
                <a:latin typeface="Verdana" panose="020B0604030504040204" pitchFamily="34" charset="0"/>
                <a:ea typeface="Verdana" panose="020B0604030504040204" pitchFamily="34" charset="0"/>
                <a:cs typeface="Verdana" panose="020B0604030504040204" pitchFamily="34" charset="0"/>
              </a:rPr>
              <a:t> </a:t>
            </a:r>
            <a:r>
              <a:rPr lang="de-DE" sz="2000" b="1" dirty="0" err="1" smtClean="0">
                <a:latin typeface="Verdana" panose="020B0604030504040204" pitchFamily="34" charset="0"/>
                <a:ea typeface="Verdana" panose="020B0604030504040204" pitchFamily="34" charset="0"/>
                <a:cs typeface="Verdana" panose="020B0604030504040204" pitchFamily="34" charset="0"/>
              </a:rPr>
              <a:t>is</a:t>
            </a:r>
            <a:r>
              <a:rPr lang="de-DE" sz="2000" b="1" dirty="0" smtClean="0">
                <a:latin typeface="Verdana" panose="020B0604030504040204" pitchFamily="34" charset="0"/>
                <a:ea typeface="Verdana" panose="020B0604030504040204" pitchFamily="34" charset="0"/>
                <a:cs typeface="Verdana" panose="020B0604030504040204" pitchFamily="34" charset="0"/>
              </a:rPr>
              <a:t> </a:t>
            </a:r>
            <a:r>
              <a:rPr lang="de-DE" sz="2000" b="1" dirty="0" err="1" smtClean="0">
                <a:latin typeface="Verdana" panose="020B0604030504040204" pitchFamily="34" charset="0"/>
                <a:ea typeface="Verdana" panose="020B0604030504040204" pitchFamily="34" charset="0"/>
                <a:cs typeface="Verdana" panose="020B0604030504040204" pitchFamily="34" charset="0"/>
              </a:rPr>
              <a:t>hoop</a:t>
            </a:r>
            <a:r>
              <a:rPr lang="de-DE" sz="2000" b="1" dirty="0" smtClean="0">
                <a:latin typeface="Verdana" panose="020B0604030504040204" pitchFamily="34" charset="0"/>
                <a:ea typeface="Verdana" panose="020B0604030504040204" pitchFamily="34" charset="0"/>
                <a:cs typeface="Verdana" panose="020B0604030504040204" pitchFamily="34" charset="0"/>
              </a:rPr>
              <a:t> </a:t>
            </a:r>
            <a:r>
              <a:rPr lang="de-DE" sz="2000" b="1" dirty="0" err="1" smtClean="0">
                <a:latin typeface="Verdana" panose="020B0604030504040204" pitchFamily="34" charset="0"/>
                <a:ea typeface="Verdana" panose="020B0604030504040204" pitchFamily="34" charset="0"/>
                <a:cs typeface="Verdana" panose="020B0604030504040204" pitchFamily="34" charset="0"/>
              </a:rPr>
              <a:t>geven</a:t>
            </a:r>
            <a:r>
              <a:rPr lang="de-DE" sz="2000" b="1" dirty="0" smtClean="0">
                <a:latin typeface="Verdana" panose="020B0604030504040204" pitchFamily="34" charset="0"/>
                <a:ea typeface="Verdana" panose="020B0604030504040204" pitchFamily="34" charset="0"/>
                <a:cs typeface="Verdana" panose="020B0604030504040204" pitchFamily="34" charset="0"/>
              </a:rPr>
              <a:t>, </a:t>
            </a:r>
          </a:p>
          <a:p>
            <a:pPr marL="0" indent="0" algn="ctr">
              <a:buNone/>
            </a:pPr>
            <a:r>
              <a:rPr lang="de-DE" sz="2000" b="1" dirty="0" smtClean="0">
                <a:latin typeface="Verdana" panose="020B0604030504040204" pitchFamily="34" charset="0"/>
                <a:ea typeface="Verdana" panose="020B0604030504040204" pitchFamily="34" charset="0"/>
                <a:cs typeface="Verdana" panose="020B0604030504040204" pitchFamily="34" charset="0"/>
              </a:rPr>
              <a:t>de </a:t>
            </a:r>
            <a:r>
              <a:rPr lang="de-DE" sz="2000" b="1" dirty="0" err="1" smtClean="0">
                <a:latin typeface="Verdana" panose="020B0604030504040204" pitchFamily="34" charset="0"/>
                <a:ea typeface="Verdana" panose="020B0604030504040204" pitchFamily="34" charset="0"/>
                <a:cs typeface="Verdana" panose="020B0604030504040204" pitchFamily="34" charset="0"/>
              </a:rPr>
              <a:t>verwachting</a:t>
            </a:r>
            <a:r>
              <a:rPr lang="de-DE" sz="2000" b="1" dirty="0" smtClean="0">
                <a:latin typeface="Verdana" panose="020B0604030504040204" pitchFamily="34" charset="0"/>
                <a:ea typeface="Verdana" panose="020B0604030504040204" pitchFamily="34" charset="0"/>
                <a:cs typeface="Verdana" panose="020B0604030504040204" pitchFamily="34" charset="0"/>
              </a:rPr>
              <a:t> </a:t>
            </a:r>
            <a:r>
              <a:rPr lang="de-DE" sz="2000" b="1" dirty="0" err="1" smtClean="0">
                <a:latin typeface="Verdana" panose="020B0604030504040204" pitchFamily="34" charset="0"/>
                <a:ea typeface="Verdana" panose="020B0604030504040204" pitchFamily="34" charset="0"/>
                <a:cs typeface="Verdana" panose="020B0604030504040204" pitchFamily="34" charset="0"/>
              </a:rPr>
              <a:t>bieden</a:t>
            </a:r>
            <a:r>
              <a:rPr lang="de-DE" sz="2000" b="1" dirty="0" smtClean="0">
                <a:latin typeface="Verdana" panose="020B0604030504040204" pitchFamily="34" charset="0"/>
                <a:ea typeface="Verdana" panose="020B0604030504040204" pitchFamily="34" charset="0"/>
                <a:cs typeface="Verdana" panose="020B0604030504040204" pitchFamily="34" charset="0"/>
              </a:rPr>
              <a:t> </a:t>
            </a:r>
            <a:r>
              <a:rPr lang="de-DE" sz="2000" b="1" dirty="0" err="1" smtClean="0">
                <a:latin typeface="Verdana" panose="020B0604030504040204" pitchFamily="34" charset="0"/>
                <a:ea typeface="Verdana" panose="020B0604030504040204" pitchFamily="34" charset="0"/>
                <a:cs typeface="Verdana" panose="020B0604030504040204" pitchFamily="34" charset="0"/>
              </a:rPr>
              <a:t>dat</a:t>
            </a:r>
            <a:r>
              <a:rPr lang="de-DE" sz="2000" b="1" dirty="0" smtClean="0">
                <a:latin typeface="Verdana" panose="020B0604030504040204" pitchFamily="34" charset="0"/>
                <a:ea typeface="Verdana" panose="020B0604030504040204" pitchFamily="34" charset="0"/>
                <a:cs typeface="Verdana" panose="020B0604030504040204" pitchFamily="34" charset="0"/>
              </a:rPr>
              <a:t> </a:t>
            </a:r>
            <a:r>
              <a:rPr lang="de-DE" sz="2000" b="1" dirty="0" err="1" smtClean="0">
                <a:latin typeface="Verdana" panose="020B0604030504040204" pitchFamily="34" charset="0"/>
                <a:ea typeface="Verdana" panose="020B0604030504040204" pitchFamily="34" charset="0"/>
                <a:cs typeface="Verdana" panose="020B0604030504040204" pitchFamily="34" charset="0"/>
              </a:rPr>
              <a:t>het</a:t>
            </a:r>
            <a:r>
              <a:rPr lang="de-DE" sz="2000" b="1" dirty="0" smtClean="0">
                <a:latin typeface="Verdana" panose="020B0604030504040204" pitchFamily="34" charset="0"/>
                <a:ea typeface="Verdana" panose="020B0604030504040204" pitchFamily="34" charset="0"/>
                <a:cs typeface="Verdana" panose="020B0604030504040204" pitchFamily="34" charset="0"/>
              </a:rPr>
              <a:t> </a:t>
            </a:r>
            <a:r>
              <a:rPr lang="de-DE" sz="2000" b="1" dirty="0" err="1" smtClean="0">
                <a:latin typeface="Verdana" panose="020B0604030504040204" pitchFamily="34" charset="0"/>
                <a:ea typeface="Verdana" panose="020B0604030504040204" pitchFamily="34" charset="0"/>
                <a:cs typeface="Verdana" panose="020B0604030504040204" pitchFamily="34" charset="0"/>
              </a:rPr>
              <a:t>beter</a:t>
            </a:r>
            <a:r>
              <a:rPr lang="de-DE" sz="2000" b="1" dirty="0" smtClean="0">
                <a:latin typeface="Verdana" panose="020B0604030504040204" pitchFamily="34" charset="0"/>
                <a:ea typeface="Verdana" panose="020B0604030504040204" pitchFamily="34" charset="0"/>
                <a:cs typeface="Verdana" panose="020B0604030504040204" pitchFamily="34" charset="0"/>
              </a:rPr>
              <a:t> </a:t>
            </a:r>
            <a:r>
              <a:rPr lang="de-DE" sz="2000" b="1" dirty="0" err="1" smtClean="0">
                <a:latin typeface="Verdana" panose="020B0604030504040204" pitchFamily="34" charset="0"/>
                <a:ea typeface="Verdana" panose="020B0604030504040204" pitchFamily="34" charset="0"/>
                <a:cs typeface="Verdana" panose="020B0604030504040204" pitchFamily="34" charset="0"/>
              </a:rPr>
              <a:t>zal</a:t>
            </a:r>
            <a:r>
              <a:rPr lang="de-DE" sz="2000" b="1" dirty="0" smtClean="0">
                <a:latin typeface="Verdana" panose="020B0604030504040204" pitchFamily="34" charset="0"/>
                <a:ea typeface="Verdana" panose="020B0604030504040204" pitchFamily="34" charset="0"/>
                <a:cs typeface="Verdana" panose="020B0604030504040204" pitchFamily="34" charset="0"/>
              </a:rPr>
              <a:t> worden. </a:t>
            </a:r>
          </a:p>
        </p:txBody>
      </p:sp>
      <p:sp>
        <p:nvSpPr>
          <p:cNvPr id="3" name="Ondertitel 1"/>
          <p:cNvSpPr txBox="1">
            <a:spLocks/>
          </p:cNvSpPr>
          <p:nvPr/>
        </p:nvSpPr>
        <p:spPr>
          <a:xfrm>
            <a:off x="0" y="3177064"/>
            <a:ext cx="9144000" cy="1008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000" dirty="0" smtClean="0">
                <a:latin typeface="Verdana" panose="020B0604030504040204" pitchFamily="34" charset="0"/>
                <a:ea typeface="Verdana" panose="020B0604030504040204" pitchFamily="34" charset="0"/>
                <a:cs typeface="Verdana" panose="020B0604030504040204" pitchFamily="34" charset="0"/>
              </a:rPr>
              <a:t>De </a:t>
            </a:r>
            <a:r>
              <a:rPr lang="nl-NL" sz="2000" dirty="0" err="1">
                <a:latin typeface="Verdana" panose="020B0604030504040204" pitchFamily="34" charset="0"/>
                <a:ea typeface="Verdana" panose="020B0604030504040204" pitchFamily="34" charset="0"/>
                <a:cs typeface="Verdana" panose="020B0604030504040204" pitchFamily="34" charset="0"/>
              </a:rPr>
              <a:t>Gemara</a:t>
            </a:r>
            <a:r>
              <a:rPr lang="nl-NL" sz="2000" dirty="0">
                <a:latin typeface="Verdana" panose="020B0604030504040204" pitchFamily="34" charset="0"/>
                <a:ea typeface="Verdana" panose="020B0604030504040204" pitchFamily="34" charset="0"/>
                <a:cs typeface="Verdana" panose="020B0604030504040204" pitchFamily="34" charset="0"/>
              </a:rPr>
              <a:t> vertelt hoe rabbi </a:t>
            </a:r>
            <a:r>
              <a:rPr lang="nl-NL" sz="2000" dirty="0" err="1" smtClean="0">
                <a:latin typeface="Verdana" panose="020B0604030504040204" pitchFamily="34" charset="0"/>
                <a:ea typeface="Verdana" panose="020B0604030504040204" pitchFamily="34" charset="0"/>
                <a:cs typeface="Verdana" panose="020B0604030504040204" pitchFamily="34" charset="0"/>
              </a:rPr>
              <a:t>Gamliël</a:t>
            </a:r>
            <a:r>
              <a:rPr lang="nl-NL" sz="2000" dirty="0" smtClean="0">
                <a:latin typeface="Verdana" panose="020B0604030504040204" pitchFamily="34" charset="0"/>
                <a:ea typeface="Verdana" panose="020B0604030504040204" pitchFamily="34" charset="0"/>
                <a:cs typeface="Verdana" panose="020B0604030504040204" pitchFamily="34" charset="0"/>
              </a:rPr>
              <a:t>, </a:t>
            </a:r>
            <a:r>
              <a:rPr lang="nl-NL" sz="2000" dirty="0">
                <a:latin typeface="Verdana" panose="020B0604030504040204" pitchFamily="34" charset="0"/>
                <a:ea typeface="Verdana" panose="020B0604030504040204" pitchFamily="34" charset="0"/>
                <a:cs typeface="Verdana" panose="020B0604030504040204" pitchFamily="34" charset="0"/>
              </a:rPr>
              <a:t>Rabbi </a:t>
            </a:r>
            <a:r>
              <a:rPr lang="nl-NL" sz="2000" dirty="0" err="1" smtClean="0">
                <a:latin typeface="Verdana" panose="020B0604030504040204" pitchFamily="34" charset="0"/>
                <a:ea typeface="Verdana" panose="020B0604030504040204" pitchFamily="34" charset="0"/>
                <a:cs typeface="Verdana" panose="020B0604030504040204" pitchFamily="34" charset="0"/>
              </a:rPr>
              <a:t>Eliëzer</a:t>
            </a:r>
            <a:r>
              <a:rPr lang="nl-NL" sz="2000" dirty="0" smtClean="0">
                <a:latin typeface="Verdana" panose="020B0604030504040204" pitchFamily="34" charset="0"/>
                <a:ea typeface="Verdana" panose="020B0604030504040204" pitchFamily="34" charset="0"/>
                <a:cs typeface="Verdana" panose="020B0604030504040204" pitchFamily="34" charset="0"/>
              </a:rPr>
              <a:t>, </a:t>
            </a:r>
            <a:r>
              <a:rPr lang="nl-NL" sz="2000" dirty="0">
                <a:latin typeface="Verdana" panose="020B0604030504040204" pitchFamily="34" charset="0"/>
                <a:ea typeface="Verdana" panose="020B0604030504040204" pitchFamily="34" charset="0"/>
                <a:cs typeface="Verdana" panose="020B0604030504040204" pitchFamily="34" charset="0"/>
              </a:rPr>
              <a:t>Rabbi </a:t>
            </a:r>
            <a:r>
              <a:rPr lang="nl-NL" sz="2000" dirty="0" err="1">
                <a:latin typeface="Verdana" panose="020B0604030504040204" pitchFamily="34" charset="0"/>
                <a:ea typeface="Verdana" panose="020B0604030504040204" pitchFamily="34" charset="0"/>
                <a:cs typeface="Verdana" panose="020B0604030504040204" pitchFamily="34" charset="0"/>
              </a:rPr>
              <a:t>Tarfon</a:t>
            </a:r>
            <a:r>
              <a:rPr lang="nl-NL" sz="2000" dirty="0">
                <a:latin typeface="Verdana" panose="020B0604030504040204" pitchFamily="34" charset="0"/>
                <a:ea typeface="Verdana" panose="020B0604030504040204" pitchFamily="34" charset="0"/>
                <a:cs typeface="Verdana" panose="020B0604030504040204" pitchFamily="34" charset="0"/>
              </a:rPr>
              <a:t> en Rabbi </a:t>
            </a:r>
            <a:r>
              <a:rPr lang="nl-NL" sz="2000" dirty="0" err="1">
                <a:latin typeface="Verdana" panose="020B0604030504040204" pitchFamily="34" charset="0"/>
                <a:ea typeface="Verdana" panose="020B0604030504040204" pitchFamily="34" charset="0"/>
                <a:cs typeface="Verdana" panose="020B0604030504040204" pitchFamily="34" charset="0"/>
              </a:rPr>
              <a:t>Akiva</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smtClean="0">
                <a:latin typeface="Verdana" panose="020B0604030504040204" pitchFamily="34" charset="0"/>
                <a:ea typeface="Verdana" panose="020B0604030504040204" pitchFamily="34" charset="0"/>
                <a:cs typeface="Verdana" panose="020B0604030504040204" pitchFamily="34" charset="0"/>
              </a:rPr>
              <a:t>vossen zagen zwerven </a:t>
            </a:r>
            <a:r>
              <a:rPr lang="nl-NL" sz="2000" dirty="0">
                <a:latin typeface="Verdana" panose="020B0604030504040204" pitchFamily="34" charset="0"/>
                <a:ea typeface="Verdana" panose="020B0604030504040204" pitchFamily="34" charset="0"/>
                <a:cs typeface="Verdana" panose="020B0604030504040204" pitchFamily="34" charset="0"/>
              </a:rPr>
              <a:t>door de </a:t>
            </a:r>
            <a:r>
              <a:rPr lang="nl-NL" sz="2000" dirty="0" smtClean="0">
                <a:latin typeface="Verdana" panose="020B0604030504040204" pitchFamily="34" charset="0"/>
                <a:ea typeface="Verdana" panose="020B0604030504040204" pitchFamily="34" charset="0"/>
                <a:cs typeface="Verdana" panose="020B0604030504040204" pitchFamily="34" charset="0"/>
              </a:rPr>
              <a:t>ruïne van de tempel</a:t>
            </a:r>
            <a:r>
              <a:rPr lang="nl-NL" sz="2000" dirty="0">
                <a:latin typeface="Verdana" panose="020B0604030504040204" pitchFamily="34" charset="0"/>
                <a:ea typeface="Verdana" panose="020B0604030504040204" pitchFamily="34" charset="0"/>
                <a:cs typeface="Verdana" panose="020B0604030504040204" pitchFamily="34" charset="0"/>
              </a:rPr>
              <a:t>. Terwijl de andere drie </a:t>
            </a:r>
            <a:r>
              <a:rPr lang="nl-NL" sz="2000" dirty="0" smtClean="0">
                <a:latin typeface="Verdana" panose="020B0604030504040204" pitchFamily="34" charset="0"/>
                <a:ea typeface="Verdana" panose="020B0604030504040204" pitchFamily="34" charset="0"/>
                <a:cs typeface="Verdana" panose="020B0604030504040204" pitchFamily="34" charset="0"/>
              </a:rPr>
              <a:t>bij </a:t>
            </a:r>
            <a:r>
              <a:rPr lang="nl-NL" sz="2000" dirty="0">
                <a:latin typeface="Verdana" panose="020B0604030504040204" pitchFamily="34" charset="0"/>
                <a:ea typeface="Verdana" panose="020B0604030504040204" pitchFamily="34" charset="0"/>
                <a:cs typeface="Verdana" panose="020B0604030504040204" pitchFamily="34" charset="0"/>
              </a:rPr>
              <a:t>dit gezicht </a:t>
            </a:r>
            <a:r>
              <a:rPr lang="nl-NL" sz="2000" dirty="0" smtClean="0">
                <a:latin typeface="Verdana" panose="020B0604030504040204" pitchFamily="34" charset="0"/>
                <a:ea typeface="Verdana" panose="020B0604030504040204" pitchFamily="34" charset="0"/>
                <a:cs typeface="Verdana" panose="020B0604030504040204" pitchFamily="34" charset="0"/>
              </a:rPr>
              <a:t>huilden, </a:t>
            </a:r>
            <a:r>
              <a:rPr lang="nl-NL" sz="2000" dirty="0">
                <a:latin typeface="Verdana" panose="020B0604030504040204" pitchFamily="34" charset="0"/>
                <a:ea typeface="Verdana" panose="020B0604030504040204" pitchFamily="34" charset="0"/>
                <a:cs typeface="Verdana" panose="020B0604030504040204" pitchFamily="34" charset="0"/>
              </a:rPr>
              <a:t>lachte Rabbi </a:t>
            </a:r>
            <a:r>
              <a:rPr lang="nl-NL" sz="2000" dirty="0" err="1">
                <a:latin typeface="Verdana" panose="020B0604030504040204" pitchFamily="34" charset="0"/>
                <a:ea typeface="Verdana" panose="020B0604030504040204" pitchFamily="34" charset="0"/>
                <a:cs typeface="Verdana" panose="020B0604030504040204" pitchFamily="34" charset="0"/>
              </a:rPr>
              <a:t>Akiva</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smtClean="0">
                <a:latin typeface="Verdana" panose="020B0604030504040204" pitchFamily="34" charset="0"/>
                <a:ea typeface="Verdana" panose="020B0604030504040204" pitchFamily="34" charset="0"/>
                <a:cs typeface="Verdana" panose="020B0604030504040204" pitchFamily="34" charset="0"/>
              </a:rPr>
              <a:t>.. </a:t>
            </a:r>
            <a:r>
              <a:rPr lang="nl-NL" sz="2000" dirty="0">
                <a:latin typeface="Verdana" panose="020B0604030504040204" pitchFamily="34" charset="0"/>
                <a:ea typeface="Verdana" panose="020B0604030504040204" pitchFamily="34" charset="0"/>
                <a:cs typeface="Verdana" panose="020B0604030504040204" pitchFamily="34" charset="0"/>
              </a:rPr>
              <a:t>"</a:t>
            </a:r>
            <a:endParaRPr lang="de-DE"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Ondertitel 1"/>
          <p:cNvSpPr txBox="1">
            <a:spLocks/>
          </p:cNvSpPr>
          <p:nvPr/>
        </p:nvSpPr>
        <p:spPr>
          <a:xfrm>
            <a:off x="36512" y="4185176"/>
            <a:ext cx="9144000" cy="100811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000" dirty="0" smtClean="0">
                <a:latin typeface="Verdana" panose="020B0604030504040204" pitchFamily="34" charset="0"/>
                <a:ea typeface="Verdana" panose="020B0604030504040204" pitchFamily="34" charset="0"/>
                <a:cs typeface="Verdana" panose="020B0604030504040204" pitchFamily="34" charset="0"/>
              </a:rPr>
              <a:t>Zijn </a:t>
            </a:r>
            <a:r>
              <a:rPr lang="nl-NL" sz="2000" dirty="0">
                <a:latin typeface="Verdana" panose="020B0604030504040204" pitchFamily="34" charset="0"/>
                <a:ea typeface="Verdana" panose="020B0604030504040204" pitchFamily="34" charset="0"/>
                <a:cs typeface="Verdana" panose="020B0604030504040204" pitchFamily="34" charset="0"/>
              </a:rPr>
              <a:t>collega's </a:t>
            </a:r>
            <a:r>
              <a:rPr lang="nl-NL" sz="2000" dirty="0" smtClean="0">
                <a:latin typeface="Verdana" panose="020B0604030504040204" pitchFamily="34" charset="0"/>
                <a:ea typeface="Verdana" panose="020B0604030504040204" pitchFamily="34" charset="0"/>
                <a:cs typeface="Verdana" panose="020B0604030504040204" pitchFamily="34" charset="0"/>
              </a:rPr>
              <a:t>willen </a:t>
            </a:r>
            <a:r>
              <a:rPr lang="nl-NL" sz="2000" dirty="0">
                <a:latin typeface="Verdana" panose="020B0604030504040204" pitchFamily="34" charset="0"/>
                <a:ea typeface="Verdana" panose="020B0604030504040204" pitchFamily="34" charset="0"/>
                <a:cs typeface="Verdana" panose="020B0604030504040204" pitchFamily="34" charset="0"/>
              </a:rPr>
              <a:t>weten </a:t>
            </a:r>
            <a:r>
              <a:rPr lang="nl-NL" sz="2000" dirty="0" smtClean="0">
                <a:latin typeface="Verdana" panose="020B0604030504040204" pitchFamily="34" charset="0"/>
                <a:ea typeface="Verdana" panose="020B0604030504040204" pitchFamily="34" charset="0"/>
                <a:cs typeface="Verdana" panose="020B0604030504040204" pitchFamily="34" charset="0"/>
              </a:rPr>
              <a:t>hoe hij kan glimlachen bij </a:t>
            </a:r>
            <a:r>
              <a:rPr lang="nl-NL" sz="2000" dirty="0">
                <a:latin typeface="Verdana" panose="020B0604030504040204" pitchFamily="34" charset="0"/>
                <a:ea typeface="Verdana" panose="020B0604030504040204" pitchFamily="34" charset="0"/>
                <a:cs typeface="Verdana" panose="020B0604030504040204" pitchFamily="34" charset="0"/>
              </a:rPr>
              <a:t>het zien van de verwoeste </a:t>
            </a:r>
            <a:r>
              <a:rPr lang="nl-NL" sz="2000" dirty="0" smtClean="0">
                <a:latin typeface="Verdana" panose="020B0604030504040204" pitchFamily="34" charset="0"/>
                <a:ea typeface="Verdana" panose="020B0604030504040204" pitchFamily="34" charset="0"/>
                <a:cs typeface="Verdana" panose="020B0604030504040204" pitchFamily="34" charset="0"/>
              </a:rPr>
              <a:t>tempel, </a:t>
            </a:r>
            <a:r>
              <a:rPr lang="nl-NL" sz="2000" dirty="0">
                <a:latin typeface="Verdana" panose="020B0604030504040204" pitchFamily="34" charset="0"/>
                <a:ea typeface="Verdana" panose="020B0604030504040204" pitchFamily="34" charset="0"/>
                <a:cs typeface="Verdana" panose="020B0604030504040204" pitchFamily="34" charset="0"/>
              </a:rPr>
              <a:t>die </a:t>
            </a:r>
            <a:r>
              <a:rPr lang="nl-NL" sz="2000" dirty="0" smtClean="0">
                <a:latin typeface="Verdana" panose="020B0604030504040204" pitchFamily="34" charset="0"/>
                <a:ea typeface="Verdana" panose="020B0604030504040204" pitchFamily="34" charset="0"/>
                <a:cs typeface="Verdana" panose="020B0604030504040204" pitchFamily="34" charset="0"/>
              </a:rPr>
              <a:t>door de vossen wordt gebruikt als </a:t>
            </a:r>
            <a:r>
              <a:rPr lang="nl-NL" sz="2000" dirty="0" smtClean="0">
                <a:latin typeface="Verdana" panose="020B0604030504040204" pitchFamily="34" charset="0"/>
                <a:ea typeface="Verdana" panose="020B0604030504040204" pitchFamily="34" charset="0"/>
                <a:cs typeface="Verdana" panose="020B0604030504040204" pitchFamily="34" charset="0"/>
              </a:rPr>
              <a:t>schuilplaats. </a:t>
            </a:r>
            <a:endParaRPr lang="de-DE" sz="2000" dirty="0">
              <a:latin typeface="Verdana" panose="020B0604030504040204" pitchFamily="34" charset="0"/>
              <a:ea typeface="Verdana" panose="020B0604030504040204" pitchFamily="34" charset="0"/>
              <a:cs typeface="Verdana" panose="020B0604030504040204" pitchFamily="34" charset="0"/>
            </a:endParaRPr>
          </a:p>
        </p:txBody>
      </p:sp>
      <p:sp>
        <p:nvSpPr>
          <p:cNvPr id="5" name="Ondertitel 1"/>
          <p:cNvSpPr txBox="1">
            <a:spLocks/>
          </p:cNvSpPr>
          <p:nvPr/>
        </p:nvSpPr>
        <p:spPr>
          <a:xfrm>
            <a:off x="36512" y="4833248"/>
            <a:ext cx="9144000" cy="1332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000" dirty="0" smtClean="0">
                <a:latin typeface="Verdana" panose="020B0604030504040204" pitchFamily="34" charset="0"/>
                <a:ea typeface="Verdana" panose="020B0604030504040204" pitchFamily="34" charset="0"/>
                <a:cs typeface="Verdana" panose="020B0604030504040204" pitchFamily="34" charset="0"/>
              </a:rPr>
              <a:t>Rabbi </a:t>
            </a:r>
            <a:r>
              <a:rPr lang="nl-NL" sz="2000" dirty="0" err="1">
                <a:latin typeface="Verdana" panose="020B0604030504040204" pitchFamily="34" charset="0"/>
                <a:ea typeface="Verdana" panose="020B0604030504040204" pitchFamily="34" charset="0"/>
                <a:cs typeface="Verdana" panose="020B0604030504040204" pitchFamily="34" charset="0"/>
              </a:rPr>
              <a:t>Akiva</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smtClean="0">
                <a:latin typeface="Verdana" panose="020B0604030504040204" pitchFamily="34" charset="0"/>
                <a:ea typeface="Verdana" panose="020B0604030504040204" pitchFamily="34" charset="0"/>
                <a:cs typeface="Verdana" panose="020B0604030504040204" pitchFamily="34" charset="0"/>
              </a:rPr>
              <a:t>antwoordde: </a:t>
            </a:r>
            <a:r>
              <a:rPr lang="nl-NL" sz="2000" dirty="0">
                <a:latin typeface="Verdana" panose="020B0604030504040204" pitchFamily="34" charset="0"/>
                <a:ea typeface="Verdana" panose="020B0604030504040204" pitchFamily="34" charset="0"/>
                <a:cs typeface="Verdana" panose="020B0604030504040204" pitchFamily="34" charset="0"/>
              </a:rPr>
              <a:t>Zolang ik </a:t>
            </a:r>
            <a:r>
              <a:rPr lang="nl-NL" sz="2000" dirty="0" smtClean="0">
                <a:latin typeface="Verdana" panose="020B0604030504040204" pitchFamily="34" charset="0"/>
                <a:ea typeface="Verdana" panose="020B0604030504040204" pitchFamily="34" charset="0"/>
                <a:cs typeface="Verdana" panose="020B0604030504040204" pitchFamily="34" charset="0"/>
              </a:rPr>
              <a:t>niet wist dat </a:t>
            </a:r>
            <a:r>
              <a:rPr lang="nl-NL" sz="2000" dirty="0">
                <a:latin typeface="Verdana" panose="020B0604030504040204" pitchFamily="34" charset="0"/>
                <a:ea typeface="Verdana" panose="020B0604030504040204" pitchFamily="34" charset="0"/>
                <a:cs typeface="Verdana" panose="020B0604030504040204" pitchFamily="34" charset="0"/>
              </a:rPr>
              <a:t>de profetie van de verwoesting van de tempel werd </a:t>
            </a:r>
            <a:r>
              <a:rPr lang="nl-NL" sz="2000" dirty="0" smtClean="0">
                <a:latin typeface="Verdana" panose="020B0604030504040204" pitchFamily="34" charset="0"/>
                <a:ea typeface="Verdana" panose="020B0604030504040204" pitchFamily="34" charset="0"/>
                <a:cs typeface="Verdana" panose="020B0604030504040204" pitchFamily="34" charset="0"/>
              </a:rPr>
              <a:t>vervuld, </a:t>
            </a:r>
            <a:r>
              <a:rPr lang="nl-NL" sz="2000" dirty="0">
                <a:latin typeface="Verdana" panose="020B0604030504040204" pitchFamily="34" charset="0"/>
                <a:ea typeface="Verdana" panose="020B0604030504040204" pitchFamily="34" charset="0"/>
                <a:cs typeface="Verdana" panose="020B0604030504040204" pitchFamily="34" charset="0"/>
              </a:rPr>
              <a:t>kon ik er </a:t>
            </a:r>
            <a:r>
              <a:rPr lang="nl-NL" sz="2000" dirty="0" smtClean="0">
                <a:latin typeface="Verdana" panose="020B0604030504040204" pitchFamily="34" charset="0"/>
                <a:ea typeface="Verdana" panose="020B0604030504040204" pitchFamily="34" charset="0"/>
                <a:cs typeface="Verdana" panose="020B0604030504040204" pitchFamily="34" charset="0"/>
              </a:rPr>
              <a:t>ook niet </a:t>
            </a:r>
            <a:r>
              <a:rPr lang="nl-NL" sz="2000" dirty="0">
                <a:latin typeface="Verdana" panose="020B0604030504040204" pitchFamily="34" charset="0"/>
                <a:ea typeface="Verdana" panose="020B0604030504040204" pitchFamily="34" charset="0"/>
                <a:cs typeface="Verdana" panose="020B0604030504040204" pitchFamily="34" charset="0"/>
              </a:rPr>
              <a:t>zeker van </a:t>
            </a:r>
            <a:r>
              <a:rPr lang="nl-NL" sz="2000" dirty="0" smtClean="0">
                <a:latin typeface="Verdana" panose="020B0604030504040204" pitchFamily="34" charset="0"/>
                <a:ea typeface="Verdana" panose="020B0604030504040204" pitchFamily="34" charset="0"/>
                <a:cs typeface="Verdana" panose="020B0604030504040204" pitchFamily="34" charset="0"/>
              </a:rPr>
              <a:t> zijn dat </a:t>
            </a:r>
            <a:r>
              <a:rPr lang="nl-NL" sz="2000" dirty="0">
                <a:latin typeface="Verdana" panose="020B0604030504040204" pitchFamily="34" charset="0"/>
                <a:ea typeface="Verdana" panose="020B0604030504040204" pitchFamily="34" charset="0"/>
                <a:cs typeface="Verdana" panose="020B0604030504040204" pitchFamily="34" charset="0"/>
              </a:rPr>
              <a:t>de profetie van de verlossing </a:t>
            </a:r>
            <a:r>
              <a:rPr lang="nl-NL" sz="2000" dirty="0" smtClean="0">
                <a:latin typeface="Verdana" panose="020B0604030504040204" pitchFamily="34" charset="0"/>
                <a:ea typeface="Verdana" panose="020B0604030504040204" pitchFamily="34" charset="0"/>
                <a:cs typeface="Verdana" panose="020B0604030504040204" pitchFamily="34" charset="0"/>
              </a:rPr>
              <a:t>vervuld zou worden,"  </a:t>
            </a:r>
            <a:r>
              <a:rPr lang="nl-NL" sz="2000" dirty="0">
                <a:latin typeface="Verdana" panose="020B0604030504040204" pitchFamily="34" charset="0"/>
                <a:ea typeface="Verdana" panose="020B0604030504040204" pitchFamily="34" charset="0"/>
                <a:cs typeface="Verdana" panose="020B0604030504040204" pitchFamily="34" charset="0"/>
              </a:rPr>
              <a:t>De vernietiging is een noodzakelijke stap voor de volledige verlossing. </a:t>
            </a:r>
            <a:endParaRPr lang="de-DE" sz="2000" dirty="0">
              <a:latin typeface="Verdana" panose="020B0604030504040204" pitchFamily="34" charset="0"/>
              <a:ea typeface="Verdana" panose="020B0604030504040204" pitchFamily="34" charset="0"/>
              <a:cs typeface="Verdana" panose="020B0604030504040204" pitchFamily="34" charset="0"/>
            </a:endParaRPr>
          </a:p>
        </p:txBody>
      </p:sp>
      <p:sp>
        <p:nvSpPr>
          <p:cNvPr id="6" name="Ondertitel 1"/>
          <p:cNvSpPr txBox="1">
            <a:spLocks/>
          </p:cNvSpPr>
          <p:nvPr/>
        </p:nvSpPr>
        <p:spPr>
          <a:xfrm>
            <a:off x="68253" y="6057384"/>
            <a:ext cx="9144000" cy="828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000" dirty="0" smtClean="0">
                <a:latin typeface="Verdana" panose="020B0604030504040204" pitchFamily="34" charset="0"/>
                <a:ea typeface="Verdana" panose="020B0604030504040204" pitchFamily="34" charset="0"/>
                <a:cs typeface="Verdana" panose="020B0604030504040204" pitchFamily="34" charset="0"/>
              </a:rPr>
              <a:t>De anderen  antwoordden: </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err="1" smtClean="0">
                <a:latin typeface="Verdana" panose="020B0604030504040204" pitchFamily="34" charset="0"/>
                <a:ea typeface="Verdana" panose="020B0604030504040204" pitchFamily="34" charset="0"/>
                <a:cs typeface="Verdana" panose="020B0604030504040204" pitchFamily="34" charset="0"/>
              </a:rPr>
              <a:t>Akiva</a:t>
            </a:r>
            <a:r>
              <a:rPr lang="nl-NL" sz="2000" dirty="0" smtClean="0">
                <a:latin typeface="Verdana" panose="020B0604030504040204" pitchFamily="34" charset="0"/>
                <a:ea typeface="Verdana" panose="020B0604030504040204" pitchFamily="34" charset="0"/>
                <a:cs typeface="Verdana" panose="020B0604030504040204" pitchFamily="34" charset="0"/>
              </a:rPr>
              <a:t>, </a:t>
            </a:r>
            <a:r>
              <a:rPr lang="nl-NL" sz="2000" dirty="0">
                <a:latin typeface="Verdana" panose="020B0604030504040204" pitchFamily="34" charset="0"/>
                <a:ea typeface="Verdana" panose="020B0604030504040204" pitchFamily="34" charset="0"/>
                <a:cs typeface="Verdana" panose="020B0604030504040204" pitchFamily="34" charset="0"/>
              </a:rPr>
              <a:t>je hebt je ons </a:t>
            </a:r>
            <a:r>
              <a:rPr lang="nl-NL" sz="2000" dirty="0" smtClean="0">
                <a:latin typeface="Verdana" panose="020B0604030504040204" pitchFamily="34" charset="0"/>
                <a:ea typeface="Verdana" panose="020B0604030504040204" pitchFamily="34" charset="0"/>
                <a:cs typeface="Verdana" panose="020B0604030504040204" pitchFamily="34" charset="0"/>
              </a:rPr>
              <a:t>getroost, </a:t>
            </a:r>
            <a:r>
              <a:rPr lang="nl-NL" sz="2000" dirty="0" err="1" smtClean="0">
                <a:latin typeface="Verdana" panose="020B0604030504040204" pitchFamily="34" charset="0"/>
                <a:ea typeface="Verdana" panose="020B0604030504040204" pitchFamily="34" charset="0"/>
                <a:cs typeface="Verdana" panose="020B0604030504040204" pitchFamily="34" charset="0"/>
              </a:rPr>
              <a:t>Akiva</a:t>
            </a:r>
            <a:r>
              <a:rPr lang="nl-NL" sz="2000" dirty="0" smtClean="0">
                <a:latin typeface="Verdana" panose="020B0604030504040204" pitchFamily="34" charset="0"/>
                <a:ea typeface="Verdana" panose="020B0604030504040204" pitchFamily="34" charset="0"/>
                <a:cs typeface="Verdana" panose="020B0604030504040204" pitchFamily="34" charset="0"/>
              </a:rPr>
              <a:t>, </a:t>
            </a:r>
            <a:r>
              <a:rPr lang="nl-NL" sz="2000" dirty="0">
                <a:latin typeface="Verdana" panose="020B0604030504040204" pitchFamily="34" charset="0"/>
                <a:ea typeface="Verdana" panose="020B0604030504040204" pitchFamily="34" charset="0"/>
                <a:cs typeface="Verdana" panose="020B0604030504040204" pitchFamily="34" charset="0"/>
              </a:rPr>
              <a:t>je hebt ons </a:t>
            </a:r>
            <a:r>
              <a:rPr lang="nl-NL" sz="2000" dirty="0" smtClean="0">
                <a:latin typeface="Verdana" panose="020B0604030504040204" pitchFamily="34" charset="0"/>
                <a:ea typeface="Verdana" panose="020B0604030504040204" pitchFamily="34" charset="0"/>
                <a:cs typeface="Verdana" panose="020B0604030504040204" pitchFamily="34" charset="0"/>
              </a:rPr>
              <a:t>getroost. </a:t>
            </a:r>
            <a:r>
              <a:rPr lang="nl-NL" sz="2000" dirty="0">
                <a:latin typeface="Verdana" panose="020B0604030504040204" pitchFamily="34" charset="0"/>
                <a:ea typeface="Verdana" panose="020B0604030504040204" pitchFamily="34" charset="0"/>
                <a:cs typeface="Verdana" panose="020B0604030504040204" pitchFamily="34" charset="0"/>
              </a:rPr>
              <a:t>"</a:t>
            </a:r>
            <a:endParaRPr lang="de-DE"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6491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http://www.biblija.net/images/re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738" y="3459163"/>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biblija.net/images/re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738" y="3459163"/>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http://www.biblija.net/images/re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738" y="3459163"/>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biblija.net/images/re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738" y="3459163"/>
            <a:ext cx="104775" cy="104775"/>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0" y="2492896"/>
            <a:ext cx="9144000" cy="2677656"/>
          </a:xfrm>
          <a:prstGeom prst="rect">
            <a:avLst/>
          </a:prstGeom>
        </p:spPr>
        <p:txBody>
          <a:bodyPr wrap="square">
            <a:spAutoFit/>
          </a:bodyPr>
          <a:lstStyle/>
          <a:p>
            <a:pPr lvl="0"/>
            <a:r>
              <a:rPr lang="nl-NL"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[HSV] Deut.3:24</a:t>
            </a:r>
            <a:r>
              <a:rPr lang="nl-NL" sz="2400" dirty="0">
                <a:solidFill>
                  <a:prstClr val="black"/>
                </a:solidFill>
                <a:latin typeface="Verdana" panose="020B0604030504040204" pitchFamily="34" charset="0"/>
                <a:ea typeface="Verdana" panose="020B0604030504040204" pitchFamily="34" charset="0"/>
                <a:cs typeface="Verdana" panose="020B0604030504040204" pitchFamily="34" charset="0"/>
              </a:rPr>
              <a:t> Heere, HEERE! Ú bent begonnen aan Uw dienaar Uw grootheid en Uw sterke hand te tonen. Want welke god is er in de hemel en op de aarde die zulke werken en machtige daden kan doen als U? </a:t>
            </a:r>
            <a:r>
              <a:rPr lang="nl-NL"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25</a:t>
            </a:r>
            <a:r>
              <a:rPr lang="nl-NL" sz="2400" dirty="0">
                <a:solidFill>
                  <a:prstClr val="black"/>
                </a:solidFill>
                <a:latin typeface="Verdana" panose="020B0604030504040204" pitchFamily="34" charset="0"/>
                <a:ea typeface="Verdana" panose="020B0604030504040204" pitchFamily="34" charset="0"/>
                <a:cs typeface="Verdana" panose="020B0604030504040204" pitchFamily="34" charset="0"/>
              </a:rPr>
              <a:t> Laat mij toch oversteken en dat goede land zien, dat aan de overzijde van de Jordaan is, </a:t>
            </a:r>
            <a:r>
              <a:rPr lang="nl-NL" sz="2400" b="1" dirty="0">
                <a:solidFill>
                  <a:prstClr val="black"/>
                </a:solidFill>
                <a:latin typeface="Verdana" panose="020B0604030504040204" pitchFamily="34" charset="0"/>
                <a:ea typeface="Verdana" panose="020B0604030504040204" pitchFamily="34" charset="0"/>
                <a:cs typeface="Verdana" panose="020B0604030504040204" pitchFamily="34" charset="0"/>
              </a:rPr>
              <a:t>dat goede bergland </a:t>
            </a:r>
            <a:r>
              <a:rPr lang="nl-NL" sz="2400" dirty="0">
                <a:solidFill>
                  <a:prstClr val="black"/>
                </a:solidFill>
                <a:latin typeface="Verdana" panose="020B0604030504040204" pitchFamily="34" charset="0"/>
                <a:ea typeface="Verdana" panose="020B0604030504040204" pitchFamily="34" charset="0"/>
                <a:cs typeface="Verdana" panose="020B0604030504040204" pitchFamily="34" charset="0"/>
              </a:rPr>
              <a:t>en </a:t>
            </a:r>
            <a:r>
              <a:rPr lang="nl-NL" sz="2400" b="1" dirty="0">
                <a:solidFill>
                  <a:prstClr val="black"/>
                </a:solidFill>
                <a:latin typeface="Verdana" panose="020B0604030504040204" pitchFamily="34" charset="0"/>
                <a:ea typeface="Verdana" panose="020B0604030504040204" pitchFamily="34" charset="0"/>
                <a:cs typeface="Verdana" panose="020B0604030504040204" pitchFamily="34" charset="0"/>
              </a:rPr>
              <a:t>de Libanon</a:t>
            </a:r>
            <a:r>
              <a:rPr lang="nl-NL" sz="2400" dirty="0">
                <a:solidFill>
                  <a:prstClr val="black"/>
                </a:solidFill>
                <a:latin typeface="Verdana" panose="020B0604030504040204" pitchFamily="34" charset="0"/>
                <a:ea typeface="Verdana" panose="020B0604030504040204" pitchFamily="34" charset="0"/>
                <a:cs typeface="Verdana" panose="020B0604030504040204" pitchFamily="34" charset="0"/>
              </a:rPr>
              <a:t>! </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4664563"/>
            <a:ext cx="3859213"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vak 1"/>
          <p:cNvSpPr txBox="1"/>
          <p:nvPr/>
        </p:nvSpPr>
        <p:spPr>
          <a:xfrm>
            <a:off x="7063061" y="5170552"/>
            <a:ext cx="2189459" cy="954107"/>
          </a:xfrm>
          <a:prstGeom prst="rect">
            <a:avLst/>
          </a:prstGeom>
          <a:noFill/>
        </p:spPr>
        <p:txBody>
          <a:bodyPr wrap="square" rtlCol="0">
            <a:spAutoFit/>
          </a:bodyPr>
          <a:lstStyle/>
          <a:p>
            <a:r>
              <a:rPr lang="nl-NL" sz="2800" b="1" dirty="0" err="1">
                <a:latin typeface="Verdana" panose="020B0604030504040204" pitchFamily="34" charset="0"/>
                <a:ea typeface="Verdana" panose="020B0604030504040204" pitchFamily="34" charset="0"/>
              </a:rPr>
              <a:t>e</a:t>
            </a:r>
            <a:r>
              <a:rPr lang="nl-NL" sz="2800" b="1" dirty="0" err="1" smtClean="0">
                <a:latin typeface="Verdana" panose="020B0604030504040204" pitchFamily="34" charset="0"/>
                <a:ea typeface="Verdana" panose="020B0604030504040204" pitchFamily="34" charset="0"/>
              </a:rPr>
              <a:t>v</a:t>
            </a:r>
            <a:r>
              <a:rPr lang="nl-NL" sz="2800" b="1" dirty="0" smtClean="0">
                <a:latin typeface="Verdana" panose="020B0604030504040204" pitchFamily="34" charset="0"/>
                <a:ea typeface="Verdana" panose="020B0604030504040204" pitchFamily="34" charset="0"/>
              </a:rPr>
              <a:t>: har</a:t>
            </a:r>
          </a:p>
          <a:p>
            <a:r>
              <a:rPr lang="nl-NL" sz="2800" b="1" dirty="0" err="1">
                <a:latin typeface="Verdana" panose="020B0604030504040204" pitchFamily="34" charset="0"/>
                <a:ea typeface="Verdana" panose="020B0604030504040204" pitchFamily="34" charset="0"/>
              </a:rPr>
              <a:t>m</a:t>
            </a:r>
            <a:r>
              <a:rPr lang="nl-NL" sz="2800" b="1" dirty="0" err="1" smtClean="0">
                <a:latin typeface="Verdana" panose="020B0604030504040204" pitchFamily="34" charset="0"/>
                <a:ea typeface="Verdana" panose="020B0604030504040204" pitchFamily="34" charset="0"/>
              </a:rPr>
              <a:t>v:harim</a:t>
            </a:r>
            <a:endParaRPr lang="nl-NL" sz="28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8016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ppt_x"/>
                                          </p:val>
                                        </p:tav>
                                        <p:tav tm="100000">
                                          <p:val>
                                            <p:strVal val="#ppt_x"/>
                                          </p:val>
                                        </p:tav>
                                      </p:tavLst>
                                    </p:anim>
                                    <p:anim calcmode="lin" valueType="num">
                                      <p:cBhvr additive="base">
                                        <p:cTn id="8"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2644673"/>
            <a:ext cx="7956376" cy="400110"/>
          </a:xfrm>
          <a:prstGeom prst="rect">
            <a:avLst/>
          </a:prstGeom>
          <a:noFill/>
        </p:spPr>
        <p:txBody>
          <a:bodyPr wrap="square" rtlCol="0">
            <a:spAutoFit/>
          </a:bodyPr>
          <a:lstStyle/>
          <a:p>
            <a:r>
              <a:rPr lang="nl-NL" sz="2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Over welke berg gaat het hier?</a:t>
            </a:r>
          </a:p>
        </p:txBody>
      </p:sp>
      <p:sp>
        <p:nvSpPr>
          <p:cNvPr id="8" name="Tekstvak 7"/>
          <p:cNvSpPr txBox="1"/>
          <p:nvPr/>
        </p:nvSpPr>
        <p:spPr>
          <a:xfrm>
            <a:off x="152400" y="3051764"/>
            <a:ext cx="9144000" cy="400110"/>
          </a:xfrm>
          <a:prstGeom prst="rect">
            <a:avLst/>
          </a:prstGeom>
          <a:noFill/>
        </p:spPr>
        <p:txBody>
          <a:bodyPr wrap="square" rtlCol="0">
            <a:spAutoFit/>
          </a:bodyPr>
          <a:lstStyle/>
          <a:p>
            <a:r>
              <a:rPr lang="nl-NL" sz="2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Wat is de har ha </a:t>
            </a:r>
            <a:r>
              <a:rPr lang="nl-NL" sz="2000" dirty="0" err="1" smtClean="0">
                <a:solidFill>
                  <a:prstClr val="black"/>
                </a:solidFill>
                <a:latin typeface="Verdana" panose="020B0604030504040204" pitchFamily="34" charset="0"/>
                <a:ea typeface="Verdana" panose="020B0604030504040204" pitchFamily="34" charset="0"/>
                <a:cs typeface="Verdana" panose="020B0604030504040204" pitchFamily="34" charset="0"/>
              </a:rPr>
              <a:t>tov</a:t>
            </a:r>
            <a:r>
              <a:rPr lang="nl-NL" sz="2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a:t>
            </a:r>
          </a:p>
        </p:txBody>
      </p:sp>
      <p:sp>
        <p:nvSpPr>
          <p:cNvPr id="3" name="Rechthoek 2"/>
          <p:cNvSpPr/>
          <p:nvPr/>
        </p:nvSpPr>
        <p:spPr>
          <a:xfrm>
            <a:off x="152400" y="3958024"/>
            <a:ext cx="8812088" cy="1631216"/>
          </a:xfrm>
          <a:prstGeom prst="rect">
            <a:avLst/>
          </a:prstGeom>
        </p:spPr>
        <p:txBody>
          <a:bodyPr wrap="square">
            <a:spAutoFit/>
          </a:bodyPr>
          <a:lstStyle/>
          <a:p>
            <a:r>
              <a:rPr lang="nl-NL" sz="2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Jes.2:3 En </a:t>
            </a:r>
            <a:r>
              <a:rPr lang="nl-NL" sz="2000" dirty="0">
                <a:solidFill>
                  <a:prstClr val="black"/>
                </a:solidFill>
                <a:latin typeface="Verdana" panose="020B0604030504040204" pitchFamily="34" charset="0"/>
                <a:ea typeface="Verdana" panose="020B0604030504040204" pitchFamily="34" charset="0"/>
                <a:cs typeface="Verdana" panose="020B0604030504040204" pitchFamily="34" charset="0"/>
              </a:rPr>
              <a:t>vele volken zullen heengaan en zeggen: Komt, laat ons opgaan tot </a:t>
            </a:r>
            <a:r>
              <a:rPr lang="nl-NL" sz="2000" b="1" dirty="0">
                <a:solidFill>
                  <a:prstClr val="black"/>
                </a:solidFill>
                <a:latin typeface="Verdana" panose="020B0604030504040204" pitchFamily="34" charset="0"/>
                <a:ea typeface="Verdana" panose="020B0604030504040204" pitchFamily="34" charset="0"/>
                <a:cs typeface="Verdana" panose="020B0604030504040204" pitchFamily="34" charset="0"/>
              </a:rPr>
              <a:t>den berg des HEEREN</a:t>
            </a:r>
            <a:r>
              <a:rPr lang="nl-NL" sz="2000" dirty="0">
                <a:solidFill>
                  <a:prstClr val="black"/>
                </a:solidFill>
                <a:latin typeface="Verdana" panose="020B0604030504040204" pitchFamily="34" charset="0"/>
                <a:ea typeface="Verdana" panose="020B0604030504040204" pitchFamily="34" charset="0"/>
                <a:cs typeface="Verdana" panose="020B0604030504040204" pitchFamily="34" charset="0"/>
              </a:rPr>
              <a:t>, tot het huis van den God Jakobs, opdat Hij ons </a:t>
            </a:r>
            <a:r>
              <a:rPr lang="nl-NL" sz="2000" dirty="0" err="1">
                <a:solidFill>
                  <a:prstClr val="black"/>
                </a:solidFill>
                <a:latin typeface="Verdana" panose="020B0604030504040204" pitchFamily="34" charset="0"/>
                <a:ea typeface="Verdana" panose="020B0604030504040204" pitchFamily="34" charset="0"/>
                <a:cs typeface="Verdana" panose="020B0604030504040204" pitchFamily="34" charset="0"/>
              </a:rPr>
              <a:t>lere</a:t>
            </a:r>
            <a:r>
              <a:rPr lang="nl-NL" sz="2000" dirty="0">
                <a:solidFill>
                  <a:prstClr val="black"/>
                </a:solidFill>
                <a:latin typeface="Verdana" panose="020B0604030504040204" pitchFamily="34" charset="0"/>
                <a:ea typeface="Verdana" panose="020B0604030504040204" pitchFamily="34" charset="0"/>
                <a:cs typeface="Verdana" panose="020B0604030504040204" pitchFamily="34" charset="0"/>
              </a:rPr>
              <a:t> van Zijn wegen, en dat wij wandelen in Zijn paden; want uit </a:t>
            </a:r>
            <a:r>
              <a:rPr lang="nl-NL" sz="2000" b="1" dirty="0" err="1">
                <a:solidFill>
                  <a:prstClr val="black"/>
                </a:solidFill>
                <a:latin typeface="Verdana" panose="020B0604030504040204" pitchFamily="34" charset="0"/>
                <a:ea typeface="Verdana" panose="020B0604030504040204" pitchFamily="34" charset="0"/>
                <a:cs typeface="Verdana" panose="020B0604030504040204" pitchFamily="34" charset="0"/>
              </a:rPr>
              <a:t>Sion</a:t>
            </a:r>
            <a:r>
              <a:rPr lang="nl-NL" sz="2000" dirty="0">
                <a:solidFill>
                  <a:prstClr val="black"/>
                </a:solidFill>
                <a:latin typeface="Verdana" panose="020B0604030504040204" pitchFamily="34" charset="0"/>
                <a:ea typeface="Verdana" panose="020B0604030504040204" pitchFamily="34" charset="0"/>
                <a:cs typeface="Verdana" panose="020B0604030504040204" pitchFamily="34" charset="0"/>
              </a:rPr>
              <a:t> zal de wet uitgaan, en des HEEREN woord uit Jeruzalem.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9426" y="2100851"/>
            <a:ext cx="3048000"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3501" y="5151437"/>
            <a:ext cx="3371850"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578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11266"/>
                                        </p:tgtEl>
                                        <p:attrNameLst>
                                          <p:attrName>style.visibility</p:attrName>
                                        </p:attrNameLst>
                                      </p:cBhvr>
                                      <p:to>
                                        <p:strVal val="visible"/>
                                      </p:to>
                                    </p:set>
                                    <p:anim calcmode="lin" valueType="num">
                                      <p:cBhvr additive="base">
                                        <p:cTn id="22" dur="500" fill="hold"/>
                                        <p:tgtEl>
                                          <p:spTgt spid="11266"/>
                                        </p:tgtEl>
                                        <p:attrNameLst>
                                          <p:attrName>ppt_x</p:attrName>
                                        </p:attrNameLst>
                                      </p:cBhvr>
                                      <p:tavLst>
                                        <p:tav tm="0">
                                          <p:val>
                                            <p:strVal val="#ppt_x"/>
                                          </p:val>
                                        </p:tav>
                                        <p:tav tm="100000">
                                          <p:val>
                                            <p:strVal val="#ppt_x"/>
                                          </p:val>
                                        </p:tav>
                                      </p:tavLst>
                                    </p:anim>
                                    <p:anim calcmode="lin" valueType="num">
                                      <p:cBhvr additive="base">
                                        <p:cTn id="23" dur="500" fill="hold"/>
                                        <p:tgtEl>
                                          <p:spTgt spid="11266"/>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267"/>
                                        </p:tgtEl>
                                        <p:attrNameLst>
                                          <p:attrName>style.visibility</p:attrName>
                                        </p:attrNameLst>
                                      </p:cBhvr>
                                      <p:to>
                                        <p:strVal val="visible"/>
                                      </p:to>
                                    </p:set>
                                    <p:anim calcmode="lin" valueType="num">
                                      <p:cBhvr additive="base">
                                        <p:cTn id="28" dur="500" fill="hold"/>
                                        <p:tgtEl>
                                          <p:spTgt spid="11267"/>
                                        </p:tgtEl>
                                        <p:attrNameLst>
                                          <p:attrName>ppt_x</p:attrName>
                                        </p:attrNameLst>
                                      </p:cBhvr>
                                      <p:tavLst>
                                        <p:tav tm="0">
                                          <p:val>
                                            <p:strVal val="#ppt_x"/>
                                          </p:val>
                                        </p:tav>
                                        <p:tav tm="100000">
                                          <p:val>
                                            <p:strVal val="#ppt_x"/>
                                          </p:val>
                                        </p:tav>
                                      </p:tavLst>
                                    </p:anim>
                                    <p:anim calcmode="lin" valueType="num">
                                      <p:cBhvr additive="base">
                                        <p:cTn id="29"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36512" y="2492896"/>
            <a:ext cx="2808312" cy="4401205"/>
          </a:xfrm>
          <a:prstGeom prst="rect">
            <a:avLst/>
          </a:prstGeom>
        </p:spPr>
        <p:txBody>
          <a:bodyPr wrap="square">
            <a:spAutoFit/>
          </a:bodyPr>
          <a:lstStyle/>
          <a:p>
            <a:r>
              <a:rPr lang="nl-NL" sz="1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1</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Akara</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2    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Armon</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3    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Bais</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Kel</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4    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Bais</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Tefillah</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5    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Bamos</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6    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Bashan</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7    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Be'ulah</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8    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Besulah</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9    Carmel</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10    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Chadrech</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11    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Chaftzi</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Ba</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12    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Darom</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13    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Dlasos</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HaAmim</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14    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Drusha</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15    Eden</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16    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Efrasa</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17    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Eishes</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N'urim</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18    Even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Ma'amasah</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19    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Gan</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Elokim</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20    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Gey</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nl-NL" sz="1400" dirty="0" err="1" smtClean="0">
                <a:solidFill>
                  <a:prstClr val="black"/>
                </a:solidFill>
                <a:latin typeface="Verdana" panose="020B0604030504040204" pitchFamily="34" charset="0"/>
                <a:ea typeface="Verdana" panose="020B0604030504040204" pitchFamily="34" charset="0"/>
                <a:cs typeface="Verdana" panose="020B0604030504040204" pitchFamily="34" charset="0"/>
              </a:rPr>
              <a:t>Chizayon</a:t>
            </a:r>
            <a:endPar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hthoek 9"/>
          <p:cNvSpPr/>
          <p:nvPr/>
        </p:nvSpPr>
        <p:spPr>
          <a:xfrm>
            <a:off x="1907704" y="2492896"/>
            <a:ext cx="2808312" cy="4401205"/>
          </a:xfrm>
          <a:prstGeom prst="rect">
            <a:avLst/>
          </a:prstGeom>
        </p:spPr>
        <p:txBody>
          <a:bodyPr wrap="square">
            <a:spAutoFit/>
          </a:bodyPr>
          <a:lstStyle/>
          <a:p>
            <a:r>
              <a:rPr lang="nl-NL" sz="1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21</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Gilad</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22    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Gilah</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23    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Givat</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HaLevona</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24    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Golah</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V'surah</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25    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HaIr</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26    Har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Chemed</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27    Har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Gavo'a</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28    Har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HaKodesh</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b="1" dirty="0">
                <a:solidFill>
                  <a:prstClr val="black"/>
                </a:solidFill>
                <a:latin typeface="Verdana" panose="020B0604030504040204" pitchFamily="34" charset="0"/>
                <a:ea typeface="Verdana" panose="020B0604030504040204" pitchFamily="34" charset="0"/>
                <a:cs typeface="Verdana" panose="020B0604030504040204" pitchFamily="34" charset="0"/>
              </a:rPr>
              <a:t>29    Har </a:t>
            </a:r>
            <a:r>
              <a:rPr lang="nl-NL" sz="1400" b="1" dirty="0" err="1">
                <a:solidFill>
                  <a:prstClr val="black"/>
                </a:solidFill>
                <a:latin typeface="Verdana" panose="020B0604030504040204" pitchFamily="34" charset="0"/>
                <a:ea typeface="Verdana" panose="020B0604030504040204" pitchFamily="34" charset="0"/>
                <a:cs typeface="Verdana" panose="020B0604030504040204" pitchFamily="34" charset="0"/>
              </a:rPr>
              <a:t>HaTov</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30    Har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Merom</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Yisrael</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31    Har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Mo'ed</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32    Har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Shama</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33    Har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Yeira'eh</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34    Ir David</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35    Ir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HaElokim</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36    Ir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HaEmes</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37    Ir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HaKodesh</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38    Ir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HaTzedek</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39    Ir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HaYona</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40    Ir Lo </a:t>
            </a:r>
            <a:r>
              <a:rPr lang="nl-NL" sz="1400" dirty="0" err="1" smtClean="0">
                <a:solidFill>
                  <a:prstClr val="black"/>
                </a:solidFill>
                <a:latin typeface="Verdana" panose="020B0604030504040204" pitchFamily="34" charset="0"/>
                <a:ea typeface="Verdana" panose="020B0604030504040204" pitchFamily="34" charset="0"/>
                <a:cs typeface="Verdana" panose="020B0604030504040204" pitchFamily="34" charset="0"/>
              </a:rPr>
              <a:t>Ne'ezava</a:t>
            </a:r>
            <a:endPar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hthoek 10"/>
          <p:cNvSpPr/>
          <p:nvPr/>
        </p:nvSpPr>
        <p:spPr>
          <a:xfrm>
            <a:off x="4067944" y="2492896"/>
            <a:ext cx="2952328" cy="4401205"/>
          </a:xfrm>
          <a:prstGeom prst="rect">
            <a:avLst/>
          </a:prstGeom>
        </p:spPr>
        <p:txBody>
          <a:bodyPr wrap="square">
            <a:spAutoFit/>
          </a:bodyPr>
          <a:lstStyle/>
          <a:p>
            <a:r>
              <a:rPr lang="nl-NL" sz="1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41</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Ir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Oz</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42    Ir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Shechubra</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La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Yachdav</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43    Ir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Yehuda</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44    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Kallah</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45    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Kirya</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Aliza</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46    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Kirya</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Nizgava</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47    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Kiryas</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Chanah</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Dovid</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48    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Kiryas</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Melech</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Rav</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49    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Kiseh</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HaShem</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50    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Klilas</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Yofi</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51    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Kriyah</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Ne'emana</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b="1" dirty="0">
                <a:solidFill>
                  <a:prstClr val="black"/>
                </a:solidFill>
                <a:latin typeface="Verdana" panose="020B0604030504040204" pitchFamily="34" charset="0"/>
                <a:ea typeface="Verdana" panose="020B0604030504040204" pitchFamily="34" charset="0"/>
                <a:cs typeface="Verdana" panose="020B0604030504040204" pitchFamily="34" charset="0"/>
              </a:rPr>
              <a:t>52    </a:t>
            </a:r>
            <a:r>
              <a:rPr lang="nl-NL" sz="1400" b="1" dirty="0" err="1">
                <a:solidFill>
                  <a:prstClr val="black"/>
                </a:solidFill>
                <a:latin typeface="Verdana" panose="020B0604030504040204" pitchFamily="34" charset="0"/>
                <a:ea typeface="Verdana" panose="020B0604030504040204" pitchFamily="34" charset="0"/>
                <a:cs typeface="Verdana" panose="020B0604030504040204" pitchFamily="34" charset="0"/>
              </a:rPr>
              <a:t>Levanon</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53    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Menucha</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54    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Mesosh</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Kol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HaAretz</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55    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Migdal</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Eder</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56    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Mora'a</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57    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Moria</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58    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Nachala</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59    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Netzach</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60    Neve </a:t>
            </a:r>
            <a:r>
              <a:rPr lang="nl-NL" sz="1400" dirty="0" err="1" smtClean="0">
                <a:solidFill>
                  <a:prstClr val="black"/>
                </a:solidFill>
                <a:latin typeface="Verdana" panose="020B0604030504040204" pitchFamily="34" charset="0"/>
                <a:ea typeface="Verdana" panose="020B0604030504040204" pitchFamily="34" charset="0"/>
                <a:cs typeface="Verdana" panose="020B0604030504040204" pitchFamily="34" charset="0"/>
              </a:rPr>
              <a:t>HaTzedek</a:t>
            </a:r>
            <a:endPar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hthoek 12"/>
          <p:cNvSpPr/>
          <p:nvPr/>
        </p:nvSpPr>
        <p:spPr>
          <a:xfrm>
            <a:off x="6876256" y="2492896"/>
            <a:ext cx="2267744" cy="4401205"/>
          </a:xfrm>
          <a:prstGeom prst="rect">
            <a:avLst/>
          </a:prstGeom>
        </p:spPr>
        <p:txBody>
          <a:bodyPr wrap="square">
            <a:spAutoFit/>
          </a:bodyPr>
          <a:lstStyle/>
          <a:p>
            <a:r>
              <a:rPr lang="nl-NL" sz="1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61</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Neve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Sha'anan</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62    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Oholiva</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63    Ohr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HaOlam</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64    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Rabasi</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Am</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65    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Rabasi</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BaGoyim</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66    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Sarasi</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BaMidinos</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67    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Sdei</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Ya'ar</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68    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Shaar</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Bas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Rabim</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69    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Shalem</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70    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Tavor</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HaAretz</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71    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Tzion</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72    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Tzur</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HaMishor</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73    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Ya'ar</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HaNegev</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74    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Yarkesei</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Tzafon</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75    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Yedidus</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76    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Yifei</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Nof</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77    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Yivos</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78    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Yosheves</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nl-NL" sz="1400" dirty="0" err="1">
                <a:solidFill>
                  <a:prstClr val="black"/>
                </a:solidFill>
                <a:latin typeface="Verdana" panose="020B0604030504040204" pitchFamily="34" charset="0"/>
                <a:ea typeface="Verdana" panose="020B0604030504040204" pitchFamily="34" charset="0"/>
                <a:cs typeface="Verdana" panose="020B0604030504040204" pitchFamily="34" charset="0"/>
              </a:rPr>
              <a:t>Ha'Emek</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br>
            <a:endPar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kstvak 1"/>
          <p:cNvSpPr txBox="1"/>
          <p:nvPr/>
        </p:nvSpPr>
        <p:spPr>
          <a:xfrm>
            <a:off x="2771800" y="1836113"/>
            <a:ext cx="5472608" cy="523220"/>
          </a:xfrm>
          <a:prstGeom prst="rect">
            <a:avLst/>
          </a:prstGeom>
          <a:noFill/>
        </p:spPr>
        <p:txBody>
          <a:bodyPr wrap="square" rtlCol="0">
            <a:spAutoFit/>
          </a:bodyPr>
          <a:lstStyle/>
          <a:p>
            <a:r>
              <a:rPr lang="nl-NL"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Namen voor JERUZALEM</a:t>
            </a:r>
            <a:endParaRPr lang="nl-NL"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9101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3"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http://www.biblija.net/images/re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738" y="3459163"/>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biblija.net/images/re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738" y="3459163"/>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http://www.biblija.net/images/re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738" y="3459163"/>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biblija.net/images/re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738" y="3459163"/>
            <a:ext cx="104775" cy="104775"/>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0" y="2492896"/>
            <a:ext cx="9144000" cy="707886"/>
          </a:xfrm>
          <a:prstGeom prst="rect">
            <a:avLst/>
          </a:prstGeom>
        </p:spPr>
        <p:txBody>
          <a:bodyPr wrap="square">
            <a:spAutoFit/>
          </a:bodyPr>
          <a:lstStyle/>
          <a:p>
            <a:pPr lvl="0"/>
            <a:r>
              <a:rPr lang="nl-NL" sz="2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1 Kon.10:17 </a:t>
            </a:r>
            <a:r>
              <a:rPr lang="nl-NL" sz="2000" dirty="0">
                <a:latin typeface="Verdana" panose="020B0604030504040204" pitchFamily="34" charset="0"/>
                <a:ea typeface="Verdana" panose="020B0604030504040204" pitchFamily="34" charset="0"/>
                <a:cs typeface="Verdana" panose="020B0604030504040204" pitchFamily="34" charset="0"/>
              </a:rPr>
              <a:t>De koning plaatste ze in het huis: </a:t>
            </a:r>
            <a:r>
              <a:rPr lang="nl-NL" sz="2000" b="1" dirty="0">
                <a:latin typeface="Verdana" panose="020B0604030504040204" pitchFamily="34" charset="0"/>
                <a:ea typeface="Verdana" panose="020B0604030504040204" pitchFamily="34" charset="0"/>
                <a:cs typeface="Verdana" panose="020B0604030504040204" pitchFamily="34" charset="0"/>
              </a:rPr>
              <a:t>Woud van de Libanon</a:t>
            </a:r>
            <a:r>
              <a:rPr lang="nl-NL" sz="2000" dirty="0" smtClean="0">
                <a:latin typeface="Verdana" panose="020B0604030504040204" pitchFamily="34" charset="0"/>
                <a:ea typeface="Verdana" panose="020B0604030504040204" pitchFamily="34" charset="0"/>
                <a:cs typeface="Verdana" panose="020B0604030504040204" pitchFamily="34" charset="0"/>
              </a:rPr>
              <a:t>.</a:t>
            </a:r>
            <a:endParaRPr lang="nl-NL"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0" y="3068960"/>
            <a:ext cx="9144000" cy="1015663"/>
          </a:xfrm>
          <a:prstGeom prst="rect">
            <a:avLst/>
          </a:prstGeom>
        </p:spPr>
        <p:txBody>
          <a:bodyPr wrap="squar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2 </a:t>
            </a:r>
            <a:r>
              <a:rPr lang="nl-NL" sz="2000" dirty="0" smtClean="0">
                <a:latin typeface="Verdana" panose="020B0604030504040204" pitchFamily="34" charset="0"/>
                <a:ea typeface="Verdana" panose="020B0604030504040204" pitchFamily="34" charset="0"/>
                <a:cs typeface="Verdana" panose="020B0604030504040204" pitchFamily="34" charset="0"/>
              </a:rPr>
              <a:t>Kron.9:16</a:t>
            </a:r>
            <a:r>
              <a:rPr lang="nl-NL" sz="2000" dirty="0">
                <a:latin typeface="Verdana" panose="020B0604030504040204" pitchFamily="34" charset="0"/>
                <a:ea typeface="Verdana" panose="020B0604030504040204" pitchFamily="34" charset="0"/>
                <a:cs typeface="Verdana" panose="020B0604030504040204" pitchFamily="34" charset="0"/>
              </a:rPr>
              <a:t> eveneens driehonderd kleine schilden van geslagen goud, driehonderd eenheden goud gebruikte hij voor één klein schild. De koning plaatste ze in het huis: </a:t>
            </a:r>
            <a:r>
              <a:rPr lang="nl-NL" sz="2000" b="1" dirty="0">
                <a:latin typeface="Verdana" panose="020B0604030504040204" pitchFamily="34" charset="0"/>
                <a:ea typeface="Verdana" panose="020B0604030504040204" pitchFamily="34" charset="0"/>
                <a:cs typeface="Verdana" panose="020B0604030504040204" pitchFamily="34" charset="0"/>
              </a:rPr>
              <a:t>Woud van de Libanon</a:t>
            </a:r>
            <a:r>
              <a:rPr lang="nl-NL" sz="2000" dirty="0">
                <a:latin typeface="Verdana" panose="020B0604030504040204" pitchFamily="34" charset="0"/>
                <a:ea typeface="Verdana" panose="020B0604030504040204" pitchFamily="34" charset="0"/>
                <a:cs typeface="Verdana" panose="020B0604030504040204" pitchFamily="34" charset="0"/>
              </a:rPr>
              <a:t>. </a:t>
            </a:r>
          </a:p>
        </p:txBody>
      </p:sp>
      <p:sp>
        <p:nvSpPr>
          <p:cNvPr id="5" name="Rechthoek 4"/>
          <p:cNvSpPr/>
          <p:nvPr/>
        </p:nvSpPr>
        <p:spPr>
          <a:xfrm>
            <a:off x="35496" y="4005064"/>
            <a:ext cx="5184576" cy="2862322"/>
          </a:xfrm>
          <a:prstGeom prst="rect">
            <a:avLst/>
          </a:prstGeom>
        </p:spPr>
        <p:txBody>
          <a:bodyPr wrap="squar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1 Kron. 29:2 Daarom </a:t>
            </a:r>
            <a:r>
              <a:rPr lang="nl-NL" sz="2000" dirty="0">
                <a:latin typeface="Verdana" panose="020B0604030504040204" pitchFamily="34" charset="0"/>
                <a:ea typeface="Verdana" panose="020B0604030504040204" pitchFamily="34" charset="0"/>
                <a:cs typeface="Verdana" panose="020B0604030504040204" pitchFamily="34" charset="0"/>
              </a:rPr>
              <a:t>heb ik, zoveel ik vermocht, gereedgelegd voor het huis van mijn God: goud voor de gouden, zilver voor de zilveren, koper voor de koperen, ijzer voor de ijzeren, hout voor de houten voorwerpen, </a:t>
            </a:r>
            <a:r>
              <a:rPr lang="nl-NL" sz="2000" dirty="0" err="1">
                <a:latin typeface="Verdana" panose="020B0604030504040204" pitchFamily="34" charset="0"/>
                <a:ea typeface="Verdana" panose="020B0604030504040204" pitchFamily="34" charset="0"/>
                <a:cs typeface="Verdana" panose="020B0604030504040204" pitchFamily="34" charset="0"/>
              </a:rPr>
              <a:t>chrysoprasen</a:t>
            </a:r>
            <a:r>
              <a:rPr lang="nl-NL" sz="2000" dirty="0">
                <a:latin typeface="Verdana" panose="020B0604030504040204" pitchFamily="34" charset="0"/>
                <a:ea typeface="Verdana" panose="020B0604030504040204" pitchFamily="34" charset="0"/>
                <a:cs typeface="Verdana" panose="020B0604030504040204" pitchFamily="34" charset="0"/>
              </a:rPr>
              <a:t> en vulstenen, zwarte en kleurige stenen, allerlei edelgesteente en </a:t>
            </a:r>
            <a:r>
              <a:rPr lang="nl-NL" sz="2000" b="1" dirty="0">
                <a:latin typeface="Verdana" panose="020B0604030504040204" pitchFamily="34" charset="0"/>
                <a:ea typeface="Verdana" panose="020B0604030504040204" pitchFamily="34" charset="0"/>
                <a:cs typeface="Verdana" panose="020B0604030504040204" pitchFamily="34" charset="0"/>
              </a:rPr>
              <a:t>wit marmer in menigte</a:t>
            </a:r>
            <a:r>
              <a:rPr lang="nl-NL" sz="2000" dirty="0">
                <a:latin typeface="Verdana" panose="020B0604030504040204" pitchFamily="34" charset="0"/>
                <a:ea typeface="Verdana" panose="020B0604030504040204" pitchFamily="34" charset="0"/>
                <a:cs typeface="Verdana" panose="020B0604030504040204" pitchFamily="34" charset="0"/>
              </a:rPr>
              <a:t>. </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3861048"/>
            <a:ext cx="3170237"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5377829"/>
            <a:ext cx="2689225"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77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2290"/>
                                        </p:tgtEl>
                                        <p:attrNameLst>
                                          <p:attrName>style.visibility</p:attrName>
                                        </p:attrNameLst>
                                      </p:cBhvr>
                                      <p:to>
                                        <p:strVal val="visible"/>
                                      </p:to>
                                    </p:set>
                                    <p:anim calcmode="lin" valueType="num">
                                      <p:cBhvr additive="base">
                                        <p:cTn id="16" dur="500" fill="hold"/>
                                        <p:tgtEl>
                                          <p:spTgt spid="12290"/>
                                        </p:tgtEl>
                                        <p:attrNameLst>
                                          <p:attrName>ppt_x</p:attrName>
                                        </p:attrNameLst>
                                      </p:cBhvr>
                                      <p:tavLst>
                                        <p:tav tm="0">
                                          <p:val>
                                            <p:strVal val="#ppt_x"/>
                                          </p:val>
                                        </p:tav>
                                        <p:tav tm="100000">
                                          <p:val>
                                            <p:strVal val="#ppt_x"/>
                                          </p:val>
                                        </p:tav>
                                      </p:tavLst>
                                    </p:anim>
                                    <p:anim calcmode="lin" valueType="num">
                                      <p:cBhvr additive="base">
                                        <p:cTn id="17" dur="500" fill="hold"/>
                                        <p:tgtEl>
                                          <p:spTgt spid="12290"/>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291"/>
                                        </p:tgtEl>
                                        <p:attrNameLst>
                                          <p:attrName>style.visibility</p:attrName>
                                        </p:attrNameLst>
                                      </p:cBhvr>
                                      <p:to>
                                        <p:strVal val="visible"/>
                                      </p:to>
                                    </p:set>
                                    <p:anim calcmode="lin" valueType="num">
                                      <p:cBhvr additive="base">
                                        <p:cTn id="21" dur="500" fill="hold"/>
                                        <p:tgtEl>
                                          <p:spTgt spid="12291"/>
                                        </p:tgtEl>
                                        <p:attrNameLst>
                                          <p:attrName>ppt_x</p:attrName>
                                        </p:attrNameLst>
                                      </p:cBhvr>
                                      <p:tavLst>
                                        <p:tav tm="0">
                                          <p:val>
                                            <p:strVal val="#ppt_x"/>
                                          </p:val>
                                        </p:tav>
                                        <p:tav tm="100000">
                                          <p:val>
                                            <p:strVal val="#ppt_x"/>
                                          </p:val>
                                        </p:tav>
                                      </p:tavLst>
                                    </p:anim>
                                    <p:anim calcmode="lin" valueType="num">
                                      <p:cBhvr additive="base">
                                        <p:cTn id="22"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ount Z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390" y="1708809"/>
            <a:ext cx="6582986" cy="512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9121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yaakovmenken.com/wp-content/uploads/2017/12/third-holy-temple-model.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5026" y="2344652"/>
            <a:ext cx="9217024"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4297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e'etchanan">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t="11355" b="24082"/>
          <a:stretch/>
        </p:blipFill>
        <p:spPr bwMode="auto">
          <a:xfrm>
            <a:off x="0" y="2418819"/>
            <a:ext cx="9312007" cy="45091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Ondertitel 1"/>
          <p:cNvSpPr txBox="1">
            <a:spLocks/>
          </p:cNvSpPr>
          <p:nvPr/>
        </p:nvSpPr>
        <p:spPr>
          <a:xfrm>
            <a:off x="-36512" y="2420888"/>
            <a:ext cx="9216000" cy="2196000"/>
          </a:xfrm>
          <a:prstGeom prst="rect">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Deut.3:23</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Ook smeekte ik toen de HERE: 24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HERE, Gij zijt begonnen uw knecht uw grootheid </a:t>
            </a:r>
            <a:r>
              <a:rPr lang="nl-NL" sz="2000" b="1" dirty="0">
                <a:solidFill>
                  <a:srgbClr val="FFFF00"/>
                </a:solidFill>
                <a:latin typeface="Verdana" panose="020B0604030504040204" pitchFamily="34" charset="0"/>
                <a:ea typeface="Verdana" panose="020B0604030504040204" pitchFamily="34" charset="0"/>
                <a:cs typeface="Verdana" panose="020B0604030504040204" pitchFamily="34" charset="0"/>
              </a:rPr>
              <a:t>en uw sterke macht te laten zien</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want welke god is er in de hemel of op de aarde, die zulke werken en zulke krachtige daden kan doen als Gij? 25 Laat ik toch naar de overzijde mogen trekken </a:t>
            </a:r>
            <a:r>
              <a:rPr lang="nl-NL" sz="2000" b="1" dirty="0">
                <a:solidFill>
                  <a:srgbClr val="FFFF00"/>
                </a:solidFill>
                <a:latin typeface="Verdana" panose="020B0604030504040204" pitchFamily="34" charset="0"/>
                <a:ea typeface="Verdana" panose="020B0604030504040204" pitchFamily="34" charset="0"/>
                <a:cs typeface="Verdana" panose="020B0604030504040204" pitchFamily="34" charset="0"/>
              </a:rPr>
              <a:t>en het goede land zien</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dat aan de overkant van de Jordaan ligt, dat schone bergland en de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Libanon. [NBG]</a:t>
            </a:r>
            <a:endPar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Ondertitel 1"/>
          <p:cNvSpPr txBox="1">
            <a:spLocks/>
          </p:cNvSpPr>
          <p:nvPr/>
        </p:nvSpPr>
        <p:spPr>
          <a:xfrm>
            <a:off x="0" y="4817395"/>
            <a:ext cx="9144000" cy="2067989"/>
          </a:xfrm>
          <a:prstGeom prst="rect">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Deut.3:23</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Ik maakte mij genegen naar JHWH in die tijd zeggend:</a:t>
            </a:r>
          </a:p>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“Mijn  heer JHWH jij, je bent begonnen je dienstknecht </a:t>
            </a:r>
            <a:r>
              <a:rPr lang="nl-NL" sz="20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te laten zien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 grootheid je sterke hand wie is een </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eel</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in de hemel en op het land die doet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naar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jouw doen, naar jouw </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meesterwerken?Laat</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mij toch overtrekken </a:t>
            </a:r>
            <a:r>
              <a:rPr lang="nl-NL" sz="20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laat mij het goede land zien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aan de overkant van de </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Jardeen</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dit goede gebergte en de </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Le’vanon</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[TORA]</a:t>
            </a:r>
          </a:p>
        </p:txBody>
      </p:sp>
    </p:spTree>
    <p:extLst>
      <p:ext uri="{BB962C8B-B14F-4D97-AF65-F5344CB8AC3E}">
        <p14:creationId xmlns:p14="http://schemas.microsoft.com/office/powerpoint/2010/main" val="342987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upload.wikimedia.org/wikipedia/commons/thumb/c/c2/12_stammen_van_Isra%C3%ABl.svg/640px-12_stammen_van_Isra%C3%ABl.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1" y="1650517"/>
            <a:ext cx="3428183" cy="5210005"/>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3995936" y="2852936"/>
            <a:ext cx="4032448" cy="830997"/>
          </a:xfrm>
          <a:prstGeom prst="rect">
            <a:avLst/>
          </a:prstGeom>
          <a:noFill/>
        </p:spPr>
        <p:txBody>
          <a:bodyPr wrap="square" rtlCol="0">
            <a:spAutoFit/>
          </a:bodyPr>
          <a:lstStyle/>
          <a:p>
            <a:r>
              <a:rPr lang="nl-NL" sz="2400" dirty="0" smtClean="0">
                <a:latin typeface="Verdana" panose="020B0604030504040204" pitchFamily="34" charset="0"/>
                <a:ea typeface="Verdana" panose="020B0604030504040204" pitchFamily="34" charset="0"/>
                <a:cs typeface="Verdana" panose="020B0604030504040204" pitchFamily="34" charset="0"/>
              </a:rPr>
              <a:t>Wilde Mozes  het beloofde land zien?</a:t>
            </a:r>
            <a:endParaRPr lang="nl-NL" sz="2400" dirty="0">
              <a:latin typeface="Verdana" panose="020B0604030504040204" pitchFamily="34" charset="0"/>
              <a:ea typeface="Verdana" panose="020B0604030504040204" pitchFamily="34" charset="0"/>
              <a:cs typeface="Verdana" panose="020B0604030504040204" pitchFamily="34" charset="0"/>
            </a:endParaRPr>
          </a:p>
        </p:txBody>
      </p:sp>
      <p:sp>
        <p:nvSpPr>
          <p:cNvPr id="5" name="Tekstvak 4"/>
          <p:cNvSpPr txBox="1"/>
          <p:nvPr/>
        </p:nvSpPr>
        <p:spPr>
          <a:xfrm>
            <a:off x="3995936" y="3678123"/>
            <a:ext cx="4032448" cy="830997"/>
          </a:xfrm>
          <a:prstGeom prst="rect">
            <a:avLst/>
          </a:prstGeom>
          <a:noFill/>
        </p:spPr>
        <p:txBody>
          <a:bodyPr wrap="square" rtlCol="0">
            <a:spAutoFit/>
          </a:bodyPr>
          <a:lstStyle/>
          <a:p>
            <a:r>
              <a:rPr lang="nl-NL" sz="2400" dirty="0" smtClean="0">
                <a:latin typeface="Verdana" panose="020B0604030504040204" pitchFamily="34" charset="0"/>
                <a:ea typeface="Verdana" panose="020B0604030504040204" pitchFamily="34" charset="0"/>
                <a:cs typeface="Verdana" panose="020B0604030504040204" pitchFamily="34" charset="0"/>
              </a:rPr>
              <a:t>Waar was Mozes toen hij dit vroeg?</a:t>
            </a:r>
            <a:endParaRPr lang="nl-NL"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Ovaal 2"/>
          <p:cNvSpPr/>
          <p:nvPr/>
        </p:nvSpPr>
        <p:spPr>
          <a:xfrm>
            <a:off x="5796136" y="4255519"/>
            <a:ext cx="144000"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4126754" y="5157192"/>
            <a:ext cx="4032448" cy="461665"/>
          </a:xfrm>
          <a:prstGeom prst="rect">
            <a:avLst/>
          </a:prstGeom>
          <a:noFill/>
        </p:spPr>
        <p:txBody>
          <a:bodyPr wrap="square" rtlCol="0">
            <a:spAutoFit/>
          </a:bodyPr>
          <a:lstStyle/>
          <a:p>
            <a:pPr algn="ctr"/>
            <a:r>
              <a:rPr lang="nl-NL" sz="2400" b="1" dirty="0" err="1" smtClean="0">
                <a:latin typeface="Verdana" panose="020B0604030504040204" pitchFamily="34" charset="0"/>
                <a:ea typeface="Verdana" panose="020B0604030504040204" pitchFamily="34" charset="0"/>
                <a:cs typeface="Verdana" panose="020B0604030504040204" pitchFamily="34" charset="0"/>
              </a:rPr>
              <a:t>Pisgah</a:t>
            </a:r>
            <a:r>
              <a:rPr lang="nl-NL" sz="2400" b="1" dirty="0" smtClean="0">
                <a:latin typeface="Verdana" panose="020B0604030504040204" pitchFamily="34" charset="0"/>
                <a:ea typeface="Verdana" panose="020B0604030504040204" pitchFamily="34" charset="0"/>
                <a:cs typeface="Verdana" panose="020B0604030504040204" pitchFamily="34" charset="0"/>
              </a:rPr>
              <a:t> of </a:t>
            </a:r>
            <a:r>
              <a:rPr lang="nl-NL" sz="2400" b="1" dirty="0" err="1" smtClean="0">
                <a:latin typeface="Verdana" panose="020B0604030504040204" pitchFamily="34" charset="0"/>
                <a:ea typeface="Verdana" panose="020B0604030504040204" pitchFamily="34" charset="0"/>
                <a:cs typeface="Verdana" panose="020B0604030504040204" pitchFamily="34" charset="0"/>
              </a:rPr>
              <a:t>Nebo</a:t>
            </a:r>
            <a:endParaRPr lang="nl-NL" sz="2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2767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par>
                          <p:cTn id="18" fill="hold">
                            <p:stCondLst>
                              <p:cond delay="500"/>
                            </p:stCondLst>
                            <p:childTnLst>
                              <p:par>
                                <p:cTn id="19" presetID="35" presetClass="path" presetSubtype="0" accel="50000" decel="50000" fill="hold" grpId="0" nodeType="afterEffect">
                                  <p:stCondLst>
                                    <p:cond delay="0"/>
                                  </p:stCondLst>
                                  <p:childTnLst>
                                    <p:animMotion origin="layout" path="M 3.33333E-6 1.48148E-6 L -0.40938 0.07893 " pathEditMode="relative" rAng="0" ptsTypes="AA">
                                      <p:cBhvr>
                                        <p:cTn id="20" dur="2000" fill="hold"/>
                                        <p:tgtEl>
                                          <p:spTgt spid="3"/>
                                        </p:tgtEl>
                                        <p:attrNameLst>
                                          <p:attrName>ppt_x</p:attrName>
                                          <p:attrName>ppt_y</p:attrName>
                                        </p:attrNameLst>
                                      </p:cBhvr>
                                      <p:rCtr x="-20469" y="3935"/>
                                    </p:animMotion>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6409"/>
            <a:ext cx="914400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2526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8" y="2230561"/>
            <a:ext cx="8986837"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3284984"/>
            <a:ext cx="8943975"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88" y="4673749"/>
            <a:ext cx="8882063"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1662" y="5209393"/>
            <a:ext cx="338296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020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5"/>
                                        </p:tgtEl>
                                        <p:attrNameLst>
                                          <p:attrName>style.visibility</p:attrName>
                                        </p:attrNameLst>
                                      </p:cBhvr>
                                      <p:to>
                                        <p:strVal val="visible"/>
                                      </p:to>
                                    </p:set>
                                    <p:anim calcmode="lin" valueType="num">
                                      <p:cBhvr additive="base">
                                        <p:cTn id="13" dur="500" fill="hold"/>
                                        <p:tgtEl>
                                          <p:spTgt spid="13315"/>
                                        </p:tgtEl>
                                        <p:attrNameLst>
                                          <p:attrName>ppt_x</p:attrName>
                                        </p:attrNameLst>
                                      </p:cBhvr>
                                      <p:tavLst>
                                        <p:tav tm="0">
                                          <p:val>
                                            <p:strVal val="#ppt_x"/>
                                          </p:val>
                                        </p:tav>
                                        <p:tav tm="100000">
                                          <p:val>
                                            <p:strVal val="#ppt_x"/>
                                          </p:val>
                                        </p:tav>
                                      </p:tavLst>
                                    </p:anim>
                                    <p:anim calcmode="lin" valueType="num">
                                      <p:cBhvr additive="base">
                                        <p:cTn id="14"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6"/>
                                        </p:tgtEl>
                                        <p:attrNameLst>
                                          <p:attrName>style.visibility</p:attrName>
                                        </p:attrNameLst>
                                      </p:cBhvr>
                                      <p:to>
                                        <p:strVal val="visible"/>
                                      </p:to>
                                    </p:set>
                                    <p:anim calcmode="lin" valueType="num">
                                      <p:cBhvr additive="base">
                                        <p:cTn id="19" dur="500" fill="hold"/>
                                        <p:tgtEl>
                                          <p:spTgt spid="13316"/>
                                        </p:tgtEl>
                                        <p:attrNameLst>
                                          <p:attrName>ppt_x</p:attrName>
                                        </p:attrNameLst>
                                      </p:cBhvr>
                                      <p:tavLst>
                                        <p:tav tm="0">
                                          <p:val>
                                            <p:strVal val="#ppt_x"/>
                                          </p:val>
                                        </p:tav>
                                        <p:tav tm="100000">
                                          <p:val>
                                            <p:strVal val="#ppt_x"/>
                                          </p:val>
                                        </p:tav>
                                      </p:tavLst>
                                    </p:anim>
                                    <p:anim calcmode="lin" valueType="num">
                                      <p:cBhvr additive="base">
                                        <p:cTn id="20" dur="500" fill="hold"/>
                                        <p:tgtEl>
                                          <p:spTgt spid="13316"/>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3317"/>
                                        </p:tgtEl>
                                        <p:attrNameLst>
                                          <p:attrName>style.visibility</p:attrName>
                                        </p:attrNameLst>
                                      </p:cBhvr>
                                      <p:to>
                                        <p:strVal val="visible"/>
                                      </p:to>
                                    </p:set>
                                    <p:anim calcmode="lin" valueType="num">
                                      <p:cBhvr additive="base">
                                        <p:cTn id="24" dur="500" fill="hold"/>
                                        <p:tgtEl>
                                          <p:spTgt spid="13317"/>
                                        </p:tgtEl>
                                        <p:attrNameLst>
                                          <p:attrName>ppt_x</p:attrName>
                                        </p:attrNameLst>
                                      </p:cBhvr>
                                      <p:tavLst>
                                        <p:tav tm="0">
                                          <p:val>
                                            <p:strVal val="#ppt_x"/>
                                          </p:val>
                                        </p:tav>
                                        <p:tav tm="100000">
                                          <p:val>
                                            <p:strVal val="#ppt_x"/>
                                          </p:val>
                                        </p:tav>
                                      </p:tavLst>
                                    </p:anim>
                                    <p:anim calcmode="lin" valueType="num">
                                      <p:cBhvr additive="base">
                                        <p:cTn id="25"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1"/>
          <p:cNvSpPr txBox="1">
            <a:spLocks/>
          </p:cNvSpPr>
          <p:nvPr/>
        </p:nvSpPr>
        <p:spPr>
          <a:xfrm>
            <a:off x="2555776" y="5436223"/>
            <a:ext cx="6588224" cy="1449161"/>
          </a:xfrm>
          <a:prstGeom prst="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Sjabbat na de 9</a:t>
            </a:r>
            <a:r>
              <a:rPr lang="nl-NL" sz="2000" i="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av</a:t>
            </a:r>
          </a:p>
          <a:p>
            <a:pPr marL="0" indent="0" algn="ctr">
              <a:buNone/>
            </a:pPr>
            <a:r>
              <a:rPr lang="nl-NL" sz="4400" b="1" dirty="0" smtClean="0">
                <a:solidFill>
                  <a:schemeClr val="bg1"/>
                </a:solidFill>
                <a:latin typeface="Viner Hand ITC" panose="03070502030502020203" pitchFamily="66" charset="0"/>
                <a:ea typeface="Verdana" panose="020B0604030504040204" pitchFamily="34" charset="0"/>
                <a:cs typeface="Verdana" panose="020B0604030504040204" pitchFamily="34" charset="0"/>
              </a:rPr>
              <a:t>Sjabbat </a:t>
            </a:r>
            <a:r>
              <a:rPr lang="nl-NL" sz="4400" b="1" dirty="0" err="1" smtClean="0">
                <a:solidFill>
                  <a:schemeClr val="bg1"/>
                </a:solidFill>
                <a:latin typeface="Viner Hand ITC" panose="03070502030502020203" pitchFamily="66" charset="0"/>
                <a:ea typeface="Verdana" panose="020B0604030504040204" pitchFamily="34" charset="0"/>
                <a:cs typeface="Verdana" panose="020B0604030504040204" pitchFamily="34" charset="0"/>
              </a:rPr>
              <a:t>Nachamoe</a:t>
            </a:r>
            <a:endParaRPr lang="nl-NL" sz="4400" dirty="0">
              <a:solidFill>
                <a:schemeClr val="bg1"/>
              </a:solidFill>
              <a:latin typeface="Viner Hand ITC" panose="03070502030502020203" pitchFamily="66" charset="0"/>
              <a:ea typeface="Verdana" panose="020B0604030504040204" pitchFamily="34" charset="0"/>
              <a:cs typeface="Verdana" panose="020B0604030504040204" pitchFamily="34" charset="0"/>
            </a:endParaRPr>
          </a:p>
        </p:txBody>
      </p:sp>
      <p:sp>
        <p:nvSpPr>
          <p:cNvPr id="4" name="Rechthoek 3"/>
          <p:cNvSpPr/>
          <p:nvPr/>
        </p:nvSpPr>
        <p:spPr>
          <a:xfrm>
            <a:off x="2699791" y="2492896"/>
            <a:ext cx="6284331" cy="584775"/>
          </a:xfrm>
          <a:prstGeom prst="rect">
            <a:avLst/>
          </a:prstGeom>
        </p:spPr>
        <p:txBody>
          <a:bodyPr wrap="square">
            <a:spAutoFit/>
          </a:bodyPr>
          <a:lstStyle/>
          <a:p>
            <a:r>
              <a:rPr lang="nl-NL" sz="1600" b="1" dirty="0" smtClean="0">
                <a:latin typeface="Verdana" panose="020B0604030504040204" pitchFamily="34" charset="0"/>
                <a:ea typeface="Verdana" panose="020B0604030504040204" pitchFamily="34" charset="0"/>
                <a:cs typeface="Verdana" panose="020B0604030504040204" pitchFamily="34" charset="0"/>
              </a:rPr>
              <a:t>9</a:t>
            </a:r>
            <a:r>
              <a:rPr lang="nl-NL" sz="1600" b="1" baseline="30000" dirty="0" smtClean="0">
                <a:latin typeface="Verdana" panose="020B0604030504040204" pitchFamily="34" charset="0"/>
                <a:ea typeface="Verdana" panose="020B0604030504040204" pitchFamily="34" charset="0"/>
                <a:cs typeface="Verdana" panose="020B0604030504040204" pitchFamily="34" charset="0"/>
              </a:rPr>
              <a:t>e</a:t>
            </a:r>
            <a:r>
              <a:rPr lang="nl-NL" sz="1600" b="1" dirty="0" smtClean="0">
                <a:latin typeface="Verdana" panose="020B0604030504040204" pitchFamily="34" charset="0"/>
                <a:ea typeface="Verdana" panose="020B0604030504040204" pitchFamily="34" charset="0"/>
                <a:cs typeface="Verdana" panose="020B0604030504040204" pitchFamily="34" charset="0"/>
              </a:rPr>
              <a:t> Av – rouwdag – afgelopen Sjabbat 21 juli 2018</a:t>
            </a:r>
          </a:p>
          <a:p>
            <a:r>
              <a:rPr lang="nl-NL" sz="1600" dirty="0" smtClean="0">
                <a:latin typeface="Verdana" panose="020B0604030504040204" pitchFamily="34" charset="0"/>
                <a:ea typeface="Verdana" panose="020B0604030504040204" pitchFamily="34" charset="0"/>
                <a:cs typeface="Verdana" panose="020B0604030504040204" pitchFamily="34" charset="0"/>
              </a:rPr>
              <a:t>3 weken van rouw voorafgaand aan de 9</a:t>
            </a:r>
            <a:r>
              <a:rPr lang="nl-NL" sz="1600" baseline="30000" dirty="0" smtClean="0">
                <a:latin typeface="Verdana" panose="020B0604030504040204" pitchFamily="34" charset="0"/>
                <a:ea typeface="Verdana" panose="020B0604030504040204" pitchFamily="34" charset="0"/>
                <a:cs typeface="Verdana" panose="020B0604030504040204" pitchFamily="34" charset="0"/>
              </a:rPr>
              <a:t>e</a:t>
            </a:r>
            <a:r>
              <a:rPr lang="nl-NL" sz="1600" dirty="0" smtClean="0">
                <a:latin typeface="Verdana" panose="020B0604030504040204" pitchFamily="34" charset="0"/>
                <a:ea typeface="Verdana" panose="020B0604030504040204" pitchFamily="34" charset="0"/>
                <a:cs typeface="Verdana" panose="020B0604030504040204" pitchFamily="34" charset="0"/>
              </a:rPr>
              <a:t> Av</a:t>
            </a:r>
          </a:p>
        </p:txBody>
      </p:sp>
      <p:pic>
        <p:nvPicPr>
          <p:cNvPr id="1026" name="Picture 2" descr="http://upload.wikimedia.org/wikipedia/commons/thumb/9/93/NinthAvStonesWesternWall.JPG/220px-NinthAvStonesWesternWall.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499" r="691"/>
          <a:stretch/>
        </p:blipFill>
        <p:spPr bwMode="auto">
          <a:xfrm>
            <a:off x="-112489" y="2348880"/>
            <a:ext cx="2812281" cy="47525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hthoek 5"/>
          <p:cNvSpPr/>
          <p:nvPr/>
        </p:nvSpPr>
        <p:spPr>
          <a:xfrm>
            <a:off x="2752165" y="3068960"/>
            <a:ext cx="6284331" cy="338554"/>
          </a:xfrm>
          <a:prstGeom prst="rect">
            <a:avLst/>
          </a:prstGeom>
        </p:spPr>
        <p:txBody>
          <a:bodyPr wrap="square">
            <a:spAutoFit/>
          </a:bodyPr>
          <a:lstStyle/>
          <a:p>
            <a:pPr marL="342900" indent="-342900">
              <a:buFont typeface="Arial" panose="020B0604020202020204" pitchFamily="34" charset="0"/>
              <a:buChar char="•"/>
            </a:pPr>
            <a:r>
              <a:rPr lang="nl-NL" sz="1600" dirty="0" smtClean="0">
                <a:latin typeface="Verdana" panose="020B0604030504040204" pitchFamily="34" charset="0"/>
                <a:ea typeface="Verdana" panose="020B0604030504040204" pitchFamily="34" charset="0"/>
                <a:cs typeface="Verdana" panose="020B0604030504040204" pitchFamily="34" charset="0"/>
              </a:rPr>
              <a:t>Eerste tempel verwoest 587 v.Chr. door de </a:t>
            </a:r>
            <a:r>
              <a:rPr lang="nl-NL" sz="1600" dirty="0" err="1" smtClean="0">
                <a:latin typeface="Verdana" panose="020B0604030504040204" pitchFamily="34" charset="0"/>
                <a:ea typeface="Verdana" panose="020B0604030504040204" pitchFamily="34" charset="0"/>
                <a:cs typeface="Verdana" panose="020B0604030504040204" pitchFamily="34" charset="0"/>
              </a:rPr>
              <a:t>Babyloniërs</a:t>
            </a:r>
            <a:r>
              <a:rPr lang="nl-NL" sz="1600" dirty="0" smtClean="0">
                <a:latin typeface="Verdana" panose="020B0604030504040204" pitchFamily="34" charset="0"/>
                <a:ea typeface="Verdana" panose="020B0604030504040204" pitchFamily="34" charset="0"/>
                <a:cs typeface="Verdana" panose="020B0604030504040204" pitchFamily="34" charset="0"/>
              </a:rPr>
              <a:t>.</a:t>
            </a:r>
          </a:p>
        </p:txBody>
      </p:sp>
      <p:sp>
        <p:nvSpPr>
          <p:cNvPr id="7" name="Rechthoek 6"/>
          <p:cNvSpPr/>
          <p:nvPr/>
        </p:nvSpPr>
        <p:spPr>
          <a:xfrm>
            <a:off x="2752165" y="3356992"/>
            <a:ext cx="6284331" cy="338554"/>
          </a:xfrm>
          <a:prstGeom prst="rect">
            <a:avLst/>
          </a:prstGeom>
        </p:spPr>
        <p:txBody>
          <a:bodyPr wrap="square">
            <a:spAutoFit/>
          </a:bodyPr>
          <a:lstStyle/>
          <a:p>
            <a:pPr marL="342900" indent="-342900">
              <a:buFont typeface="Arial" panose="020B0604020202020204" pitchFamily="34" charset="0"/>
              <a:buChar char="•"/>
            </a:pPr>
            <a:r>
              <a:rPr lang="nl-NL" sz="1600" dirty="0" smtClean="0">
                <a:latin typeface="Verdana" panose="020B0604030504040204" pitchFamily="34" charset="0"/>
                <a:ea typeface="Verdana" panose="020B0604030504040204" pitchFamily="34" charset="0"/>
                <a:cs typeface="Verdana" panose="020B0604030504040204" pitchFamily="34" charset="0"/>
              </a:rPr>
              <a:t>Tweede tempel verwoest 70 na Chr. door de Romeinen.</a:t>
            </a:r>
          </a:p>
        </p:txBody>
      </p:sp>
      <p:sp>
        <p:nvSpPr>
          <p:cNvPr id="8" name="Rechthoek 7"/>
          <p:cNvSpPr/>
          <p:nvPr/>
        </p:nvSpPr>
        <p:spPr>
          <a:xfrm>
            <a:off x="2752165" y="3645024"/>
            <a:ext cx="6284331" cy="338554"/>
          </a:xfrm>
          <a:prstGeom prst="rect">
            <a:avLst/>
          </a:prstGeom>
        </p:spPr>
        <p:txBody>
          <a:bodyPr wrap="square">
            <a:spAutoFit/>
          </a:bodyPr>
          <a:lstStyle/>
          <a:p>
            <a:pPr marL="342900" indent="-342900">
              <a:buFont typeface="Arial" panose="020B0604020202020204" pitchFamily="34" charset="0"/>
              <a:buChar char="•"/>
            </a:pPr>
            <a:r>
              <a:rPr lang="nl-NL" sz="1600" dirty="0" smtClean="0">
                <a:latin typeface="Verdana" panose="020B0604030504040204" pitchFamily="34" charset="0"/>
                <a:ea typeface="Verdana" panose="020B0604030504040204" pitchFamily="34" charset="0"/>
                <a:cs typeface="Verdana" panose="020B0604030504040204" pitchFamily="34" charset="0"/>
              </a:rPr>
              <a:t>Moordpartijen van de kruisvaarders 1099 na Chr.</a:t>
            </a:r>
          </a:p>
        </p:txBody>
      </p:sp>
      <p:sp>
        <p:nvSpPr>
          <p:cNvPr id="9" name="Rechthoek 8"/>
          <p:cNvSpPr/>
          <p:nvPr/>
        </p:nvSpPr>
        <p:spPr>
          <a:xfrm>
            <a:off x="2752165" y="3933056"/>
            <a:ext cx="6284331" cy="338554"/>
          </a:xfrm>
          <a:prstGeom prst="rect">
            <a:avLst/>
          </a:prstGeom>
        </p:spPr>
        <p:txBody>
          <a:bodyPr wrap="square">
            <a:spAutoFit/>
          </a:bodyPr>
          <a:lstStyle/>
          <a:p>
            <a:pPr marL="342900" indent="-342900">
              <a:buFont typeface="Arial" panose="020B0604020202020204" pitchFamily="34" charset="0"/>
              <a:buChar char="•"/>
            </a:pPr>
            <a:r>
              <a:rPr lang="nl-NL" sz="1600" dirty="0" smtClean="0">
                <a:latin typeface="Verdana" panose="020B0604030504040204" pitchFamily="34" charset="0"/>
                <a:ea typeface="Verdana" panose="020B0604030504040204" pitchFamily="34" charset="0"/>
                <a:cs typeface="Verdana" panose="020B0604030504040204" pitchFamily="34" charset="0"/>
              </a:rPr>
              <a:t>Joden verjaagd uit Engeland 1290 na Chr.</a:t>
            </a:r>
          </a:p>
        </p:txBody>
      </p:sp>
      <p:sp>
        <p:nvSpPr>
          <p:cNvPr id="10" name="Rechthoek 9"/>
          <p:cNvSpPr/>
          <p:nvPr/>
        </p:nvSpPr>
        <p:spPr>
          <a:xfrm>
            <a:off x="2752165" y="4221088"/>
            <a:ext cx="6284331" cy="338554"/>
          </a:xfrm>
          <a:prstGeom prst="rect">
            <a:avLst/>
          </a:prstGeom>
        </p:spPr>
        <p:txBody>
          <a:bodyPr wrap="square">
            <a:spAutoFit/>
          </a:bodyPr>
          <a:lstStyle/>
          <a:p>
            <a:pPr marL="342900" indent="-342900">
              <a:buFont typeface="Arial" panose="020B0604020202020204" pitchFamily="34" charset="0"/>
              <a:buChar char="•"/>
            </a:pPr>
            <a:r>
              <a:rPr lang="nl-NL" sz="1600" dirty="0" smtClean="0">
                <a:latin typeface="Verdana" panose="020B0604030504040204" pitchFamily="34" charset="0"/>
                <a:ea typeface="Verdana" panose="020B0604030504040204" pitchFamily="34" charset="0"/>
                <a:cs typeface="Verdana" panose="020B0604030504040204" pitchFamily="34" charset="0"/>
              </a:rPr>
              <a:t>Verdrijving van de Joden uit Spanje in 1492 na Chr.</a:t>
            </a:r>
          </a:p>
        </p:txBody>
      </p:sp>
      <p:sp>
        <p:nvSpPr>
          <p:cNvPr id="11" name="Rechthoek 10"/>
          <p:cNvSpPr/>
          <p:nvPr/>
        </p:nvSpPr>
        <p:spPr>
          <a:xfrm>
            <a:off x="2752165" y="4581128"/>
            <a:ext cx="6284331" cy="584775"/>
          </a:xfrm>
          <a:prstGeom prst="rect">
            <a:avLst/>
          </a:prstGeom>
        </p:spPr>
        <p:txBody>
          <a:bodyPr wrap="square">
            <a:spAutoFit/>
          </a:bodyPr>
          <a:lstStyle/>
          <a:p>
            <a:pPr marL="342900" indent="-342900">
              <a:buFont typeface="Arial" panose="020B0604020202020204" pitchFamily="34" charset="0"/>
              <a:buChar char="•"/>
            </a:pPr>
            <a:r>
              <a:rPr lang="nl-NL" sz="1600" dirty="0" smtClean="0">
                <a:latin typeface="Verdana" panose="020B0604030504040204" pitchFamily="34" charset="0"/>
                <a:ea typeface="Verdana" panose="020B0604030504040204" pitchFamily="34" charset="0"/>
                <a:cs typeface="Verdana" panose="020B0604030504040204" pitchFamily="34" charset="0"/>
              </a:rPr>
              <a:t>Eerste WO 400 </a:t>
            </a:r>
            <a:r>
              <a:rPr lang="nl-NL" sz="1600" dirty="0">
                <a:latin typeface="Verdana" panose="020B0604030504040204" pitchFamily="34" charset="0"/>
                <a:ea typeface="Verdana" panose="020B0604030504040204" pitchFamily="34" charset="0"/>
                <a:cs typeface="Verdana" panose="020B0604030504040204" pitchFamily="34" charset="0"/>
              </a:rPr>
              <a:t>pogroms </a:t>
            </a:r>
            <a:r>
              <a:rPr lang="nl-NL" sz="1600" dirty="0" smtClean="0">
                <a:latin typeface="Verdana" panose="020B0604030504040204" pitchFamily="34" charset="0"/>
                <a:ea typeface="Verdana" panose="020B0604030504040204" pitchFamily="34" charset="0"/>
                <a:cs typeface="Verdana" panose="020B0604030504040204" pitchFamily="34" charset="0"/>
              </a:rPr>
              <a:t>in </a:t>
            </a:r>
            <a:r>
              <a:rPr lang="nl-NL" sz="1600" dirty="0">
                <a:latin typeface="Verdana" panose="020B0604030504040204" pitchFamily="34" charset="0"/>
                <a:ea typeface="Verdana" panose="020B0604030504040204" pitchFamily="34" charset="0"/>
                <a:cs typeface="Verdana" panose="020B0604030504040204" pitchFamily="34" charset="0"/>
              </a:rPr>
              <a:t>Hongarije, Oekraïne, Polen en Rusland</a:t>
            </a:r>
            <a:r>
              <a:rPr lang="nl-NL" sz="1600" dirty="0" smtClean="0">
                <a:latin typeface="Verdana" panose="020B0604030504040204" pitchFamily="34" charset="0"/>
                <a:ea typeface="Verdana" panose="020B0604030504040204" pitchFamily="34" charset="0"/>
                <a:cs typeface="Verdana" panose="020B0604030504040204" pitchFamily="34" charset="0"/>
              </a:rPr>
              <a:t>.</a:t>
            </a:r>
          </a:p>
        </p:txBody>
      </p:sp>
      <p:sp>
        <p:nvSpPr>
          <p:cNvPr id="12" name="Rechthoek 11"/>
          <p:cNvSpPr/>
          <p:nvPr/>
        </p:nvSpPr>
        <p:spPr>
          <a:xfrm>
            <a:off x="2752165" y="5085184"/>
            <a:ext cx="6284331" cy="338554"/>
          </a:xfrm>
          <a:prstGeom prst="rect">
            <a:avLst/>
          </a:prstGeom>
        </p:spPr>
        <p:txBody>
          <a:bodyPr wrap="square">
            <a:spAutoFit/>
          </a:bodyPr>
          <a:lstStyle/>
          <a:p>
            <a:pPr marL="342900" indent="-342900">
              <a:buFont typeface="Arial" panose="020B0604020202020204" pitchFamily="34" charset="0"/>
              <a:buChar char="•"/>
            </a:pPr>
            <a:r>
              <a:rPr lang="nl-NL" sz="1600" dirty="0" smtClean="0">
                <a:latin typeface="Verdana" panose="020B0604030504040204" pitchFamily="34" charset="0"/>
                <a:ea typeface="Verdana" panose="020B0604030504040204" pitchFamily="34" charset="0"/>
                <a:cs typeface="Verdana" panose="020B0604030504040204" pitchFamily="34" charset="0"/>
              </a:rPr>
              <a:t>De Holocaust </a:t>
            </a:r>
            <a:endParaRPr lang="nl-NL"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6780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P spid="8" grpId="0"/>
      <p:bldP spid="9" grpId="0"/>
      <p:bldP spid="10"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90" y="2780928"/>
            <a:ext cx="914400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09826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843808" y="2995205"/>
            <a:ext cx="3888432" cy="1323439"/>
          </a:xfrm>
          <a:prstGeom prst="rect">
            <a:avLst/>
          </a:prstGeom>
          <a:noFill/>
        </p:spPr>
        <p:txBody>
          <a:bodyPr wrap="square" rtlCol="0">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Deut.3:27 </a:t>
            </a:r>
          </a:p>
          <a:p>
            <a:r>
              <a:rPr lang="nl-NL" sz="2000" dirty="0" smtClean="0">
                <a:latin typeface="Verdana" panose="020B0604030504040204" pitchFamily="34" charset="0"/>
                <a:ea typeface="Verdana" panose="020B0604030504040204" pitchFamily="34" charset="0"/>
                <a:cs typeface="Verdana" panose="020B0604030504040204" pitchFamily="34" charset="0"/>
              </a:rPr>
              <a:t>Beklim </a:t>
            </a:r>
            <a:r>
              <a:rPr lang="nl-NL" sz="2000" dirty="0">
                <a:latin typeface="Verdana" panose="020B0604030504040204" pitchFamily="34" charset="0"/>
                <a:ea typeface="Verdana" panose="020B0604030504040204" pitchFamily="34" charset="0"/>
                <a:cs typeface="Verdana" panose="020B0604030504040204" pitchFamily="34" charset="0"/>
              </a:rPr>
              <a:t>de top van de </a:t>
            </a:r>
            <a:r>
              <a:rPr lang="nl-NL" sz="2000" dirty="0" err="1">
                <a:latin typeface="Verdana" panose="020B0604030504040204" pitchFamily="34" charset="0"/>
                <a:ea typeface="Verdana" panose="020B0604030504040204" pitchFamily="34" charset="0"/>
                <a:cs typeface="Verdana" panose="020B0604030504040204" pitchFamily="34" charset="0"/>
              </a:rPr>
              <a:t>Pisga</a:t>
            </a:r>
            <a:r>
              <a:rPr lang="nl-NL" sz="2000" dirty="0">
                <a:latin typeface="Verdana" panose="020B0604030504040204" pitchFamily="34" charset="0"/>
                <a:ea typeface="Verdana" panose="020B0604030504040204" pitchFamily="34" charset="0"/>
                <a:cs typeface="Verdana" panose="020B0604030504040204" pitchFamily="34" charset="0"/>
              </a:rPr>
              <a:t> </a:t>
            </a:r>
            <a:endParaRPr lang="nl-NL" sz="2000" dirty="0" smtClean="0">
              <a:latin typeface="Verdana" panose="020B0604030504040204" pitchFamily="34" charset="0"/>
              <a:ea typeface="Verdana" panose="020B0604030504040204" pitchFamily="34" charset="0"/>
              <a:cs typeface="Verdana" panose="020B0604030504040204" pitchFamily="34" charset="0"/>
            </a:endParaRPr>
          </a:p>
          <a:p>
            <a:r>
              <a:rPr lang="nl-NL" sz="2000" b="1" dirty="0" smtClean="0">
                <a:latin typeface="Verdana" panose="020B0604030504040204" pitchFamily="34" charset="0"/>
                <a:ea typeface="Verdana" panose="020B0604030504040204" pitchFamily="34" charset="0"/>
                <a:cs typeface="Verdana" panose="020B0604030504040204" pitchFamily="34" charset="0"/>
              </a:rPr>
              <a:t>en </a:t>
            </a:r>
            <a:r>
              <a:rPr lang="nl-NL" sz="2000" b="1" dirty="0">
                <a:latin typeface="Verdana" panose="020B0604030504040204" pitchFamily="34" charset="0"/>
                <a:ea typeface="Verdana" panose="020B0604030504040204" pitchFamily="34" charset="0"/>
                <a:cs typeface="Verdana" panose="020B0604030504040204" pitchFamily="34" charset="0"/>
              </a:rPr>
              <a:t>sla uw ogen op </a:t>
            </a:r>
            <a:endParaRPr lang="nl-NL" sz="2000" b="1" dirty="0" smtClean="0">
              <a:latin typeface="Verdana" panose="020B0604030504040204" pitchFamily="34" charset="0"/>
              <a:ea typeface="Verdana" panose="020B0604030504040204" pitchFamily="34" charset="0"/>
              <a:cs typeface="Verdana" panose="020B0604030504040204" pitchFamily="34" charset="0"/>
            </a:endParaRPr>
          </a:p>
          <a:p>
            <a:r>
              <a:rPr lang="nl-NL" sz="2000" b="1" dirty="0" smtClean="0">
                <a:latin typeface="Verdana" panose="020B0604030504040204" pitchFamily="34" charset="0"/>
                <a:ea typeface="Verdana" panose="020B0604030504040204" pitchFamily="34" charset="0"/>
                <a:cs typeface="Verdana" panose="020B0604030504040204" pitchFamily="34" charset="0"/>
              </a:rPr>
              <a:t>naar </a:t>
            </a:r>
            <a:r>
              <a:rPr lang="nl-NL" sz="2000" b="1" dirty="0">
                <a:latin typeface="Verdana" panose="020B0604030504040204" pitchFamily="34" charset="0"/>
                <a:ea typeface="Verdana" panose="020B0604030504040204" pitchFamily="34" charset="0"/>
                <a:cs typeface="Verdana" panose="020B0604030504040204" pitchFamily="34" charset="0"/>
              </a:rPr>
              <a:t>het westen, </a:t>
            </a:r>
            <a:endParaRPr lang="nl-NL" sz="2000" b="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2" name="Tekstvak 11"/>
          <p:cNvSpPr txBox="1"/>
          <p:nvPr/>
        </p:nvSpPr>
        <p:spPr>
          <a:xfrm>
            <a:off x="2843808" y="2574353"/>
            <a:ext cx="3744416" cy="400110"/>
          </a:xfrm>
          <a:prstGeom prst="rect">
            <a:avLst/>
          </a:prstGeom>
          <a:solidFill>
            <a:srgbClr val="B8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1. MOZES</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3" name="Tekstvak 12"/>
          <p:cNvSpPr txBox="1"/>
          <p:nvPr/>
        </p:nvSpPr>
        <p:spPr>
          <a:xfrm>
            <a:off x="2843808" y="4226312"/>
            <a:ext cx="3888432" cy="400110"/>
          </a:xfrm>
          <a:prstGeom prst="rect">
            <a:avLst/>
          </a:prstGeom>
          <a:noFill/>
        </p:spPr>
        <p:txBody>
          <a:bodyPr wrap="square" rtlCol="0">
            <a:spAutoFit/>
          </a:bodyPr>
          <a:lstStyle/>
          <a:p>
            <a:r>
              <a:rPr lang="nl-NL" sz="2000" b="1" dirty="0" smtClean="0">
                <a:latin typeface="Verdana" panose="020B0604030504040204" pitchFamily="34" charset="0"/>
                <a:ea typeface="Verdana" panose="020B0604030504040204" pitchFamily="34" charset="0"/>
                <a:cs typeface="Verdana" panose="020B0604030504040204" pitchFamily="34" charset="0"/>
              </a:rPr>
              <a:t>naar </a:t>
            </a:r>
            <a:r>
              <a:rPr lang="nl-NL" sz="2000" b="1" dirty="0">
                <a:latin typeface="Verdana" panose="020B0604030504040204" pitchFamily="34" charset="0"/>
                <a:ea typeface="Verdana" panose="020B0604030504040204" pitchFamily="34" charset="0"/>
                <a:cs typeface="Verdana" panose="020B0604030504040204" pitchFamily="34" charset="0"/>
              </a:rPr>
              <a:t>het noorden, </a:t>
            </a:r>
            <a:endParaRPr lang="nl-NL" sz="2000" b="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4" name="Tekstvak 13"/>
          <p:cNvSpPr txBox="1"/>
          <p:nvPr/>
        </p:nvSpPr>
        <p:spPr>
          <a:xfrm>
            <a:off x="2843808" y="4509120"/>
            <a:ext cx="3888432" cy="400110"/>
          </a:xfrm>
          <a:prstGeom prst="rect">
            <a:avLst/>
          </a:prstGeom>
          <a:noFill/>
        </p:spPr>
        <p:txBody>
          <a:bodyPr wrap="square" rtlCol="0">
            <a:spAutoFit/>
          </a:bodyPr>
          <a:lstStyle/>
          <a:p>
            <a:r>
              <a:rPr lang="nl-NL" sz="2000" b="1" dirty="0" smtClean="0">
                <a:latin typeface="Verdana" panose="020B0604030504040204" pitchFamily="34" charset="0"/>
                <a:ea typeface="Verdana" panose="020B0604030504040204" pitchFamily="34" charset="0"/>
                <a:cs typeface="Verdana" panose="020B0604030504040204" pitchFamily="34" charset="0"/>
              </a:rPr>
              <a:t>naar </a:t>
            </a:r>
            <a:r>
              <a:rPr lang="nl-NL" sz="2000" b="1" dirty="0">
                <a:latin typeface="Verdana" panose="020B0604030504040204" pitchFamily="34" charset="0"/>
                <a:ea typeface="Verdana" panose="020B0604030504040204" pitchFamily="34" charset="0"/>
                <a:cs typeface="Verdana" panose="020B0604030504040204" pitchFamily="34" charset="0"/>
              </a:rPr>
              <a:t>het zuiden </a:t>
            </a:r>
            <a:endParaRPr lang="nl-NL" sz="2000" b="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5" name="Tekstvak 14"/>
          <p:cNvSpPr txBox="1"/>
          <p:nvPr/>
        </p:nvSpPr>
        <p:spPr>
          <a:xfrm>
            <a:off x="2843808" y="4829090"/>
            <a:ext cx="3888432" cy="400110"/>
          </a:xfrm>
          <a:prstGeom prst="rect">
            <a:avLst/>
          </a:prstGeom>
          <a:noFill/>
        </p:spPr>
        <p:txBody>
          <a:bodyPr wrap="square" rtlCol="0">
            <a:spAutoFit/>
          </a:bodyPr>
          <a:lstStyle/>
          <a:p>
            <a:r>
              <a:rPr lang="nl-NL" sz="2000" b="1" dirty="0" smtClean="0">
                <a:latin typeface="Verdana" panose="020B0604030504040204" pitchFamily="34" charset="0"/>
                <a:ea typeface="Verdana" panose="020B0604030504040204" pitchFamily="34" charset="0"/>
                <a:cs typeface="Verdana" panose="020B0604030504040204" pitchFamily="34" charset="0"/>
              </a:rPr>
              <a:t>en </a:t>
            </a:r>
            <a:r>
              <a:rPr lang="nl-NL" sz="2000" b="1" dirty="0">
                <a:latin typeface="Verdana" panose="020B0604030504040204" pitchFamily="34" charset="0"/>
                <a:ea typeface="Verdana" panose="020B0604030504040204" pitchFamily="34" charset="0"/>
                <a:cs typeface="Verdana" panose="020B0604030504040204" pitchFamily="34" charset="0"/>
              </a:rPr>
              <a:t>naar het </a:t>
            </a:r>
            <a:r>
              <a:rPr lang="nl-NL" sz="2000" b="1" dirty="0" smtClean="0">
                <a:latin typeface="Verdana" panose="020B0604030504040204" pitchFamily="34" charset="0"/>
                <a:ea typeface="Verdana" panose="020B0604030504040204" pitchFamily="34" charset="0"/>
                <a:cs typeface="Verdana" panose="020B0604030504040204" pitchFamily="34" charset="0"/>
              </a:rPr>
              <a:t>oosten</a:t>
            </a:r>
            <a:endParaRPr lang="nl-NL" sz="2000" dirty="0">
              <a:latin typeface="Verdana" panose="020B0604030504040204" pitchFamily="34" charset="0"/>
              <a:ea typeface="Verdana" panose="020B0604030504040204" pitchFamily="34" charset="0"/>
              <a:cs typeface="Verdana" panose="020B0604030504040204" pitchFamily="34" charset="0"/>
            </a:endParaRPr>
          </a:p>
        </p:txBody>
      </p:sp>
      <p:sp>
        <p:nvSpPr>
          <p:cNvPr id="16" name="Tekstvak 15"/>
          <p:cNvSpPr txBox="1"/>
          <p:nvPr/>
        </p:nvSpPr>
        <p:spPr>
          <a:xfrm>
            <a:off x="2843808" y="5149641"/>
            <a:ext cx="3888432" cy="1015663"/>
          </a:xfrm>
          <a:prstGeom prst="rect">
            <a:avLst/>
          </a:prstGeom>
          <a:noFill/>
        </p:spPr>
        <p:txBody>
          <a:bodyPr wrap="square" rtlCol="0">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en </a:t>
            </a:r>
            <a:r>
              <a:rPr lang="nl-NL" sz="2000" dirty="0">
                <a:latin typeface="Verdana" panose="020B0604030504040204" pitchFamily="34" charset="0"/>
                <a:ea typeface="Verdana" panose="020B0604030504040204" pitchFamily="34" charset="0"/>
                <a:cs typeface="Verdana" panose="020B0604030504040204" pitchFamily="34" charset="0"/>
              </a:rPr>
              <a:t>zie met uw ogen in het rond, want de Jordaan hier zult gij niet overtrekken.</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84" y="2296515"/>
            <a:ext cx="3073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20" y="3701125"/>
            <a:ext cx="3035300" cy="19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2291516"/>
            <a:ext cx="4035425"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3821" y="4274061"/>
            <a:ext cx="409733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84" y="4986941"/>
            <a:ext cx="3041650" cy="201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al 2"/>
          <p:cNvSpPr/>
          <p:nvPr/>
        </p:nvSpPr>
        <p:spPr>
          <a:xfrm>
            <a:off x="2195736" y="3861048"/>
            <a:ext cx="3960440" cy="1440160"/>
          </a:xfrm>
          <a:prstGeom prst="ellipse">
            <a:avLst/>
          </a:prstGeom>
          <a:noFill/>
          <a:ln w="76200">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7039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5362"/>
                                        </p:tgtEl>
                                        <p:attrNameLst>
                                          <p:attrName>style.visibility</p:attrName>
                                        </p:attrNameLst>
                                      </p:cBhvr>
                                      <p:to>
                                        <p:strVal val="visible"/>
                                      </p:to>
                                    </p:set>
                                    <p:anim calcmode="lin" valueType="num">
                                      <p:cBhvr additive="base">
                                        <p:cTn id="16" dur="500" fill="hold"/>
                                        <p:tgtEl>
                                          <p:spTgt spid="15362"/>
                                        </p:tgtEl>
                                        <p:attrNameLst>
                                          <p:attrName>ppt_x</p:attrName>
                                        </p:attrNameLst>
                                      </p:cBhvr>
                                      <p:tavLst>
                                        <p:tav tm="0">
                                          <p:val>
                                            <p:strVal val="0-#ppt_w/2"/>
                                          </p:val>
                                        </p:tav>
                                        <p:tav tm="100000">
                                          <p:val>
                                            <p:strVal val="#ppt_x"/>
                                          </p:val>
                                        </p:tav>
                                      </p:tavLst>
                                    </p:anim>
                                    <p:anim calcmode="lin" valueType="num">
                                      <p:cBhvr additive="base">
                                        <p:cTn id="17" dur="500" fill="hold"/>
                                        <p:tgtEl>
                                          <p:spTgt spid="15362"/>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 presetClass="entr" presetSubtype="8" fill="hold" nodeType="afterEffect">
                                  <p:stCondLst>
                                    <p:cond delay="0"/>
                                  </p:stCondLst>
                                  <p:childTnLst>
                                    <p:set>
                                      <p:cBhvr>
                                        <p:cTn id="20" dur="1" fill="hold">
                                          <p:stCondLst>
                                            <p:cond delay="0"/>
                                          </p:stCondLst>
                                        </p:cTn>
                                        <p:tgtEl>
                                          <p:spTgt spid="15363"/>
                                        </p:tgtEl>
                                        <p:attrNameLst>
                                          <p:attrName>style.visibility</p:attrName>
                                        </p:attrNameLst>
                                      </p:cBhvr>
                                      <p:to>
                                        <p:strVal val="visible"/>
                                      </p:to>
                                    </p:set>
                                    <p:anim calcmode="lin" valueType="num">
                                      <p:cBhvr additive="base">
                                        <p:cTn id="21" dur="500" fill="hold"/>
                                        <p:tgtEl>
                                          <p:spTgt spid="15363"/>
                                        </p:tgtEl>
                                        <p:attrNameLst>
                                          <p:attrName>ppt_x</p:attrName>
                                        </p:attrNameLst>
                                      </p:cBhvr>
                                      <p:tavLst>
                                        <p:tav tm="0">
                                          <p:val>
                                            <p:strVal val="0-#ppt_w/2"/>
                                          </p:val>
                                        </p:tav>
                                        <p:tav tm="100000">
                                          <p:val>
                                            <p:strVal val="#ppt_x"/>
                                          </p:val>
                                        </p:tav>
                                      </p:tavLst>
                                    </p:anim>
                                    <p:anim calcmode="lin" valueType="num">
                                      <p:cBhvr additive="base">
                                        <p:cTn id="22" dur="500" fill="hold"/>
                                        <p:tgtEl>
                                          <p:spTgt spid="1536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500"/>
                            </p:stCondLst>
                            <p:childTnLst>
                              <p:par>
                                <p:cTn id="29" presetID="2" presetClass="entr" presetSubtype="2" fill="hold" nodeType="afterEffect">
                                  <p:stCondLst>
                                    <p:cond delay="0"/>
                                  </p:stCondLst>
                                  <p:childTnLst>
                                    <p:set>
                                      <p:cBhvr>
                                        <p:cTn id="30" dur="1" fill="hold">
                                          <p:stCondLst>
                                            <p:cond delay="0"/>
                                          </p:stCondLst>
                                        </p:cTn>
                                        <p:tgtEl>
                                          <p:spTgt spid="15364"/>
                                        </p:tgtEl>
                                        <p:attrNameLst>
                                          <p:attrName>style.visibility</p:attrName>
                                        </p:attrNameLst>
                                      </p:cBhvr>
                                      <p:to>
                                        <p:strVal val="visible"/>
                                      </p:to>
                                    </p:set>
                                    <p:anim calcmode="lin" valueType="num">
                                      <p:cBhvr additive="base">
                                        <p:cTn id="31" dur="500" fill="hold"/>
                                        <p:tgtEl>
                                          <p:spTgt spid="15364"/>
                                        </p:tgtEl>
                                        <p:attrNameLst>
                                          <p:attrName>ppt_x</p:attrName>
                                        </p:attrNameLst>
                                      </p:cBhvr>
                                      <p:tavLst>
                                        <p:tav tm="0">
                                          <p:val>
                                            <p:strVal val="1+#ppt_w/2"/>
                                          </p:val>
                                        </p:tav>
                                        <p:tav tm="100000">
                                          <p:val>
                                            <p:strVal val="#ppt_x"/>
                                          </p:val>
                                        </p:tav>
                                      </p:tavLst>
                                    </p:anim>
                                    <p:anim calcmode="lin" valueType="num">
                                      <p:cBhvr additive="base">
                                        <p:cTn id="32" dur="500" fill="hold"/>
                                        <p:tgtEl>
                                          <p:spTgt spid="1536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500"/>
                            </p:stCondLst>
                            <p:childTnLst>
                              <p:par>
                                <p:cTn id="39" presetID="2" presetClass="entr" presetSubtype="2" fill="hold" nodeType="afterEffect">
                                  <p:stCondLst>
                                    <p:cond delay="0"/>
                                  </p:stCondLst>
                                  <p:childTnLst>
                                    <p:set>
                                      <p:cBhvr>
                                        <p:cTn id="40" dur="1" fill="hold">
                                          <p:stCondLst>
                                            <p:cond delay="0"/>
                                          </p:stCondLst>
                                        </p:cTn>
                                        <p:tgtEl>
                                          <p:spTgt spid="15365"/>
                                        </p:tgtEl>
                                        <p:attrNameLst>
                                          <p:attrName>style.visibility</p:attrName>
                                        </p:attrNameLst>
                                      </p:cBhvr>
                                      <p:to>
                                        <p:strVal val="visible"/>
                                      </p:to>
                                    </p:set>
                                    <p:anim calcmode="lin" valueType="num">
                                      <p:cBhvr additive="base">
                                        <p:cTn id="41" dur="500" fill="hold"/>
                                        <p:tgtEl>
                                          <p:spTgt spid="15365"/>
                                        </p:tgtEl>
                                        <p:attrNameLst>
                                          <p:attrName>ppt_x</p:attrName>
                                        </p:attrNameLst>
                                      </p:cBhvr>
                                      <p:tavLst>
                                        <p:tav tm="0">
                                          <p:val>
                                            <p:strVal val="1+#ppt_w/2"/>
                                          </p:val>
                                        </p:tav>
                                        <p:tav tm="100000">
                                          <p:val>
                                            <p:strVal val="#ppt_x"/>
                                          </p:val>
                                        </p:tav>
                                      </p:tavLst>
                                    </p:anim>
                                    <p:anim calcmode="lin" valueType="num">
                                      <p:cBhvr additive="base">
                                        <p:cTn id="42" dur="500" fill="hold"/>
                                        <p:tgtEl>
                                          <p:spTgt spid="15365"/>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par>
                          <p:cTn id="48" fill="hold">
                            <p:stCondLst>
                              <p:cond delay="500"/>
                            </p:stCondLst>
                            <p:childTnLst>
                              <p:par>
                                <p:cTn id="49" presetID="2" presetClass="entr" presetSubtype="8" fill="hold" nodeType="afterEffect">
                                  <p:stCondLst>
                                    <p:cond delay="0"/>
                                  </p:stCondLst>
                                  <p:childTnLst>
                                    <p:set>
                                      <p:cBhvr>
                                        <p:cTn id="50" dur="1" fill="hold">
                                          <p:stCondLst>
                                            <p:cond delay="0"/>
                                          </p:stCondLst>
                                        </p:cTn>
                                        <p:tgtEl>
                                          <p:spTgt spid="15366"/>
                                        </p:tgtEl>
                                        <p:attrNameLst>
                                          <p:attrName>style.visibility</p:attrName>
                                        </p:attrNameLst>
                                      </p:cBhvr>
                                      <p:to>
                                        <p:strVal val="visible"/>
                                      </p:to>
                                    </p:set>
                                    <p:anim calcmode="lin" valueType="num">
                                      <p:cBhvr additive="base">
                                        <p:cTn id="51" dur="500" fill="hold"/>
                                        <p:tgtEl>
                                          <p:spTgt spid="15366"/>
                                        </p:tgtEl>
                                        <p:attrNameLst>
                                          <p:attrName>ppt_x</p:attrName>
                                        </p:attrNameLst>
                                      </p:cBhvr>
                                      <p:tavLst>
                                        <p:tav tm="0">
                                          <p:val>
                                            <p:strVal val="0-#ppt_w/2"/>
                                          </p:val>
                                        </p:tav>
                                        <p:tav tm="100000">
                                          <p:val>
                                            <p:strVal val="#ppt_x"/>
                                          </p:val>
                                        </p:tav>
                                      </p:tavLst>
                                    </p:anim>
                                    <p:anim calcmode="lin" valueType="num">
                                      <p:cBhvr additive="base">
                                        <p:cTn id="52" dur="500" fill="hold"/>
                                        <p:tgtEl>
                                          <p:spTgt spid="15366"/>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5"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2000"/>
                                        <p:tgtEl>
                                          <p:spTgt spid="3"/>
                                        </p:tgtEl>
                                      </p:cBhvr>
                                    </p:animEffect>
                                    <p:anim calcmode="lin" valueType="num">
                                      <p:cBhvr>
                                        <p:cTn id="58" dur="2000" fill="hold"/>
                                        <p:tgtEl>
                                          <p:spTgt spid="3"/>
                                        </p:tgtEl>
                                        <p:attrNameLst>
                                          <p:attrName>ppt_w</p:attrName>
                                        </p:attrNameLst>
                                      </p:cBhvr>
                                      <p:tavLst>
                                        <p:tav tm="0" fmla="#ppt_w*sin(2.5*pi*$)">
                                          <p:val>
                                            <p:fltVal val="0"/>
                                          </p:val>
                                        </p:tav>
                                        <p:tav tm="100000">
                                          <p:val>
                                            <p:fltVal val="1"/>
                                          </p:val>
                                        </p:tav>
                                      </p:tavLst>
                                    </p:anim>
                                    <p:anim calcmode="lin" valueType="num">
                                      <p:cBhvr>
                                        <p:cTn id="59" dur="2000" fill="hold"/>
                                        <p:tgtEl>
                                          <p:spTgt spid="3"/>
                                        </p:tgtEl>
                                        <p:attrNameLst>
                                          <p:attrName>ppt_h</p:attrName>
                                        </p:attrNameLst>
                                      </p:cBhvr>
                                      <p:tavLst>
                                        <p:tav tm="0">
                                          <p:val>
                                            <p:strVal val="#ppt_h"/>
                                          </p:val>
                                        </p:tav>
                                        <p:tav tm="100000">
                                          <p:val>
                                            <p:strVal val="#ppt_h"/>
                                          </p:val>
                                        </p:tav>
                                      </p:tavLst>
                                    </p:anim>
                                  </p:childTnLst>
                                </p:cTn>
                              </p:par>
                            </p:childTnLst>
                          </p:cTn>
                        </p:par>
                        <p:par>
                          <p:cTn id="60" fill="hold">
                            <p:stCondLst>
                              <p:cond delay="2000"/>
                            </p:stCondLst>
                            <p:childTnLst>
                              <p:par>
                                <p:cTn id="61" presetID="10" presetClass="entr" presetSubtype="0"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p:bldP spid="14" grpId="0"/>
      <p:bldP spid="15" grpId="0"/>
      <p:bldP spid="16" grpId="0"/>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843808" y="2995205"/>
            <a:ext cx="3888432" cy="3785652"/>
          </a:xfrm>
          <a:prstGeom prst="rect">
            <a:avLst/>
          </a:prstGeom>
          <a:noFill/>
        </p:spPr>
        <p:txBody>
          <a:bodyPr wrap="square" rtlCol="0">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Gen.13:14</a:t>
            </a:r>
          </a:p>
          <a:p>
            <a:r>
              <a:rPr lang="nl-NL" sz="2000" dirty="0" smtClean="0">
                <a:latin typeface="Verdana" panose="020B0604030504040204" pitchFamily="34" charset="0"/>
                <a:ea typeface="Verdana" panose="020B0604030504040204" pitchFamily="34" charset="0"/>
                <a:cs typeface="Verdana" panose="020B0604030504040204" pitchFamily="34" charset="0"/>
              </a:rPr>
              <a:t>En </a:t>
            </a:r>
            <a:r>
              <a:rPr lang="nl-NL" sz="2000" dirty="0">
                <a:latin typeface="Verdana" panose="020B0604030504040204" pitchFamily="34" charset="0"/>
                <a:ea typeface="Verdana" panose="020B0604030504040204" pitchFamily="34" charset="0"/>
                <a:cs typeface="Verdana" panose="020B0604030504040204" pitchFamily="34" charset="0"/>
              </a:rPr>
              <a:t>de HERE </a:t>
            </a:r>
            <a:r>
              <a:rPr lang="nl-NL" sz="2000" dirty="0" err="1">
                <a:latin typeface="Verdana" panose="020B0604030504040204" pitchFamily="34" charset="0"/>
                <a:ea typeface="Verdana" panose="020B0604030504040204" pitchFamily="34" charset="0"/>
                <a:cs typeface="Verdana" panose="020B0604030504040204" pitchFamily="34" charset="0"/>
              </a:rPr>
              <a:t>zeide</a:t>
            </a:r>
            <a:r>
              <a:rPr lang="nl-NL" sz="2000" dirty="0">
                <a:latin typeface="Verdana" panose="020B0604030504040204" pitchFamily="34" charset="0"/>
                <a:ea typeface="Verdana" panose="020B0604030504040204" pitchFamily="34" charset="0"/>
                <a:cs typeface="Verdana" panose="020B0604030504040204" pitchFamily="34" charset="0"/>
              </a:rPr>
              <a:t> tot </a:t>
            </a:r>
            <a:r>
              <a:rPr lang="nl-NL" sz="2000" dirty="0" err="1">
                <a:latin typeface="Verdana" panose="020B0604030504040204" pitchFamily="34" charset="0"/>
                <a:ea typeface="Verdana" panose="020B0604030504040204" pitchFamily="34" charset="0"/>
                <a:cs typeface="Verdana" panose="020B0604030504040204" pitchFamily="34" charset="0"/>
              </a:rPr>
              <a:t>Abram</a:t>
            </a:r>
            <a:r>
              <a:rPr lang="nl-NL" sz="2000" dirty="0">
                <a:latin typeface="Verdana" panose="020B0604030504040204" pitchFamily="34" charset="0"/>
                <a:ea typeface="Verdana" panose="020B0604030504040204" pitchFamily="34" charset="0"/>
                <a:cs typeface="Verdana" panose="020B0604030504040204" pitchFamily="34" charset="0"/>
              </a:rPr>
              <a:t>, nadat Lot zich van hem gescheiden had: Sla toch uw ogen op, en zie van de plaats, waar gij zijt, naar </a:t>
            </a:r>
            <a:r>
              <a:rPr lang="nl-NL" sz="2000" b="1" dirty="0">
                <a:latin typeface="Verdana" panose="020B0604030504040204" pitchFamily="34" charset="0"/>
                <a:ea typeface="Verdana" panose="020B0604030504040204" pitchFamily="34" charset="0"/>
                <a:cs typeface="Verdana" panose="020B0604030504040204" pitchFamily="34" charset="0"/>
              </a:rPr>
              <a:t>het noorden, zuiden, oosten en westen, </a:t>
            </a:r>
            <a:r>
              <a:rPr lang="nl-NL" sz="2000" dirty="0">
                <a:latin typeface="Verdana" panose="020B0604030504040204" pitchFamily="34" charset="0"/>
                <a:ea typeface="Verdana" panose="020B0604030504040204" pitchFamily="34" charset="0"/>
                <a:cs typeface="Verdana" panose="020B0604030504040204" pitchFamily="34" charset="0"/>
              </a:rPr>
              <a:t>15 want het gehele land, dat gij ziet, zal Ik u en uw nageslacht voor altoos geven. </a:t>
            </a:r>
          </a:p>
        </p:txBody>
      </p:sp>
      <p:sp>
        <p:nvSpPr>
          <p:cNvPr id="12" name="Tekstvak 11"/>
          <p:cNvSpPr txBox="1"/>
          <p:nvPr/>
        </p:nvSpPr>
        <p:spPr>
          <a:xfrm>
            <a:off x="2843808" y="2574353"/>
            <a:ext cx="3744416" cy="4001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a:latin typeface="Verdana" panose="020B0604030504040204" pitchFamily="34" charset="0"/>
                <a:ea typeface="Verdana" panose="020B0604030504040204" pitchFamily="34" charset="0"/>
                <a:cs typeface="Verdana" panose="020B0604030504040204" pitchFamily="34" charset="0"/>
              </a:rPr>
              <a:t>2</a:t>
            </a:r>
            <a:r>
              <a:rPr lang="nl-NL" sz="2000" b="1" dirty="0" smtClean="0">
                <a:latin typeface="Verdana" panose="020B0604030504040204" pitchFamily="34" charset="0"/>
                <a:ea typeface="Verdana" panose="020B0604030504040204" pitchFamily="34" charset="0"/>
                <a:cs typeface="Verdana" panose="020B0604030504040204" pitchFamily="34" charset="0"/>
              </a:rPr>
              <a:t>. ABRAHAM</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Ovaal 3"/>
          <p:cNvSpPr/>
          <p:nvPr/>
        </p:nvSpPr>
        <p:spPr>
          <a:xfrm>
            <a:off x="2411760" y="4437112"/>
            <a:ext cx="3960440" cy="14401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p:nvSpPr>
        <p:spPr>
          <a:xfrm>
            <a:off x="6084168" y="6165304"/>
            <a:ext cx="2880320" cy="461665"/>
          </a:xfrm>
          <a:prstGeom prst="rect">
            <a:avLst/>
          </a:prstGeom>
          <a:noFill/>
        </p:spPr>
        <p:txBody>
          <a:bodyPr wrap="square" rtlCol="0">
            <a:spAutoFit/>
          </a:bodyPr>
          <a:lstStyle/>
          <a:p>
            <a:pPr algn="ctr"/>
            <a:r>
              <a:rPr lang="nl-NL" sz="2400" b="1" dirty="0" err="1" smtClean="0">
                <a:latin typeface="Verdana" panose="020B0604030504040204" pitchFamily="34" charset="0"/>
                <a:ea typeface="Verdana" panose="020B0604030504040204" pitchFamily="34" charset="0"/>
                <a:cs typeface="Verdana" panose="020B0604030504040204" pitchFamily="34" charset="0"/>
              </a:rPr>
              <a:t>Pisgah</a:t>
            </a:r>
            <a:r>
              <a:rPr lang="nl-NL" sz="2400" b="1" dirty="0" smtClean="0">
                <a:latin typeface="Verdana" panose="020B0604030504040204" pitchFamily="34" charset="0"/>
                <a:ea typeface="Verdana" panose="020B0604030504040204" pitchFamily="34" charset="0"/>
                <a:cs typeface="Verdana" panose="020B0604030504040204" pitchFamily="34" charset="0"/>
              </a:rPr>
              <a:t> of </a:t>
            </a:r>
            <a:r>
              <a:rPr lang="nl-NL" sz="2400" b="1" dirty="0" err="1" smtClean="0">
                <a:latin typeface="Verdana" panose="020B0604030504040204" pitchFamily="34" charset="0"/>
                <a:ea typeface="Verdana" panose="020B0604030504040204" pitchFamily="34" charset="0"/>
                <a:cs typeface="Verdana" panose="020B0604030504040204" pitchFamily="34" charset="0"/>
              </a:rPr>
              <a:t>Nebo</a:t>
            </a:r>
            <a:endParaRPr lang="nl-NL" sz="2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7782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4" grpId="0" animBg="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843808" y="2995205"/>
            <a:ext cx="3888432" cy="2862322"/>
          </a:xfrm>
          <a:prstGeom prst="rect">
            <a:avLst/>
          </a:prstGeom>
          <a:noFill/>
        </p:spPr>
        <p:txBody>
          <a:bodyPr wrap="square" rtlCol="0">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Gen.28:14</a:t>
            </a:r>
          </a:p>
          <a:p>
            <a:r>
              <a:rPr lang="nl-NL" sz="2000" dirty="0">
                <a:latin typeface="Verdana" panose="020B0604030504040204" pitchFamily="34" charset="0"/>
                <a:ea typeface="Verdana" panose="020B0604030504040204" pitchFamily="34" charset="0"/>
                <a:cs typeface="Verdana" panose="020B0604030504040204" pitchFamily="34" charset="0"/>
              </a:rPr>
              <a:t>En uw nageslacht zal zijn als het stof der aarde, en gij zult u uitbreiden naar het </a:t>
            </a:r>
            <a:r>
              <a:rPr lang="nl-NL" sz="2000" b="1" dirty="0">
                <a:latin typeface="Verdana" panose="020B0604030504040204" pitchFamily="34" charset="0"/>
                <a:ea typeface="Verdana" panose="020B0604030504040204" pitchFamily="34" charset="0"/>
                <a:cs typeface="Verdana" panose="020B0604030504040204" pitchFamily="34" charset="0"/>
              </a:rPr>
              <a:t>westen, oosten, noorden en zuiden</a:t>
            </a:r>
            <a:r>
              <a:rPr lang="nl-NL" sz="2000" dirty="0">
                <a:latin typeface="Verdana" panose="020B0604030504040204" pitchFamily="34" charset="0"/>
                <a:ea typeface="Verdana" panose="020B0604030504040204" pitchFamily="34" charset="0"/>
                <a:cs typeface="Verdana" panose="020B0604030504040204" pitchFamily="34" charset="0"/>
              </a:rPr>
              <a:t>, en met u en met uw nageslacht zullen alle geslachten des aardbodems gezegend worden. </a:t>
            </a:r>
          </a:p>
        </p:txBody>
      </p:sp>
      <p:sp>
        <p:nvSpPr>
          <p:cNvPr id="12" name="Tekstvak 11"/>
          <p:cNvSpPr txBox="1"/>
          <p:nvPr/>
        </p:nvSpPr>
        <p:spPr>
          <a:xfrm>
            <a:off x="2843808" y="2574353"/>
            <a:ext cx="3744416" cy="4001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3. JAKOB</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Ovaal 3"/>
          <p:cNvSpPr/>
          <p:nvPr/>
        </p:nvSpPr>
        <p:spPr>
          <a:xfrm>
            <a:off x="2699792" y="3861048"/>
            <a:ext cx="3960440" cy="14401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AutoShape 2" descr="data:image/jpeg;base64,/9j/4AAQSkZJRgABAQAAAQABAAD/2wCEAAkGBxMHEhQUEhMUFBQUFRYXFRQYFxUUGRUVGB0XHBsUGRsYHCghGholHRYaITEiJSktLi8uFyAzODMsNygtLisBCgoKBQUFDgUFDisZExkrKysrKysrKysrKysrKysrKysrKysrKysrKysrKysrKysrKysrKysrKysrKysrKysrK//AABEIAOIA3wMBIgACEQEDEQH/xAAcAAEAAgMBAQEAAAAAAAAAAAAABgcEBQgBAwL/xABIEAABAwICBgUHCAcHBQAAAAABAAIDBBEFIQYHEjFBURNhcYGRIjI1UqGzwRQVF3KSk7HRIzNCYoLS4QhDU1SDosIWJERjsv/EABQBAQAAAAAAAAAAAAAAAAAAAAD/xAAUEQEAAAAAAAAAAAAAAAAAAAAA/9oADAMBAAIRAxEAPwC8UREBERAREQEREBERAREQFCNZ1C7Ejh8bJHRPNaCyRu9r2w1DmnrF2i45XU3WDiOFsxF8D33vTy9Kyxt5Ww9mfMWeUEOwvGTi9fRdI0Mniiq46iK/mSt6G9ubXCzmniCFP1p3aNwGtbXBpE4iMRIyDmm3nDiRbetwgIiICIiAiIgIiICIiAiIgIiICIiAiIgIiICIiAiIgIiIPhTVIqC8DfG/YPbZrvwcF91FdGq7bxDE4b5skgkA6nwsH4sUqQEREBERAREQEREBERAREQEREBERAREQEREBERAREQEREFWYJiHyfSiti4TU7PtMbGR7C5WmqExiu+b9LmOvYF8TD2PiDfir7QEREBERAREQEREBERAREQEREBERAREQEREBERARfl7xGCSQAN5OQCjmI6aU9JcM2pXfu5N+0fhdBJUVc1mm9RN5gZGOzaPty9ileiFTLW0/SSvL3Oc6xsBkMrWAA4IOetcFSaLHZZG743QPHa1jCPwXTdNMKhjXjc5ocOwi65c12+mKnsi92xWDobphVNpKe0u0GxtbZzWnzcrXAB4c0FzooPQ6ecJov4mH4O/NSrDcWhxMXieDzbucO0HNBnIiICIiAiIgIiICIiAiIgIiICIiAiIgLVY7jsWDN8o3efNYN56zyHWvlpNjzcFZlZ0jvMb/AMj1BVhU1Dqpxe9xc52ZJQZ2M45Ni58t1m3yYMmj8z1la1FtMHwCbFs2Ns313ZN7ufcg1St3R2n+TU0Lf3AT2nM/itPh+hEEFjKXSH7LfAZ+1ShrQwADcMgg5Y12+mKnsi92xbLV1UdLSlvqSEdxsfiVrtd/pip7IvdsW+1BUcOKyVcMoJ8hj2EEgixcDbxCDeL9RyGIhzSQRuINiO9SzFdB5Ibugdtj1XZO7juPsUTmidAS1zS1w3gixHigmOj+mZaQypzG4SgZj6w49oU4Y8SAEEEHMEZghUopHoppIcLcI5CTCT92eY6uYQWUi8a4OFwbg7jzXqAiIgIiICIiAiIgIiICIiAsbEa1uHxukfuaL9p4AdZKyVAtYWJ9I9sDTkzyn9bjuB7Bn3oIxiVc/EpHSPObju5Dg0dQWMikmhWCfOUnSPH6OM7uDn8B2Df4IMvRbRYT7MlRuI2mRXsXD1nDluyU9Y0MAAAAG4DKy1OkmDMxmLZcXsc3NksZ2ZIneuwjcRy3G1iqyk1i12gdR8mxWL5RF/d1cY2DIz1rea48xkR15XC5EWr0c0hp9JoRNTSbbL7JyILXAAlrgdxsR4raIOWdd/pio7IvdsX11FYh8ixaJpOUzJI+/Z2h7We1fLXh6YqPqxe7Yo5obXfNtfSSj9ieIns2gD7CUHZK1ePYNFirD0lmuAyk3FvaeI6isyWpDWl1wGgEl7jZoA3nsVb0Okh1gYgKemJNDTHpKiXd8oeD5ETeUe1n1hp4bw1uKYc/DJCyQZ7wRuc3g4dSxFa+kmDNxiIt3Pbcxu5Hl2FVVJGYiWuFiCQRyI4IJroFje1/28h5mI9XFnxHepsqVp5nU7mvabOaQQesK4MLrRiETJG7ntBtyPEdxyQZSIiAiIgIiICLWVukNJQSCKWphjkNrMdI1rjfdkStkDdB6iIgIi8e4MFyQBzOSDx7gwEncBc9ypvEKk1sr5D+24u7ich4WCnul+llJhtPKHVUIeWENbttLiTlkAbneqXqNNaSHzXOf9VpH/1ZBJANrIbzuVvYHQDDIGRjeBd3W47z4rm9msltJI18dPt7LgbPdYG3YFkYhrvxOqvsdBCOGxGSR3vcc0HS6jGmeEUWNUzoK10bGjOORzmsdGeDmkneMxbiFzPiWneJYnfpKyYg8Gu6MdnkWyUekkMpJcSSd5JuT2koOmdSNGzCqapp2zxTmOqeduNwcC1zWbLuq9jlzBVjrjTRbSOfReobPTus4ZOafNe3ixw4hdUaD6YQaYwCWI2eLCWI+dG7l1jkUHPmvD0xUfVi92xQWMkEbN73Frb78LKea7ml+MzgAkkQgAZkkxsyCsXVFqtGFbFZWtvPkYoTYiLk537/AFcO3cGk06rMZ0lgip4aGpigEbOkyAdM6wvexyZfhx48lY+qfRT/AKUoGMe208p6SbmHHcz+EWHbdTNEBV3p/hwppmytGUoz+u38xbwViLV6Q4OMajDC7ZIcHB1r8xb2oKmU91c1nSRyRH9hwc3sde48R7VrKnQWePzHxv8AFpWZohhFRhVQekjIY5hBcC0i+RG49SCboiICIiAiLy6CGavqSGrw7amZG+SUyGsLw1xM20RI2S/q2tY7gBwWbq3kdJQR3JLA+ZsJOd6dsjxEb8RsBtuqyyq/RCjxCR0kkN3PzkAfIxshta8jGODZMsvKB3LdRRiFoa0BrWgAACwAG4AcAgwK+tnhv0NMZTwvIyMeOZ9ijNfX47L+po6KPrdUOlI8GNCnCIKfxLCtKsQ/8iniHKJwZ7dgn2qM1mqvHcQ/XVQk+vUyv/ELoZEHNn0GYl61P9t38qDUbiXrU/23fyrorEqwYfE+QguDBcgbyOO9aWm01pZvOL2fWb8W3QUkzUViLt8lOP4nH/ivqNQ9d/jU/i/+VX7SYxBWEBkrHE7hfPwKzkHPLdQlad9TTj7z8l+xqCq/81T+En5LoNEHPw1A1X+bg+zJ+S2+jGqTENFp21EFfC0t84bMmy9vFrxxCuknZ3qgdcGtE4gX0dC8iIEtmmH95zYw+pzPHs3ht8QxfDsJxB2KVbJJums2mfGwSQAxARuc1xIu/aYbXGQsRfet19OOGcqj7sfzL7aucDg0jwCngqGB7HNk7WkSPs5p4EKjNPtC5tDJ+jk8qJ9zDKNz28jycOIQXd9OGGcp/u/6r36b8M/9/wB3/Vc0og6X+m7C+c/3f9V79NuF85/uz+a5nX3p6OSpF2RveN12tLgD3BB0l9NuF+tN90fzX6+mzCvXm+6cufqbRSrqN0JHW4hv4lSXRrVZUY3KI3TRRZEk2dJYDqy580Fu/TXhXrzfdOXv01YT/iS/dPWmw7ULSRWM1RNJzDQ2MfgSpPh2qfCaDMUokPOR75P9pOz7EGJHrlwqQ2D5ieQheT7Atzh+nUGJW6KCtdfj8lmDftEAe1bqhwanw8ARQRRgbtljW/gFnoI9pfUGTDaxwa+MimltewI8g55HJRjAMMhnEO1hFSy7ATM6SItvs32iBOTn2cVPcWoG4rBLC8kNlY5jiN4DgQbdea0UWi08LQ1uJ1gDQABamyAyA/VIJQiIgIiICIiD4VsHyqN7PWa5viLKmnsMZIO8Eg9oV2Kr9M8P+Q1LiB5MvljtPnDxz70Gooqg0kjJBvY4O8OCuOCUTta5puHAEHqKpZT/AECxfp2dA4+UzNnW3l3IJcq9001sU2itT8mMMkzw1pdsFtmuduZn+1ax7wpfpLjLNH6aWok3RMJA4ud+ywdZNh3qtNW+gbpZjiWJjaqZnGSOEi+xfMPcOfIHdlx3Bp9centWYIadsL6RtTFtybTgZCwm3R+T5uWZG/MDJUmr5/tG4YZIKaotmyR0Z6mvaCL97PaqGQdV6lvQ1J2S+8epHpJgEGksD4Khu0xwyPFjuD2ngQo5qW9DUnZL7x6m6DnrRbVHTY6+ZoryTBK+N8bYwHt2XEAnaO4gXuBZTrCdS2F0wBeJpiDn0kls+VmBqhmkuimK6G18uI0Y6WN8r5CI7uOw47RZIzeR1i/PJWroNpjBpbF0kfkv82aEnyo5B+LTbI9XNBlYdoVh+GfqqOBp5ljXHxddajWFUthZHAywz2yBlYDIZDtPgpjUztpWOe82a0Ek9QVR4ziBxSZ8h/aOQ5NG4IMNTLVxS7TpZDuADB2nM/gPFQzcrW0Tw/5upmAizneW7tdw7hYdyDcIiICIiAiIgIiICIiAiIgLS6WYR87QENH6RnlM6zxb3j4LdIgpIiy+tLUOpHtew2c03BUt020dLCaiIXBzkaBuPrjq5+KhiCxqOaHS0RGQ5wO6Qw8DIPNeb7wMyOs9QUmYwM3BUxTVDqVwexxa4biFOcF01ZLZtQNh3rjzT2jggx9dGH/OGEVNt8exKP4HC/8AtuuVV2jisLMZpZowWvbLE9lwQ4EOaRw7VxjNGYXFp3tJB7RkUHVGpb0NSdkvvHqbqEalvQ1J2S+8epugLQ4jovTSS/KWjoJ27547N2m7y2Qea9vb3EFZWKY/Bhg8t4LvUb5Tv6d6gOP6Sy4x5PmR+oDv+sePYgytLtIvnM9HGf0TTmd22Rx+ryUaRZOHUD8SkEcYu4+AHFx5BBs9EMIOKTgkfo47Of1ng3vPsCtFYOD4YzCYhGzhm53FzuLis5AREQEREBERAREQEREBERAREQeEXUG0m0QLCZKYXG90XEdbOrq8FOkQUkRZFamNaNQ4tmRsSeu21z9YbioViWiNTRXLW9K3m3f3tOfhdBpqarkpDeN7mH90kKl9JYTT1c4P+I4/a8r4q45GGI2cC08iCD7VWWsWm6KpDvXYD3jL8kHQOpX0NS/6vvJFi6dYpIJ+jY9zWtYLtBIBJuc7dyytSvoal/1feSKM4/U/KqmZ3AvcB2DIfggwN6LMocJnr/1cTnddrDxNgpXhOg1rOqH3/cZ8Xfkgi2EYTLi79mMbvOcfNb2n4KzMCwWPBmbLM3Hz3ne4/AdSzqWmZSNDWNDWjcALL6oCIiAiIgIiICIiAiIgIiICIiAiIgIiICIiD5T0zKkWexrhyc0O/FUp/aHwCKkgpp4o2stI6N+yLA7TdobvqHxV4KDa6cP+cMJqOcWzKP4CL+wlB7qW9DUvZL7x6lUGD09ObthjB57Iv471FtS3oak7JfePU3QeAWXqIgIiICIiAiIgIiICIiAiIgIiICIiAiIgIiICIiAsHHKEYlTTwndLE9n2mkfFZyIITqZaWYPSgixHSgjkRLJkpstPorh/zXAYuAmqCOx8r3j2OW4QEREBERAREQEREBERAREQEREBERAREQEREBERAREQF447OZyA4r1afS+KOooqhksvQMfGWOl9TayBPVcoMmgxqmxJzmwzxSub5zWPa4jtAKz1AYo5MMqKIVdLT2EnRQVVM4ss9zHeQ+Ii+w4A7nEXtlxU+QEREBERAREQEREBERAREQEREBERAREQEREBERAREQFi4pC2ohla9oc10bgWuAIIsciDvCIgonUpUvrsTe2V7pGxMkMQeS8RnaLbsDvNNssuC6AREBERAREQEREBERAREQEREH//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43" name="Picture 3"/>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52400" y="2646059"/>
            <a:ext cx="2124075"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304800" y="5301208"/>
            <a:ext cx="1971675" cy="400110"/>
          </a:xfrm>
          <a:prstGeom prst="rect">
            <a:avLst/>
          </a:prstGeom>
          <a:noFill/>
        </p:spPr>
        <p:txBody>
          <a:bodyPr wrap="square" rtlCol="0">
            <a:spAutoFit/>
          </a:bodyPr>
          <a:lstStyle/>
          <a:p>
            <a:pPr algn="ctr"/>
            <a:r>
              <a:rPr lang="nl-NL" sz="2000" dirty="0" smtClean="0">
                <a:latin typeface="Verdana" panose="020B0604030504040204" pitchFamily="34" charset="0"/>
                <a:ea typeface="Verdana" panose="020B0604030504040204" pitchFamily="34" charset="0"/>
                <a:cs typeface="Verdana" panose="020B0604030504040204" pitchFamily="34" charset="0"/>
              </a:rPr>
              <a:t>3 x in </a:t>
            </a:r>
            <a:r>
              <a:rPr lang="nl-NL" sz="2000" dirty="0" err="1" smtClean="0">
                <a:latin typeface="Verdana" panose="020B0604030504040204" pitchFamily="34" charset="0"/>
                <a:ea typeface="Verdana" panose="020B0604030504040204" pitchFamily="34" charset="0"/>
                <a:cs typeface="Verdana" panose="020B0604030504040204" pitchFamily="34" charset="0"/>
              </a:rPr>
              <a:t>Torah</a:t>
            </a:r>
            <a:endParaRPr lang="nl-NL"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0476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43"/>
                                        </p:tgtEl>
                                        <p:attrNameLst>
                                          <p:attrName>style.visibility</p:attrName>
                                        </p:attrNameLst>
                                      </p:cBhvr>
                                      <p:to>
                                        <p:strVal val="visible"/>
                                      </p:to>
                                    </p:set>
                                    <p:animEffect transition="in" filter="fade">
                                      <p:cBhvr>
                                        <p:cTn id="22" dur="500"/>
                                        <p:tgtEl>
                                          <p:spTgt spid="102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4" grpId="0" animBg="1"/>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843808" y="3355245"/>
            <a:ext cx="3888432" cy="1938992"/>
          </a:xfrm>
          <a:prstGeom prst="rect">
            <a:avLst/>
          </a:prstGeom>
          <a:noFill/>
        </p:spPr>
        <p:txBody>
          <a:bodyPr wrap="square" rtlCol="0">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1 Kron.9:24</a:t>
            </a:r>
          </a:p>
          <a:p>
            <a:r>
              <a:rPr lang="nl-NL" sz="2000" dirty="0">
                <a:latin typeface="Verdana" panose="020B0604030504040204" pitchFamily="34" charset="0"/>
                <a:ea typeface="Verdana" panose="020B0604030504040204" pitchFamily="34" charset="0"/>
                <a:cs typeface="Verdana" panose="020B0604030504040204" pitchFamily="34" charset="0"/>
              </a:rPr>
              <a:t>Naar de vier windstreken waren de poortwachters opgesteld: </a:t>
            </a:r>
            <a:r>
              <a:rPr lang="nl-NL" sz="2000" b="1" dirty="0">
                <a:latin typeface="Verdana" panose="020B0604030504040204" pitchFamily="34" charset="0"/>
                <a:ea typeface="Verdana" panose="020B0604030504040204" pitchFamily="34" charset="0"/>
                <a:cs typeface="Verdana" panose="020B0604030504040204" pitchFamily="34" charset="0"/>
              </a:rPr>
              <a:t>naar het oosten, het westen, het noorden en het zuiden.</a:t>
            </a:r>
          </a:p>
        </p:txBody>
      </p:sp>
      <p:sp>
        <p:nvSpPr>
          <p:cNvPr id="12" name="Tekstvak 11"/>
          <p:cNvSpPr txBox="1"/>
          <p:nvPr/>
        </p:nvSpPr>
        <p:spPr>
          <a:xfrm>
            <a:off x="2843808" y="2574353"/>
            <a:ext cx="3744416" cy="70788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a:latin typeface="Verdana" panose="020B0604030504040204" pitchFamily="34" charset="0"/>
                <a:ea typeface="Verdana" panose="020B0604030504040204" pitchFamily="34" charset="0"/>
                <a:cs typeface="Verdana" panose="020B0604030504040204" pitchFamily="34" charset="0"/>
              </a:rPr>
              <a:t>4</a:t>
            </a:r>
            <a:r>
              <a:rPr lang="nl-NL" sz="2000" b="1" dirty="0" smtClean="0">
                <a:latin typeface="Verdana" panose="020B0604030504040204" pitchFamily="34" charset="0"/>
                <a:ea typeface="Verdana" panose="020B0604030504040204" pitchFamily="34" charset="0"/>
                <a:cs typeface="Verdana" panose="020B0604030504040204" pitchFamily="34" charset="0"/>
              </a:rPr>
              <a:t>. Poortwachters van de tempel</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Ovaal 3"/>
          <p:cNvSpPr/>
          <p:nvPr/>
        </p:nvSpPr>
        <p:spPr>
          <a:xfrm>
            <a:off x="2627784" y="4149080"/>
            <a:ext cx="3960440" cy="1440160"/>
          </a:xfrm>
          <a:prstGeom prst="ellipse">
            <a:avLst/>
          </a:prstGeom>
          <a:noFill/>
          <a:ln w="76200">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5667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843808" y="3355245"/>
            <a:ext cx="3744416" cy="2246769"/>
          </a:xfrm>
          <a:prstGeom prst="rect">
            <a:avLst/>
          </a:prstGeom>
          <a:noFill/>
        </p:spPr>
        <p:txBody>
          <a:bodyPr wrap="square" rtlCol="0">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Openb.21:13</a:t>
            </a:r>
          </a:p>
          <a:p>
            <a:r>
              <a:rPr lang="nl-NL" sz="2000" dirty="0">
                <a:latin typeface="Verdana" panose="020B0604030504040204" pitchFamily="34" charset="0"/>
                <a:ea typeface="Verdana" panose="020B0604030504040204" pitchFamily="34" charset="0"/>
                <a:cs typeface="Verdana" panose="020B0604030504040204" pitchFamily="34" charset="0"/>
              </a:rPr>
              <a:t>13 Naar het</a:t>
            </a:r>
            <a:r>
              <a:rPr lang="nl-NL" sz="2000" b="1" dirty="0">
                <a:latin typeface="Verdana" panose="020B0604030504040204" pitchFamily="34" charset="0"/>
                <a:ea typeface="Verdana" panose="020B0604030504040204" pitchFamily="34" charset="0"/>
                <a:cs typeface="Verdana" panose="020B0604030504040204" pitchFamily="34" charset="0"/>
              </a:rPr>
              <a:t> oosten </a:t>
            </a:r>
            <a:r>
              <a:rPr lang="nl-NL" sz="2000" dirty="0">
                <a:latin typeface="Verdana" panose="020B0604030504040204" pitchFamily="34" charset="0"/>
                <a:ea typeface="Verdana" panose="020B0604030504040204" pitchFamily="34" charset="0"/>
                <a:cs typeface="Verdana" panose="020B0604030504040204" pitchFamily="34" charset="0"/>
              </a:rPr>
              <a:t>waren drie poorten en naar het </a:t>
            </a:r>
            <a:r>
              <a:rPr lang="nl-NL" sz="2000" b="1" dirty="0">
                <a:latin typeface="Verdana" panose="020B0604030504040204" pitchFamily="34" charset="0"/>
                <a:ea typeface="Verdana" panose="020B0604030504040204" pitchFamily="34" charset="0"/>
                <a:cs typeface="Verdana" panose="020B0604030504040204" pitchFamily="34" charset="0"/>
              </a:rPr>
              <a:t>noorden</a:t>
            </a:r>
            <a:r>
              <a:rPr lang="nl-NL" sz="2000" dirty="0">
                <a:latin typeface="Verdana" panose="020B0604030504040204" pitchFamily="34" charset="0"/>
                <a:ea typeface="Verdana" panose="020B0604030504040204" pitchFamily="34" charset="0"/>
                <a:cs typeface="Verdana" panose="020B0604030504040204" pitchFamily="34" charset="0"/>
              </a:rPr>
              <a:t> drie poorten en naar het </a:t>
            </a:r>
            <a:r>
              <a:rPr lang="nl-NL" sz="2000" b="1" dirty="0">
                <a:latin typeface="Verdana" panose="020B0604030504040204" pitchFamily="34" charset="0"/>
                <a:ea typeface="Verdana" panose="020B0604030504040204" pitchFamily="34" charset="0"/>
                <a:cs typeface="Verdana" panose="020B0604030504040204" pitchFamily="34" charset="0"/>
              </a:rPr>
              <a:t>zuiden</a:t>
            </a:r>
            <a:r>
              <a:rPr lang="nl-NL" sz="2000" dirty="0">
                <a:latin typeface="Verdana" panose="020B0604030504040204" pitchFamily="34" charset="0"/>
                <a:ea typeface="Verdana" panose="020B0604030504040204" pitchFamily="34" charset="0"/>
                <a:cs typeface="Verdana" panose="020B0604030504040204" pitchFamily="34" charset="0"/>
              </a:rPr>
              <a:t> drie poorten en naar het </a:t>
            </a:r>
            <a:r>
              <a:rPr lang="nl-NL" sz="2000" b="1" dirty="0">
                <a:latin typeface="Verdana" panose="020B0604030504040204" pitchFamily="34" charset="0"/>
                <a:ea typeface="Verdana" panose="020B0604030504040204" pitchFamily="34" charset="0"/>
                <a:cs typeface="Verdana" panose="020B0604030504040204" pitchFamily="34" charset="0"/>
              </a:rPr>
              <a:t>westen</a:t>
            </a:r>
            <a:r>
              <a:rPr lang="nl-NL" sz="2000" dirty="0">
                <a:latin typeface="Verdana" panose="020B0604030504040204" pitchFamily="34" charset="0"/>
                <a:ea typeface="Verdana" panose="020B0604030504040204" pitchFamily="34" charset="0"/>
                <a:cs typeface="Verdana" panose="020B0604030504040204" pitchFamily="34" charset="0"/>
              </a:rPr>
              <a:t> drie poorten.</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2" name="Tekstvak 11"/>
          <p:cNvSpPr txBox="1"/>
          <p:nvPr/>
        </p:nvSpPr>
        <p:spPr>
          <a:xfrm>
            <a:off x="2843808" y="2574353"/>
            <a:ext cx="3744416" cy="70788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5. De poorten van het nieuwe Jeruzalem</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Ovaal 3"/>
          <p:cNvSpPr/>
          <p:nvPr/>
        </p:nvSpPr>
        <p:spPr>
          <a:xfrm>
            <a:off x="2195736" y="3573016"/>
            <a:ext cx="4536504" cy="2304256"/>
          </a:xfrm>
          <a:prstGeom prst="ellipse">
            <a:avLst/>
          </a:prstGeom>
          <a:noFill/>
          <a:ln w="76200">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8239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28392"/>
          <a:stretch/>
        </p:blipFill>
        <p:spPr bwMode="auto">
          <a:xfrm>
            <a:off x="-18349" y="2420889"/>
            <a:ext cx="9311535" cy="4437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0" y="2924944"/>
            <a:ext cx="9293186" cy="1200329"/>
          </a:xfrm>
          <a:prstGeom prst="rect">
            <a:avLst/>
          </a:prstGeom>
          <a:noFill/>
        </p:spPr>
        <p:txBody>
          <a:bodyPr wrap="square" rtlCol="0">
            <a:spAutoFit/>
          </a:bodyPr>
          <a:lstStyle/>
          <a:p>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Hand.1:8b […] en </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gij zult mijn getuigen zijn te Jeruzalem en in geheel Judea en </a:t>
            </a:r>
            <a:r>
              <a:rPr lang="nl-NL" sz="2400" dirty="0" err="1">
                <a:solidFill>
                  <a:schemeClr val="bg1"/>
                </a:solidFill>
                <a:latin typeface="Verdana" panose="020B0604030504040204" pitchFamily="34" charset="0"/>
                <a:ea typeface="Verdana" panose="020B0604030504040204" pitchFamily="34" charset="0"/>
                <a:cs typeface="Verdana" panose="020B0604030504040204" pitchFamily="34" charset="0"/>
              </a:rPr>
              <a:t>Samaria</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 en tot het uiterste der aarde.</a:t>
            </a:r>
            <a:endPar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kstvak 11"/>
          <p:cNvSpPr txBox="1"/>
          <p:nvPr/>
        </p:nvSpPr>
        <p:spPr>
          <a:xfrm>
            <a:off x="-18349" y="2420888"/>
            <a:ext cx="9162349" cy="4001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Vanuit het centrum</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0" y="4149080"/>
            <a:ext cx="9293186" cy="2677656"/>
          </a:xfrm>
          <a:prstGeom prst="rect">
            <a:avLst/>
          </a:prstGeom>
        </p:spPr>
        <p:txBody>
          <a:bodyPr wrap="square">
            <a:spAutoFit/>
          </a:bodyPr>
          <a:lstStyle/>
          <a:p>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Matth.28: 18</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 En Jezus trad naderbij en sprak tot hen, zeggende: Mij is gegeven alle macht in de hemel en op [de] aarde. 19 Gaat dan henen, </a:t>
            </a:r>
            <a:r>
              <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rPr>
              <a:t>maakt al de volken tot mijn discipelen </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rPr>
              <a:t>doopt hen </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in de naam des Vaders en des Zoons en des Heiligen </a:t>
            </a:r>
            <a:r>
              <a:rPr lang="nl-NL" sz="2400" dirty="0" err="1">
                <a:solidFill>
                  <a:schemeClr val="bg1"/>
                </a:solidFill>
                <a:latin typeface="Verdana" panose="020B0604030504040204" pitchFamily="34" charset="0"/>
                <a:ea typeface="Verdana" panose="020B0604030504040204" pitchFamily="34" charset="0"/>
                <a:cs typeface="Verdana" panose="020B0604030504040204" pitchFamily="34" charset="0"/>
              </a:rPr>
              <a:t>Geestes</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 en </a:t>
            </a:r>
            <a:r>
              <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rPr>
              <a:t>leert hen </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onderhouden al wat Ik u bevolen heb. 20 En zie, Ik ben met u al de dagen tot aan de voleinding der wereld. </a:t>
            </a:r>
          </a:p>
        </p:txBody>
      </p:sp>
      <p:sp>
        <p:nvSpPr>
          <p:cNvPr id="4" name="Tekstvak 3"/>
          <p:cNvSpPr txBox="1"/>
          <p:nvPr/>
        </p:nvSpPr>
        <p:spPr>
          <a:xfrm>
            <a:off x="1115616" y="3810526"/>
            <a:ext cx="8105562" cy="338554"/>
          </a:xfrm>
          <a:prstGeom prst="rect">
            <a:avLst/>
          </a:prstGeom>
          <a:solidFill>
            <a:schemeClr val="tx2">
              <a:lumMod val="50000"/>
            </a:schemeClr>
          </a:solidFill>
        </p:spPr>
        <p:txBody>
          <a:bodyPr wrap="square" rtlCol="0">
            <a:spAutoFit/>
          </a:bodyPr>
          <a:lstStyle/>
          <a:p>
            <a:r>
              <a:rPr lang="nl-NL" sz="1600" b="1" i="1" dirty="0" smtClean="0">
                <a:solidFill>
                  <a:schemeClr val="bg1"/>
                </a:solidFill>
                <a:latin typeface="Verdana" panose="020B0604030504040204" pitchFamily="34" charset="0"/>
                <a:ea typeface="Verdana" panose="020B0604030504040204" pitchFamily="34" charset="0"/>
              </a:rPr>
              <a:t>Discipelen van  Rabbi Jesjoea die de Torah van zijn Vader onderwijst</a:t>
            </a:r>
            <a:endParaRPr lang="nl-NL" sz="1600" b="1" i="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575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3" grpId="0"/>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107504" y="2492896"/>
            <a:ext cx="8928992" cy="1938992"/>
          </a:xfrm>
          <a:prstGeom prst="rect">
            <a:avLst/>
          </a:prstGeom>
        </p:spPr>
        <p:txBody>
          <a:bodyPr wrap="square">
            <a:spAutoFit/>
          </a:bodyPr>
          <a:lstStyle/>
          <a:p>
            <a:pPr lvl="0"/>
            <a:r>
              <a:rPr lang="nl-NL" sz="2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Jesaja 40:1</a:t>
            </a:r>
            <a:r>
              <a:rPr lang="nl-NL" sz="20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nl-NL" sz="2000" b="1" dirty="0">
                <a:solidFill>
                  <a:prstClr val="black"/>
                </a:solidFill>
                <a:latin typeface="Verdana" panose="020B0604030504040204" pitchFamily="34" charset="0"/>
                <a:ea typeface="Verdana" panose="020B0604030504040204" pitchFamily="34" charset="0"/>
                <a:cs typeface="Verdana" panose="020B0604030504040204" pitchFamily="34" charset="0"/>
              </a:rPr>
              <a:t>Troost, troost mijn volk, zegt uw God. </a:t>
            </a:r>
            <a:r>
              <a:rPr lang="nl-NL" sz="2000" dirty="0">
                <a:solidFill>
                  <a:prstClr val="black"/>
                </a:solidFill>
                <a:latin typeface="Verdana" panose="020B0604030504040204" pitchFamily="34" charset="0"/>
                <a:ea typeface="Verdana" panose="020B0604030504040204" pitchFamily="34" charset="0"/>
                <a:cs typeface="Verdana" panose="020B0604030504040204" pitchFamily="34" charset="0"/>
              </a:rPr>
              <a:t>2 Spreekt tot het hart van Jeruzalem, roept het toe,</a:t>
            </a:r>
            <a:r>
              <a:rPr lang="nl-NL" sz="2000" b="1" dirty="0">
                <a:solidFill>
                  <a:prstClr val="black"/>
                </a:solidFill>
                <a:latin typeface="Verdana" panose="020B0604030504040204" pitchFamily="34" charset="0"/>
                <a:ea typeface="Verdana" panose="020B0604030504040204" pitchFamily="34" charset="0"/>
                <a:cs typeface="Verdana" panose="020B0604030504040204" pitchFamily="34" charset="0"/>
              </a:rPr>
              <a:t> dat zijn </a:t>
            </a:r>
            <a:r>
              <a:rPr lang="nl-NL" sz="2000" b="1" dirty="0" err="1">
                <a:solidFill>
                  <a:prstClr val="black"/>
                </a:solidFill>
                <a:latin typeface="Verdana" panose="020B0604030504040204" pitchFamily="34" charset="0"/>
                <a:ea typeface="Verdana" panose="020B0604030504040204" pitchFamily="34" charset="0"/>
                <a:cs typeface="Verdana" panose="020B0604030504040204" pitchFamily="34" charset="0"/>
              </a:rPr>
              <a:t>lijdenstijd</a:t>
            </a:r>
            <a:r>
              <a:rPr lang="nl-NL" sz="2000" b="1" dirty="0">
                <a:solidFill>
                  <a:prstClr val="black"/>
                </a:solidFill>
                <a:latin typeface="Verdana" panose="020B0604030504040204" pitchFamily="34" charset="0"/>
                <a:ea typeface="Verdana" panose="020B0604030504040204" pitchFamily="34" charset="0"/>
                <a:cs typeface="Verdana" panose="020B0604030504040204" pitchFamily="34" charset="0"/>
              </a:rPr>
              <a:t> volbracht is</a:t>
            </a:r>
            <a:r>
              <a:rPr lang="nl-NL" sz="2000" dirty="0">
                <a:solidFill>
                  <a:prstClr val="black"/>
                </a:solidFill>
                <a:latin typeface="Verdana" panose="020B0604030504040204" pitchFamily="34" charset="0"/>
                <a:ea typeface="Verdana" panose="020B0604030504040204" pitchFamily="34" charset="0"/>
                <a:cs typeface="Verdana" panose="020B0604030504040204" pitchFamily="34" charset="0"/>
              </a:rPr>
              <a:t>, dat zijn ongerechtigheid geboet is, dat het uit de hand des HEREN dubbel ontvangen heeft voor al zijn zonden. </a:t>
            </a:r>
            <a:r>
              <a:rPr lang="nl-NL" sz="2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3</a:t>
            </a:r>
            <a:r>
              <a:rPr lang="nl-NL" sz="2000" dirty="0">
                <a:solidFill>
                  <a:prstClr val="black"/>
                </a:solidFill>
                <a:latin typeface="Verdana" panose="020B0604030504040204" pitchFamily="34" charset="0"/>
                <a:ea typeface="Verdana" panose="020B0604030504040204" pitchFamily="34" charset="0"/>
                <a:cs typeface="Verdana" panose="020B0604030504040204" pitchFamily="34" charset="0"/>
              </a:rPr>
              <a:t> Hoor, iemand roept: Bereidt in de woestijn de weg des HEREN, effent in de wildernis een baan voor onze God. </a:t>
            </a:r>
          </a:p>
        </p:txBody>
      </p:sp>
    </p:spTree>
    <p:extLst>
      <p:ext uri="{BB962C8B-B14F-4D97-AF65-F5344CB8AC3E}">
        <p14:creationId xmlns:p14="http://schemas.microsoft.com/office/powerpoint/2010/main" val="30809977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611560" y="2420888"/>
            <a:ext cx="7848872" cy="461665"/>
          </a:xfrm>
          <a:prstGeom prst="rect">
            <a:avLst/>
          </a:prstGeom>
        </p:spPr>
        <p:txBody>
          <a:bodyPr wrap="square">
            <a:spAutoFit/>
          </a:bodyPr>
          <a:lstStyle/>
          <a:p>
            <a:pPr lvl="0" algn="ctr"/>
            <a:r>
              <a:rPr lang="nl-NL" sz="24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Wat gebeurde er in die </a:t>
            </a:r>
            <a:r>
              <a:rPr lang="nl-NL" sz="2400" b="1" dirty="0" err="1" smtClean="0">
                <a:solidFill>
                  <a:prstClr val="black"/>
                </a:solidFill>
                <a:latin typeface="Verdana" panose="020B0604030504040204" pitchFamily="34" charset="0"/>
                <a:ea typeface="Verdana" panose="020B0604030504040204" pitchFamily="34" charset="0"/>
                <a:cs typeface="Verdana" panose="020B0604030504040204" pitchFamily="34" charset="0"/>
              </a:rPr>
              <a:t>lijdenstijd</a:t>
            </a:r>
            <a:r>
              <a:rPr lang="nl-NL" sz="24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a:t>
            </a:r>
            <a:endParaRPr lang="nl-NL" sz="24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2" name="AutoShape 2" descr="data:image/jpeg;base64,/9j/4AAQSkZJRgABAQAAAQABAAD/2wCEAAkGBhISEBUUExQUFRUUFBQVFBUXFBUUFBQUFRQVFBQUFRQYGyYeFxkjGRQWHy8gIycpLCwsFR8xNTAqNSYrLCkBCQoKDgwOGg8PGiwkHyQsLCksLCksLCwsLCwsLCwsKSwsLCwsKSwsLCwsLCwsLCwsLCwtLCwsLCwqLCwsKSwsKf/AABEIALUBFgMBIgACEQEDEQH/xAAbAAACAgMBAAAAAAAAAAAAAAADBAIFAAEGB//EAEoQAAEDAgMEBQYLBgUDBQEAAAEAAhEDIQQSMQVBUWEGEyJxgTJCkaGx8AcUI1JicpOy0dLhM1NUgqLBFUNzkvEWs+I0Y4PCwyT/xAAaAQADAQEBAQAAAAAAAAAAAAABAgMABAUG/8QALREAAgICAgAEBAYDAQAAAAAAAAECEQMSITEEIlHwE0FxsRRhgZHR4UJSoTL/2gAMAwEAAhEDEQA/APEQpAKAKkHLGJgIgahB4RGuCwQrWjgPQiNYOA9CGHK22Rsd1Uzo1BtRVsKTfCFKNDMYDZPIK5wnRDFVBLaJ/wBq6XZuAbRgtAlXlHpDWGhgLll4h/4ousa+Zxg+DzGRPU+oIZ6F4puuHP8AtC9EodKKwTtHpbU3hJ+IyeiD8OJ5b/0xiBrh3f7B+CidmOb5VEjvp/ovZcN0ycPNHoTQ6V0neXSae8BMvFT+cQPGjxRmFb+7H+wfgn8JsYv8miD/ACD8F7FS2zhDrSpj+UJxm1MLuYz0AI/i3/qDQ8swfQdzvKZTaObWz7FaM6AM/wDb+zb+C9Ha/DO81o8Vv4rhjx9KH4lsNL0PN6nQss0pUnfyM/BDGx6bfKo0x/8AEz8F6a3Z1E6OcPFbOxKZ870gKkc/qbg86o4Ch+6pfZU/wT1HZtD9zR+yp/lXaO6OUj80+Ci7osw6GO5UWWIVKJzlHZVDfRofY0/yp2lsfDfuKH2NL8qtW9GI0ciM2I8ecE26G2iJ0djYb+HofY0vypynsPC/w+H+wpflRRs94RqeHcNya0B6sE3YGE/h8P8AY0/yqY6P4T+Gw/2NP8qabTKldHgi4oTPR7Cfw2H+xp/lUHbAwn8Ph/saf5U8XFCe9EKiV9TYeF/h8P8AYUvypOrsbDfw9D7Gl+VWVWok6r0C8YorKuyMN+4ofY0vypOrsnD/ALmh9jT/ACqyqvSVVyA1FZV2VQ/c0fsqf5UlW2dR/c0fsqf4KzqvSdaogKzk+mGDpCgIp0wetboxo81/ALEbpkfkB/qt+5UWIkJdhdlbD2f1NMmiCTTpkk7yWAn1ymndF9nv/wAkBUWzseBSZyYz7oTrNq8CvIanfbLqhx3wcbPf5pb4pLE/BLgz5FVw5JiljvpJmltHmsp5V1Jm1i/kUlD4HaecfL2ldXhOgzabYa9tkKntK+qepbQ4lLPJkl2xlFLoAOhdXc5plE/6LrjcD3J6htA7iU+zaZB8oqe0g0UI6K4gasJUn7Fqtt1bvQunbtV24pujtc7ytuwUzi/8PePMd6FjaB3g+hd3T2tOoEdyKMXTPlNbysEyyMFv0ODbSHjwRmUxqNfV3rtHNw7rGmw84C0/ZmGP+WBpoY000Kopgv8AI5D4vvMjn+I48kenm0E++7mfYumfsPDH5w5hxsTvuo/9P0QRD3aQASDAm5FpvxVFMGyKSnUeBJJJO4aev2o1PGvnyrHT9Bw5qyd0dkyKu/5t8o80EGy0NgP1zsPGxE8ANYComDZC9HHP8OP4cuaZp7Tdu/U8xyWn7JqcARE2eBJ3DuW/8PqNE5CTvgg+FjonVGtDDNoHfqjM2jPv7FXfF3jVrp86GuvwAMKYtra1+XABOqBSLNmNRRilVg+86BEb/wAfinQNEWYrqXWquDlvrPf+yawaIfNRRLwkusKg7ElGzaDrsvJAfQYdwSrsQUJ+LShUWGqbOplAfsemeKg7GrYxwStsbkBU2Aw8UtU6OM5qw/xHmnKTSRJUpTcezcnnHT/YTGYVpE/tmD+ir+CxXfwmf+jb/rs/7dZbTQyWhJLk8lwf7Nn1G/dCMI3FLYWmerZ9Rv3QmKbeCgx0GnmitJ3FC+LkiSpstolGGqNVw1TLcYUhTnmmWCNfQloYfpbSdCaZtiBEyVVMcSUYEcJ5oUglvR20dPWrGltm1vErnMwAtF0VjrXPLVDVGOlbtE7iiMx54arn2yBJcWjnqeQRvjd7AaTz8eA5raGOlp4+Y3H1fp4phmOtMG9rT7+Nly7MW7lxtPoA396ZGPN9SPV3cytoazo242Zh1rAAWv3jXw9KPTxuXSLc+Nu0ZgeJJ5LnaWO36czrH9kTD7SbIOk+Rrfm1sn0wm1FOkGPykgxmjNlJBdHIEg7tSWhbGNcZOYAaDeJm4zRBPJo8VRDF04d5IaD2oIDc3F1hmNt5KOK7YiXSbiHDMBuA+a3uCZIDRe/HI4ybxEGOJJPZH1j4IzcQ6b+r8dXeACoKVQAC4AnyYIptjflA7R7yj062txOmozHhDh5I7rp0hHFF4MX6hJmxHCbwPEqTcYCBw47j9Uxf0KppuNswzRpaGNEbjq496IMVF73Fp8p3L6IVUhdUWZcDqAeWUesbvErA1h3Dmf109CrW4vdafmg9lv1ydUT4xadPpOE+DQSjZtR11Fk+y59iicK06F2nEHxS9KsTxA77nv4I4rBHY1M38S+l6R+qA7AH5wPfInvsmGPJNgjBkIOVAtoq6mAfwB32cL+mEpWoPaO0DG87gOEq8cUIuSfFKJs58jf6EJ5VjjMNBtodOXEJGpRJIA1Jgd5T7JjDexcBnJe4dlpgcz+it6hRaFEMY1o0aI/EoVcLkySvkSLtnF/CY7/APjb/rs/7dVYo/CX/wCkb/rs/wC3VWKmJ+U0+zyTAuJY3hkb90KyoVmjvVbhQcjPqN+6E1TwrtUJDIsM06FFqYIgBxEDjxSGXKJFzvRabS7WRzmD6N3ep0MHD9zREen9ER5DYzGZ0G9Ca63YiDv1vvgb+/RbZUaL68T+vnHkFgjQcLTodPw5rWcQeHL2HieQS7mmSZkRxHhmPmjkEWmxrjI7Mad0XjgiYNSE2gj33xp4Jhpa08Xeoc+SAHkWaIbvdBJM7gNfFZlgmQIBki+UcyfOdyRCHp1C4yTMzHPhkH91NotEixvvE8z5xQiNDftTyc7kTo1qNSYdJjkB2W/VRsARrjOW899z3ncOSdpPLRftaWEAdwlKCqG9lgk2kncOLiovEGS7+YQXv+iwbhb0o9mHPjUmOzumXHK0awbw508tynnF5DwXEAXl794H0W+90tmlwBFxfJILGcHvEDMeU7uaxjxlku8rynQczovlpi4DTbfvTIA80XAAAI39rKwTaAZDnanv9KaFQM+cS7xc42Fzu3JBjiCAPK82mCYaL9p53nvRGVOzZwjznjXW7G79fbygsYdbXJ3gOAvcljfRv1R6D3QBJy66y53LgAq4TYQCNWMGv1ngxJ97QjNq7g641JzQ0b9PfhG5kAthirwIzRw0HOFNmNtM2GpuL8gqdtURwZNzveZJOu7VMUpN3CPmtjTv9/wVLVC0WjcUTrpuFjPMorawm4E7raeCr21FIVEthLQYpM4NpqG2g1dw5d6r9nYN1Z0aNHlO/sOfs9vTUqQa0NaIA0H4oCTlXBjWBogLCpELCFN2yQCol3JiqLxv7il32XPJ0y0AdRstPJBwGGmrJ80T4mw/umGi6NhKcTzPsRUuGNPhB1xXSDpbmqOpUXZWsMVKgAc579OrojQni42Eemy6ebbOHwsMMPrHI07w2O270W73BedbEpgkucSKdFpe4jUCQAG/Sc4ho5mdytixbJyZOPHI506r06eDYHkZ3VmG5c4wGVQROriCRJ0kwNCBtcn0y2g6s3O6BL2gNHksaGvysaNwHvqsXRDCkuQTk2xfB4eGMJ3sZb+UJhu0H+SYgaKzobLmjTNr06fj2Gpb/DSNbRxXDsn2XoHTeD3xu97Jg0mHUaCS0XzcwDqfUsptM2aI4nf3BbOBa0S3V2t987zr4BLYSDZLrEAAhuWYk8HPkFzvoNgc7qfVuDiTGky4dwExZgMmBqY1UBRIPlQZid8TAEeYCTHFb6h0N1icoeWuLc0wepo+VUPa8p1hM3EAkxtzS3smzpswNl5sfJbuH0iVtjmETJg6yRDTrEjy3X0EozcIGucxha7XMOsOZ2XfXrEW3djh3FadYfNvDXOpgEaDLQpa+J4TCNmNDgS4lwkjz3Nm2abMbrZbFSNDLdAYsDwa3zjrfktsdMNgh0dpvZqE7vlXQN825eCP2Kd3RmiIAuRMABg13aBGzGUcKCJOYAmSHGZ7xu8FM4gEWsz5wOUk2hrOJQajc7gHkiL5G3jSHVHbh7ytuq2LpEC3WWys4NotsCY0PGL6oowek2TlO8Aincm89qqefA8PBa64wXB4sDNUggfVpNJuYG7hqhBgAjtEOM5LmrUN/wBoYlrY9R8SfrQT5ssg/Ro6Wa4NIcZA14WlMAnmMAOabjs0x5dUjznuH48d10y2oS4mRnaO04lxbTBg9m0ezTkUux4ZJMht89R2Zr3uN8rBYgTNvcb6oENBacsSykCA4je58mSNLdyJg4DWtIIhnGe3VPcDpfTu11RG1NOyC4HssAkU7SC88dLc0Gm0lxk/KAbpysBmWti1pN90jfdTY6RDS4xJc+JLoN2MgyPc3TGG8LT7USbXc88vmk7vfuPiHtyXADZsPOcQfWJuq0OhvkQ0RlbDs7ncSBru4o9N7zd5BNoEDs+KFc2G+KGWCYcQQdzZsPCPUUyHpRrlMPTWAbFRObNwbqz8os0eU7cBw7+SR2dhH16mRmmrnRZreJ58Bv8ATHcYPCNpMDGCAPSTvJPEpZSrgWUqC4ag1jQ1ogD3JJ3lGlRChiK7abcziABxIHrNkEznNYvGMpU3VKjgxjRLnGwA97c1xG3OkmIrHLTd8UpmQMwccRUBGvVNaXUx35TcGUntbb9TE1CWkMayS2p5tPcTSmxfE/Knc7shtyUq20aeGbAGao6DlJIdpZ9Vw7TZkHLZxBklo1tFc0lbKqFcyAP6LVXdttUlw1dUzUy203fmcQe+F1nRDatZ7TRruZUc0B1Oq17Xl7TctfBnMJBuLjuK86xuPqVTNRxdGjdGtHBrBZo7ksKrmOD2OLXtMtcLEEaK08bnHWT/AOAs9uAunWNsue6MbeGKwzals4OWo0bniJI4Ai47+SucTXysdLg2x7RIAbwJJt/yvJXlbjIafmo8w+EDanXYwtHk0QKY7/KefSQP5VTYzEBlFlJuroq1DxJB6pv8rCT31DwTm08NTqYp3VFzqQh9Wo4ZRlBl778dBxMQLqhxOIzOc7SSTHCTMf28F6sOYo0lToq+kL/kh9dv3XrEPbs9UPrt+65YqEpdnc4CqDQpCJ+SpX/kahVsNJkyVLZuDPUUjP8AlU/uNRyx2kWXiPhnYlwKOpjQNvxUxTEluU5iLBuo5kmzQmKVKbOt3G/idysOqGVpIbHGbGNxbq5K5UFIoHYIZZIbDXZhrkkRAAmars2nNFbTqAlpNUudcMDorOBtJsW0Wa8NN4KtnNaQ4RUzuAjQ1CPmtZ/ljmlfirRIaLAh72se6m0ZQe3UxMeVbyZ05JlKzUKua3yXtp9l9yWltGmZBgwZxDtdQLjgouaZaMz2gklpyE1C0gTlAEUhciNdFZtl4d1T3Ot2WnKOtaItRBezhGYiJMZgMyXq0ZdDwRniaYDXV64Ley7EPyfJssZb3XHnFMDAMfTENpNkTme8kCmwGCXPqXlxaSWxIdHlRdLPpAGQQydXwXPqGWgmlTcSd5bJG+B5JCs6GJOXsuY4gOnKR8Vph1yXuj5V0mbGTBuZJI6Ra3t5hEQcQ8kF2oDcOzWYPlQdb6EJ0zFecLDcnVmX3bSDzndE3qPFhoZknXwWqdIwXE0yWEDzhSo3A7Fi1x0vNk81jW/J9qm1xvQaS6u8uBOaoBdg3wNI+qtl9N7iwlrnMzw1jTUw+HDb5q5lpBOkEgcJ1TKQtCdFhILmlwDtahjPWvo0ujIJMWkWEEotIuBAO4x1bC0nQQ6o6ZdYC8A3vCLSaHOztcKjhnzVnNIpUh+7YyRJvBPldmDFwCtp06mYhg6pw7T4fnq6k5WAkuYToLASZBiE1gFqb3ONntL4mLupUwdW5gDeQRfcSALrGs3tIiZfXkRbcyDbWItqb3R30gRBaxrYBbSe8tqVMxyh7jmkNzFvzp0AMtWspYW5mu0OSlTkNaGwJdBdbTeRfmQmTNQJz25AR2aW8Xz1L5TMm2/0HwKagNMOLLAjI0SdSQ0lvgb7xOs3lmuGkfKTMgVDTkAXFyJEjtaeKI2iJkwXjzsvsvbvTbIxqiwzmce0dwJgW01glMNKiIC0XLWYJnR9n4N9eoKdMXOpPktbvcfe6FgMDUrvyUxwzOM5Wg8eJ4NFz6SPRtj7IZhqWRve5x8pzuJj2bk0eWLOev1M2bstlBgYzvcTq529x97BNQtNdJQ8Vim0mF7iAAJJJgWEkk7gAJJ3AFRck+Tn5bJYnEtptLnEAASvOdt9JH4yYPV4aOMGq0tMl41DYJ7E9/Ie3uk3xsubmAw7TJsJqZXOFjmuw2It5snlQ4/bHVBsDtkB1JpaB1bTGWs8b3kQWNuAIefNCrCMpv37v7F1FQVvsd2ltbqQGj9rYtbDctEEAte8aGrva0+TZxvAHO9aSSSSSZJJMkk3JJOplK9ZqSSSSSSTJJNySTqZWw9d8YqCpE223bDuqKJqIJJWoRsx1nwfbZNGvUYGl3WMlrQQO3TuJJsG5S6TwVvtjbzWvLazjVeDDaFP9mw2yiSO06Iu4HuOi4PCtcXgMnMTAiQb8wu86P8ARxlBpfUh1Qiw3N7ua87xLhCWz7fyL4k30ctjcS+oYcA0fNFgDxJ1ceZ8IQaeySVcYnDDrCeaM1gAU5eIaXBdYl8zlek2BDcOP9Rv3XrSa6Y1PkB/qN+69aVsUm42QypKRc7LfNGkB+6p/carTDUpXnmyOllWmxgcA4BrRzgNAXV7K6XYd+pLDzXDOLRZdHUNwTDEhQOBAMtdB46kDg3ggDaTSJa4HuKXfjjxUaYeAeKo1dA2Q4icroJvcveZMRuASuOwVRpa4illvOZ+SnRbeIZHyh7yJtwCeGL5qYqtOo00kA3TptAoqXdntjsudMVqjM1er2Q0totPygES2XknQcFDF1crQwNqy6xoS0VKlj2qz2yW+UNTAEQGglWlRzcznCz3AA1Bd8TMAmco1Fo1Omqrn4GBlFRwZlALR2aj406ysSXOneRHdvVE/X3790LRut2vNa8AGGEt+L0SwdoVMplxy7oOm+BARjBla8up5gSDiHNAaw3d1VJrgHPIDb2EAza8ap4Z5g9mnAIZRaT1QvINWCM5O8DWddyUoVAXAnLWe0wS35KhSaABHaMOGZkgXEmYm6dL379/UDLEVnUgO2BSlrmODjWq1hvaA6GsDhlMtt2tZ7R2ysAA1zKVOm4k06Ba3M8iQHGR2NRA3TCR60l73sMkSHYirGSmBFmRAAiXW4X3RouLW5mPs4CcQSHPqaNimwGRaBMgiJJtKagWN1HzDHNpkx8nSDQ6nRyiGlzgA4S3NECBHgo581R2QsqVqZgh2c06TRcNBDYLgRvy6mBZDaHvY3I5zKU/KZswqvA8oB1xlNhIsbwYIKjkDWBjx1VPNDaTO0+oJyjPd+YSRfkO4Mvfv39QBsNhnU3OPlVHEk13gBjGnXq+0dSXHQGCZbdYyu0tcQ57ASQ+q7J2nXIaJMaudpxM6gqGIIEBxMG7KDG5XO7UiYMnXkeJmQjswxmXEGAA1oaGZRqAS0wddBa28WRv1B9DMO4uu1rW0yAc1pfb6FtQPA+lslQdUQnVt2pJgCJJJ0AG88luwhS5P7L2O+vDjLKUwHRLqh+bSbv08o2HOITWyejsnNWGZ26ju3/tT4Hsjxky1dvs/AZe067ogWADRuaBuSuXNRFlJRNbH2U2i0QAI0aLxOpLvOcbS4+xOViTYKbnJWtimU2uqPcGtaNT73MozkktP3ObmTsnisS2kzM7QeJJOgA3kryrpJ0jqY6rlYcuHbqbgVS0yYNppNImROY3iACk+mfTF+MqmjTOWmJa64HJ1O5Em/bIm3Z0zFUr67WsJj5Ocsdlrqz2xLLXbTEjMZMWaIJkUhjbd/t/P8FklHvsexe0GtaCBLT+yY4kioRI66o060w4dlps8gyCGuzUtSoXOLnEuc4y5xMkk6knigVcSXOLnGSY5AAAAADcAAABuAAUS9dsVqqQrd9jGdZ1iXzrXWImGXVFHOg9YsYZKxjq+hVIdY6ofNEDvK6jFY5c5sT5Ol3o9XFLxc3nyNnoY1rElVqXQKuJS9XEpHEYlGMLC2VvSvETSH+o37r1ir+kVaaY+uPuuWL0MUaicWR+YrsOey36rfYEWyXw57Lfqj2BGBXPLs6F0M0a72+S4jxVnh+kVVvldoetU7SiAqTQ50+G6SMPlS087hXGHxQeJa4O7jPqXBArbRBkWPEWKWja+h3xqFQdUXJYfbldnn5hwd2vXr60/S6SA+WyObT/AGP4oULqy8zqVQBwIcA4HUOEgxyPcPQEhQ2rSd54HeMvrNvWnqZm+vPd6VhSPxGmS05B2RDRfKBfRsxvPfN5U6+Ga4h4Yx1QRlc8GRBkXAJtJI58FNEocUdmuQUJt2e4EucM9Rwb23ZS1n0WiJht919eKlRoG4Y3tTDqr2htiJOVp7Q8RPNPg3Uy5I5sagFLAsZeJPztT3chbRTx2JLiCQBAAsImN/ep5+Nhz0Vjs3ow6uMzjlp6gyJcOXzR9I+AKyyV2LKK7KTDYZ9V2WmJiJOjWAmAXHd3XJ3ArrNj9Hm0oN31CD2oGaIAIYJhjb6zPEwcqucJsxlNgawBrRvjUmxyg3JPzjc8wiU7iG9lu8nVx5neeQ05RBzy39Cbl6BsNRDdIJ3nzR3fOPPl6X2mAlaLY9Hv7+wIubeTYaoLL6EJKzK+Ia1hc4w0XJPAXk8l45086cvxFQUaJIH0ZJaDYPtfO4HsjcDOpCa+En4QC93UUDbTk4gkFx40wRp5xHAFefUWQIkF7ruc/KcvznvHaMdrvm2tl14MW73l+n5/mxv/AAq+f2/sfwpytcAS1jcoeRMiZLaTMwMVHZSBBgBribApbE4vO6YAAENaPJYwTDRyEm+pJJMkkkFbEgw1shjdATckgBz3bsxgaaAACwQhUXoJUKMZ1svS4es6xEwxnWs6B1i1nWMMh6d2fSlwVdSEq92fSi6hmnqi2KNst34jK2Eq/FpTGYlIuxS4owtHTKVD9bEJKviEtUxCXdWV4wJSmLbaqdgfWHscsSu1anYH1h7HLF1RXByzfJvD+S36rfYEcFAoeS36o9gRQVwy7OyIUFEBQgVsFI0OFzKQQsymEowQPUwQoN9/+FIMS2FElKlXc09lxHcY9iGaaK2lbX38QhaDQ9R27WGrg7vF/wCx9as6HSUNYS5hsdx/FUAp+4SnxnM/KBbQ8JWrboV1Hs6cdLxIApnhd36J9206jtzWjlc257lzmB2fmcSRAGlhdx0AlWFapkaQ12+JsRA1IEaT6lHJTdRKQh5dmOYGg+tVa2SSSO/W3H2L2DB4fIxrY8kADw39/vZeefBvs41KpqGSG6HdJtYelelVX5dJnwzH+wU339DkzS51QGsPnX+jpb6XAIbam/wECwG4NHBBe8nnc/VniT5ymwnx3nWPf30UZT5FUeBkHW/M30C87+Eb4QG02nD0SS4y0wYLiNWyNAPOPuS9PunrcOw0qRl57JIMmTo1vM8d0nhC8iuZqVc2Z3ZaBTc68mGtDiAbxxJJnv7fC+H+J559ff8AoWT0+v2N0Wuzy/tVKkahtzuAz9ljQONgBfgt4jFANyMMiQ57oHbeJHZMTkEmOMlxEkBq+JxeUFvZL3ftHACGjXqmQIAnyiNYAFhLlM69xI5rG+tW+tSget5kaNY22qtdYl2uUgVjB86my6FTan8NQU5zSKRi2M4GgrQVYCVokBDr4hcMnuztitUDxOIShqqFapKA5y6Irg55S5CPqoTqig56C5yqkSbBbRf2fEewrELHO7PiPYVtURN9jdDyW/VHsCMEGh5Le4ewIoXBI7ohApBQBUg5TY6JgqQcogKYplKxidOrCcpPDt0epJFh4JnD0D3qM6KRY01o/wCRr4omULbaB5BY6geS59l6llQltOtkbz0HetYLDWAH/JVZtfEEvvoLBWfRnFgu7XmiSe5et4WMIq8nR5viFLJNRgdOzCBtIA3MDvn9B7VVPrtc/LfWOXgi7R20bgbhrzOqa6A7M+MYkOMw0zf3uuCairn8jsb1Wp6t0Y2c2hhmgCJEn51+KZxFWbAW9veeCJU7IslXO3rz3Pg5Erdm2gej2rkOnnTpmEpljXTUMgx5sjS5u4+rVQ6bdOG4VhZSM1N8XI7hvPsXklbGuDzWqmoahMtA3TcAHUniRey6vC+GeTzy6+4Zy1+pqtiZc6pWLi8izRq3MR2e2NSN4OYzoAlcTiOrJsBUgiBYUW3BYPpmbkaSRrMCxeKLTJjrDwu2kDw+nz3KvDl9BCNI4pSsMHKWZBDlIFUFDBykChBFpsQbCkEYj06a3RopljFGWQtGBKlST1MJdphSNZcsm2dMUkMPrQk61dCq4hLVKiaEBZzJVKqCaig56GXrpSOdsI6ohl6gXKJcmFIYx3Z8R7CtKGKNvH8ViZCMtKPkt+qPYEQJLBbVaQA60AD1QrKnRzXFwuGaafJ2xkn0aa2UdtGNVmYNsoF0qdepRBxUA3KXxlLwp0mSUroYbokm50TdPEJNz4W2Plc8rfZk7ZZdcEDHYgtYd/BBNSBKpsTtIufyCGPEpMbJLWJMOndPerfBDqqVp7Rk9w09aU2bhutOoEXvorB7okE+jRPlfOomC4ecr61Vxsbkn1let/BzsXqqOdwgm64XodsPrq8uHZBXq2NxzKNOAQGtC5fFZeFBDSt/qMV64vewuTuXA9L+noYeqodpxtY+8DmqrpZ05dUPVUd8yeHM/guHxJa28l9Q37QGvHi0JvDeE2e0/wBv5JSko9E8XX7ZfUzPquBAH0juA1hU+JxxaTpn0t5LN1h87mh43aRmxl2hfwHzWcuarwV7+PHquThlOwgKkCoNaitaqWKkbaiNatBEaUrYyQWmxNU2pVjkdj1GTbLRSHKZU8yVFRRdWUqbK2kMurQhPrpZ9ZCNVPGAjmGfWQnVUNz1EuVUiTZIvWsygStSmFJErRKiStSiAhiDbx/FYo1zbx/FYmQrFSnsPtR1MQ32rFi1J9mTa6LKntaRdl/rfos/xQfN/q/RbWLleOJ0rJIwbV+j/V+iNQ2wAfI/q/RYsSvHGug/EkSftkHzP6v/ABUBtmPN/q/RYsS/Ch6AU5A8VtslsBsfzfokG476Pr/RYsVYY4pcIE5yb5LPA7cLBZv9X6Jv/Hwdaf8AV/4rFinLFD0G+JKqs7PYfTZlGn2cPeNetA//ADXPdKvhAq1uyGZBPz83/wBQsWKGPw+Pe6DLLLXs5mptbLTOVoBPnEyb79FW4vHO0E3HaMyXePBYsXowgl0cspNiYciteOCxYqMVE+u5etb+McvWtrEtDWZ8Z5etbGJ5etYsWpGsmMXy9f6KYx3L1/osWIaoZSZv4/y9f6KPx3l6/wBFtYhqjbMi7F8vX+ij8a5etaWI0gWzPjPL1rPjPL1rSxGgWZ8Y5eta+McvWsWI0CzXxjl61nX8vWsWLUYhVrSNFixYsA//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848110"/>
            <a:ext cx="4193123" cy="2730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descr="https://encrypted-tbn0.gstatic.com/images?q=tbn:ANd9GcQfKvpnfAq9EbnRmCE1UUdvLjCIcSkGMXbxjemSkBCkTqjIQsWM"/>
          <p:cNvPicPr>
            <a:picLocks noChangeAspect="1" noChangeArrowheads="1"/>
          </p:cNvPicPr>
          <p:nvPr/>
        </p:nvPicPr>
        <p:blipFill rotWithShape="1">
          <a:blip r:embed="rId3">
            <a:extLst>
              <a:ext uri="{28A0092B-C50C-407E-A947-70E740481C1C}">
                <a14:useLocalDpi xmlns:a14="http://schemas.microsoft.com/office/drawing/2010/main" val="0"/>
              </a:ext>
            </a:extLst>
          </a:blip>
          <a:srcRect l="5177" t="3599" r="4972"/>
          <a:stretch/>
        </p:blipFill>
        <p:spPr bwMode="auto">
          <a:xfrm>
            <a:off x="4716016" y="2848110"/>
            <a:ext cx="3888000" cy="2775895"/>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4608004" y="5589240"/>
            <a:ext cx="4428492" cy="1323439"/>
          </a:xfrm>
          <a:prstGeom prst="rect">
            <a:avLst/>
          </a:prstGeom>
        </p:spPr>
        <p:txBody>
          <a:bodyPr wrap="squar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Joh.14:6 Jezus </a:t>
            </a:r>
            <a:r>
              <a:rPr lang="nl-NL" sz="2000" dirty="0" err="1">
                <a:latin typeface="Verdana" panose="020B0604030504040204" pitchFamily="34" charset="0"/>
                <a:ea typeface="Verdana" panose="020B0604030504040204" pitchFamily="34" charset="0"/>
                <a:cs typeface="Verdana" panose="020B0604030504040204" pitchFamily="34" charset="0"/>
              </a:rPr>
              <a:t>zeide</a:t>
            </a:r>
            <a:r>
              <a:rPr lang="nl-NL" sz="2000" dirty="0">
                <a:latin typeface="Verdana" panose="020B0604030504040204" pitchFamily="34" charset="0"/>
                <a:ea typeface="Verdana" panose="020B0604030504040204" pitchFamily="34" charset="0"/>
                <a:cs typeface="Verdana" panose="020B0604030504040204" pitchFamily="34" charset="0"/>
              </a:rPr>
              <a:t> tot hem: Ik ben de weg en de waarheid en het leven; niemand komt tot de Vader dan door Mij. </a:t>
            </a:r>
          </a:p>
        </p:txBody>
      </p:sp>
      <p:sp>
        <p:nvSpPr>
          <p:cNvPr id="6" name="Rechthoek 5"/>
          <p:cNvSpPr/>
          <p:nvPr/>
        </p:nvSpPr>
        <p:spPr>
          <a:xfrm>
            <a:off x="304800" y="5589240"/>
            <a:ext cx="4211851" cy="1015663"/>
          </a:xfrm>
          <a:prstGeom prst="rect">
            <a:avLst/>
          </a:prstGeom>
        </p:spPr>
        <p:txBody>
          <a:bodyPr wrap="squar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Psalm 67:3</a:t>
            </a:r>
            <a:r>
              <a:rPr lang="nl-NL" sz="2000" dirty="0">
                <a:latin typeface="Verdana" panose="020B0604030504040204" pitchFamily="34" charset="0"/>
                <a:ea typeface="Verdana" panose="020B0604030504040204" pitchFamily="34" charset="0"/>
                <a:cs typeface="Verdana" panose="020B0604030504040204" pitchFamily="34" charset="0"/>
              </a:rPr>
              <a:t> opdat men op aarde uw weg </a:t>
            </a:r>
            <a:r>
              <a:rPr lang="nl-NL" sz="2000" dirty="0" err="1">
                <a:latin typeface="Verdana" panose="020B0604030504040204" pitchFamily="34" charset="0"/>
                <a:ea typeface="Verdana" panose="020B0604030504040204" pitchFamily="34" charset="0"/>
                <a:cs typeface="Verdana" panose="020B0604030504040204" pitchFamily="34" charset="0"/>
              </a:rPr>
              <a:t>kenne</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smtClean="0">
                <a:latin typeface="Verdana" panose="020B0604030504040204" pitchFamily="34" charset="0"/>
                <a:ea typeface="Verdana" panose="020B0604030504040204" pitchFamily="34" charset="0"/>
                <a:cs typeface="Verdana" panose="020B0604030504040204" pitchFamily="34" charset="0"/>
              </a:rPr>
              <a:t>onder </a:t>
            </a:r>
            <a:r>
              <a:rPr lang="nl-NL" sz="2000" dirty="0">
                <a:latin typeface="Verdana" panose="020B0604030504040204" pitchFamily="34" charset="0"/>
                <a:ea typeface="Verdana" panose="020B0604030504040204" pitchFamily="34" charset="0"/>
                <a:cs typeface="Verdana" panose="020B0604030504040204" pitchFamily="34" charset="0"/>
              </a:rPr>
              <a:t>alle volken uw heil. </a:t>
            </a:r>
          </a:p>
        </p:txBody>
      </p:sp>
    </p:spTree>
    <p:extLst>
      <p:ext uri="{BB962C8B-B14F-4D97-AF65-F5344CB8AC3E}">
        <p14:creationId xmlns:p14="http://schemas.microsoft.com/office/powerpoint/2010/main" val="67260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
                                        </p:tgtEl>
                                        <p:attrNameLst>
                                          <p:attrName>style.visibility</p:attrName>
                                        </p:attrNameLst>
                                      </p:cBhvr>
                                      <p:to>
                                        <p:strVal val="visible"/>
                                      </p:to>
                                    </p:set>
                                    <p:animEffect transition="in" filter="fade">
                                      <p:cBhvr>
                                        <p:cTn id="12" dur="500"/>
                                        <p:tgtEl>
                                          <p:spTgt spid="14339"/>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341"/>
                                        </p:tgtEl>
                                        <p:attrNameLst>
                                          <p:attrName>style.visibility</p:attrName>
                                        </p:attrNameLst>
                                      </p:cBhvr>
                                      <p:to>
                                        <p:strVal val="visible"/>
                                      </p:to>
                                    </p:set>
                                    <p:animEffect transition="in" filter="fade">
                                      <p:cBhvr>
                                        <p:cTn id="21" dur="500"/>
                                        <p:tgtEl>
                                          <p:spTgt spid="14341"/>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107504" y="2492896"/>
            <a:ext cx="8928992" cy="1938992"/>
          </a:xfrm>
          <a:prstGeom prst="rect">
            <a:avLst/>
          </a:prstGeom>
        </p:spPr>
        <p:txBody>
          <a:bodyPr wrap="square">
            <a:spAutoFit/>
          </a:bodyPr>
          <a:lstStyle/>
          <a:p>
            <a:r>
              <a:rPr lang="nl-NL" sz="2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Jesaja 40:1</a:t>
            </a:r>
            <a:r>
              <a:rPr lang="nl-NL" sz="20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nl-NL" sz="2000" b="1" dirty="0">
                <a:solidFill>
                  <a:prstClr val="black"/>
                </a:solidFill>
                <a:latin typeface="Verdana" panose="020B0604030504040204" pitchFamily="34" charset="0"/>
                <a:ea typeface="Verdana" panose="020B0604030504040204" pitchFamily="34" charset="0"/>
                <a:cs typeface="Verdana" panose="020B0604030504040204" pitchFamily="34" charset="0"/>
              </a:rPr>
              <a:t>Troost, troost mijn volk, zegt uw God. </a:t>
            </a:r>
            <a:r>
              <a:rPr lang="nl-NL" sz="2000" dirty="0">
                <a:solidFill>
                  <a:prstClr val="black"/>
                </a:solidFill>
                <a:latin typeface="Verdana" panose="020B0604030504040204" pitchFamily="34" charset="0"/>
                <a:ea typeface="Verdana" panose="020B0604030504040204" pitchFamily="34" charset="0"/>
                <a:cs typeface="Verdana" panose="020B0604030504040204" pitchFamily="34" charset="0"/>
              </a:rPr>
              <a:t>2 Spreekt tot het hart van Jeruzalem, roept het toe, dat zijn </a:t>
            </a:r>
            <a:r>
              <a:rPr lang="nl-NL" sz="2000" dirty="0" err="1">
                <a:solidFill>
                  <a:prstClr val="black"/>
                </a:solidFill>
                <a:latin typeface="Verdana" panose="020B0604030504040204" pitchFamily="34" charset="0"/>
                <a:ea typeface="Verdana" panose="020B0604030504040204" pitchFamily="34" charset="0"/>
                <a:cs typeface="Verdana" panose="020B0604030504040204" pitchFamily="34" charset="0"/>
              </a:rPr>
              <a:t>lijdenstijd</a:t>
            </a:r>
            <a:r>
              <a:rPr lang="nl-NL" sz="2000" dirty="0">
                <a:solidFill>
                  <a:prstClr val="black"/>
                </a:solidFill>
                <a:latin typeface="Verdana" panose="020B0604030504040204" pitchFamily="34" charset="0"/>
                <a:ea typeface="Verdana" panose="020B0604030504040204" pitchFamily="34" charset="0"/>
                <a:cs typeface="Verdana" panose="020B0604030504040204" pitchFamily="34" charset="0"/>
              </a:rPr>
              <a:t> volbracht is, dat zijn ongerechtigheid geboet is, dat het uit de hand des HEREN dubbel ontvangen heeft voor al zijn zonden. </a:t>
            </a:r>
            <a:r>
              <a:rPr lang="nl-NL" sz="2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3</a:t>
            </a:r>
            <a:r>
              <a:rPr lang="nl-NL" sz="2000" dirty="0">
                <a:solidFill>
                  <a:prstClr val="black"/>
                </a:solidFill>
                <a:latin typeface="Verdana" panose="020B0604030504040204" pitchFamily="34" charset="0"/>
                <a:ea typeface="Verdana" panose="020B0604030504040204" pitchFamily="34" charset="0"/>
                <a:cs typeface="Verdana" panose="020B0604030504040204" pitchFamily="34" charset="0"/>
              </a:rPr>
              <a:t> Hoor, iemand roept: </a:t>
            </a:r>
            <a:r>
              <a:rPr lang="nl-NL" sz="2000" b="1" dirty="0">
                <a:solidFill>
                  <a:prstClr val="black"/>
                </a:solidFill>
                <a:latin typeface="Verdana" panose="020B0604030504040204" pitchFamily="34" charset="0"/>
                <a:ea typeface="Verdana" panose="020B0604030504040204" pitchFamily="34" charset="0"/>
                <a:cs typeface="Verdana" panose="020B0604030504040204" pitchFamily="34" charset="0"/>
              </a:rPr>
              <a:t>Bereidt in de woestijn de weg des HEREN</a:t>
            </a:r>
            <a:r>
              <a:rPr lang="nl-NL" sz="2000" dirty="0">
                <a:solidFill>
                  <a:prstClr val="black"/>
                </a:solidFill>
                <a:latin typeface="Verdana" panose="020B0604030504040204" pitchFamily="34" charset="0"/>
                <a:ea typeface="Verdana" panose="020B0604030504040204" pitchFamily="34" charset="0"/>
                <a:cs typeface="Verdana" panose="020B0604030504040204" pitchFamily="34" charset="0"/>
              </a:rPr>
              <a:t>, effent in de wildernis een baan voor onze God. </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80" y="4431888"/>
            <a:ext cx="8778875"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05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1"/>
          <p:cNvSpPr txBox="1">
            <a:spLocks/>
          </p:cNvSpPr>
          <p:nvPr/>
        </p:nvSpPr>
        <p:spPr>
          <a:xfrm>
            <a:off x="1403648" y="3284984"/>
            <a:ext cx="6624736" cy="6480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nl-NL" sz="2400" dirty="0" smtClean="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Op Sjabbat </a:t>
            </a:r>
            <a:r>
              <a:rPr lang="nl-NL" sz="2400" dirty="0" err="1" smtClean="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nachamoe</a:t>
            </a:r>
            <a:r>
              <a:rPr lang="nl-NL" sz="2400" dirty="0" smtClean="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wordt gelezen: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547" y="3431381"/>
            <a:ext cx="4706937" cy="325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21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http://wp.production.patheos.com/blogs/lovejoyfeminism/files/2013/03/Torah-Scroll1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212976"/>
            <a:ext cx="3816424" cy="27826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611560" y="2852936"/>
            <a:ext cx="7992888" cy="3600400"/>
          </a:xfrm>
          <a:prstGeom prst="rect">
            <a:avLst/>
          </a:prstGeom>
          <a:noFill/>
        </p:spPr>
        <p:txBody>
          <a:bodyPr wrap="square" rtlCol="0">
            <a:prstTxWarp prst="textCircle">
              <a:avLst>
                <a:gd name="adj" fmla="val 10810031"/>
              </a:avLst>
            </a:prstTxWarp>
            <a:spAutoFit/>
          </a:bodyPr>
          <a:lstStyle/>
          <a:p>
            <a:r>
              <a:rPr lang="nl-NL" sz="3600" i="1" dirty="0" smtClean="0">
                <a:latin typeface="Verdana" panose="020B0604030504040204" pitchFamily="34" charset="0"/>
                <a:ea typeface="Verdana" panose="020B0604030504040204" pitchFamily="34" charset="0"/>
                <a:cs typeface="Verdana" panose="020B0604030504040204" pitchFamily="34" charset="0"/>
              </a:rPr>
              <a:t>De christenen hebben een  hek rondom Torah geplaatst om Jezus </a:t>
            </a:r>
            <a:r>
              <a:rPr lang="nl-NL" sz="3600" i="1" smtClean="0">
                <a:latin typeface="Verdana" panose="020B0604030504040204" pitchFamily="34" charset="0"/>
                <a:ea typeface="Verdana" panose="020B0604030504040204" pitchFamily="34" charset="0"/>
                <a:cs typeface="Verdana" panose="020B0604030504040204" pitchFamily="34" charset="0"/>
              </a:rPr>
              <a:t>te verhogen</a:t>
            </a:r>
            <a:endParaRPr lang="nl-NL" sz="3600" dirty="0">
              <a:latin typeface="Verdana" panose="020B0604030504040204" pitchFamily="34" charset="0"/>
              <a:ea typeface="Verdana" panose="020B0604030504040204" pitchFamily="34" charset="0"/>
              <a:cs typeface="Verdana" panose="020B0604030504040204" pitchFamily="34" charset="0"/>
            </a:endParaRPr>
          </a:p>
        </p:txBody>
      </p:sp>
      <p:sp>
        <p:nvSpPr>
          <p:cNvPr id="3" name="Tekstvak 2"/>
          <p:cNvSpPr txBox="1"/>
          <p:nvPr/>
        </p:nvSpPr>
        <p:spPr>
          <a:xfrm>
            <a:off x="1412032" y="3356992"/>
            <a:ext cx="6256312" cy="2592288"/>
          </a:xfrm>
          <a:prstGeom prst="rect">
            <a:avLst/>
          </a:prstGeom>
          <a:noFill/>
        </p:spPr>
        <p:txBody>
          <a:bodyPr wrap="square" rtlCol="0">
            <a:prstTxWarp prst="textCircle">
              <a:avLst>
                <a:gd name="adj" fmla="val 10910572"/>
              </a:avLst>
            </a:prstTxWarp>
            <a:spAutoFit/>
          </a:bodyPr>
          <a:lstStyle/>
          <a:p>
            <a:r>
              <a:rPr lang="nl-NL" sz="3600" dirty="0" smtClean="0">
                <a:latin typeface="Verdana" panose="020B0604030504040204" pitchFamily="34" charset="0"/>
                <a:ea typeface="Verdana" panose="020B0604030504040204" pitchFamily="34" charset="0"/>
                <a:cs typeface="Verdana" panose="020B0604030504040204" pitchFamily="34" charset="0"/>
              </a:rPr>
              <a:t>De joden hebben een  hek rondom </a:t>
            </a:r>
            <a:r>
              <a:rPr lang="nl-NL" sz="3600" dirty="0" err="1" smtClean="0">
                <a:latin typeface="Verdana" panose="020B0604030504040204" pitchFamily="34" charset="0"/>
                <a:ea typeface="Verdana" panose="020B0604030504040204" pitchFamily="34" charset="0"/>
                <a:cs typeface="Verdana" panose="020B0604030504040204" pitchFamily="34" charset="0"/>
              </a:rPr>
              <a:t>Torah</a:t>
            </a:r>
            <a:r>
              <a:rPr lang="nl-NL" sz="3600" dirty="0" smtClean="0">
                <a:latin typeface="Verdana" panose="020B0604030504040204" pitchFamily="34" charset="0"/>
                <a:ea typeface="Verdana" panose="020B0604030504040204" pitchFamily="34" charset="0"/>
                <a:cs typeface="Verdana" panose="020B0604030504040204" pitchFamily="34" charset="0"/>
              </a:rPr>
              <a:t> geplaatst om de </a:t>
            </a:r>
            <a:r>
              <a:rPr lang="nl-NL" sz="3600" dirty="0" err="1" smtClean="0">
                <a:latin typeface="Verdana" panose="020B0604030504040204" pitchFamily="34" charset="0"/>
                <a:ea typeface="Verdana" panose="020B0604030504040204" pitchFamily="34" charset="0"/>
                <a:cs typeface="Verdana" panose="020B0604030504040204" pitchFamily="34" charset="0"/>
              </a:rPr>
              <a:t>Torah</a:t>
            </a:r>
            <a:r>
              <a:rPr lang="nl-NL" sz="3600" dirty="0" smtClean="0">
                <a:latin typeface="Verdana" panose="020B0604030504040204" pitchFamily="34" charset="0"/>
                <a:ea typeface="Verdana" panose="020B0604030504040204" pitchFamily="34" charset="0"/>
                <a:cs typeface="Verdana" panose="020B0604030504040204" pitchFamily="34" charset="0"/>
              </a:rPr>
              <a:t> te verhogen</a:t>
            </a:r>
            <a:endParaRPr lang="nl-NL" sz="3600" dirty="0">
              <a:latin typeface="Verdana" panose="020B0604030504040204" pitchFamily="34" charset="0"/>
              <a:ea typeface="Verdana" panose="020B0604030504040204" pitchFamily="34" charset="0"/>
              <a:cs typeface="Verdana" panose="020B0604030504040204" pitchFamily="34" charset="0"/>
            </a:endParaRPr>
          </a:p>
        </p:txBody>
      </p:sp>
      <p:sp>
        <p:nvSpPr>
          <p:cNvPr id="4" name="AutoShape 2" descr="data:image/jpeg;base64,/9j/4AAQSkZJRgABAQAAAQABAAD/2wCEAAkGBxQTEhUUEhQUFRQVGBgVFhUYGBgWFxcVFRUWGBcXGBUYHCggHRolHBoVITEhJSkrLi4uFx8zODMsNygtLisBCgoKDg0OGxAQGywkHCQsLCwsLCwsLCwsLCwsLCwsLCwsLCwsLCwsLCwsLCwsLCwsLCwsLCwsLCwsLCwsLCwsN//AABEIAMABBwMBIgACEQEDEQH/xAAcAAABBAMBAAAAAAAAAAAAAAAAAwQFBgECBwj/xABIEAABAwICBQkEBgYJBQEAAAABAAIRAyEEMQUSQVFhBgcicYGRobHwEzLB0TNCUpLh8RQjU3Ki0hckY3OCg7KzwhVDRGKTFv/EABkBAAMBAQEAAAAAAAAAAAAAAAACAwEEBf/EACMRAQACAgICAgMBAQAAAAAAAAABAgMRITESMkFREyJxMwT/2gAMAwEAAhEDEQA/AO3BbBYC2WAIQhaAgIQgBCEIAQhCAEIQgBCEIAQhCAFhZQgMLKEIAQhCAEIQgBCEIAWFlcp5utMVnaSq06tao8VKT3arnEt12vaZaDYWLsoslmedNivG3VYWULBcmYysELKEA3rBCzWWUrSoWVrKytYyqlzmaQfRwZNNzmOc8N1mkhwEEmCLjJWxUTnerRhGiJlxPcM/FLaeDV7SvNtpF+I0dRqVXF7+m0uNydSo5ok7TAF1Z1SeZ6qHaNYB9WpVH8ZPxCuNZ0JilJWUxZUvmnrSgMoQhaAhCEAIQhACEIQAhCEAIQhACEIQAhCEAIQsFAZXB9A4/wBnpmgYgGq6kf8AMa6mJ7XBdW5UcqqeDhuq6pVcNYMFrXu52wSD3LgeO0q8VxXY0BzKjazReA5j9YTlIkKc+0KVifGXp5NarrrnPIvnZbiawo4tjKDnfR1A46jnfYcHe6TeCTBysYm+1q4lPKZ/RKUTDD4kJ8HSgEqqEVULGlQhC1e8AEkwBmShhtpPHtoU3VH5DIbXHY0cSuL84HLB2Khns2NayY94npRtMbhsVs5eYupVePYFhY1sS/WiZkw0C8i0yNkZLlmlMJVJOu9skAGGxEbRfNR/JW062vXHMRtY+bbnBp4FjsPXpvNN1TXFRpnU1g1pBYc29EGQSbmy7RWxQIBaQWkAggyCCJBB3QvKuJouBOXZbwXTOazlH+qdh69Vo1S32DXuAcQ4O1mNk3AgQNk7srpTGnVmVbqToPkKssrKSweJWMTKFqx0hbLWBCELQEIQsAQhCAEIWFoZQhCAEIQgBCELAFGaW0sKJDQ0veRIbkAN7juUlKpvLEk1gJIGoJjb0neHBRzXmldwfHWLW1Kr6Zw7Xue+tU1nuu7N3ZqjIAZDYqhpKnT2ax7I8CrjXpADd8lV9K0oPf5rix2mZ5dkxGlRxtNsnjsi0K08kuW+IpPp0qr/AGtGWsh0azBkC12Zjc6crQq5pNkFR2qvQr05bRy9J06xUhhsYq/o6tr0qb/tMY77zQfintJyZNYPaSEJhhqiEBMFRfKH6IfvDyKlCo7Tg/V/4h5FSz+knx+0KVjmWVH060XV+x9NUbT9EXXm4Z/Z3z0peNTGQnmNF1HuC9avTjt26ryK5V0WYVrcTiGNe1zgNd3S1Jlud4uQOrgrVgeVWEf7mJoE7vaNB7iV56qFLUQmS09MUeVmFY2XYihH940k9QBk9iVHLjAxP6Q3sbUPk1ed8LbYpSi/uUrX0pXHEu5jlzgtlYn/AC6n8q0//eYOLPcepjt07QFyHAPgrUvHSjfbtKlOaykYYdb/AKQMJ/afc/Fau5wsKNlU/wCEfFy5EKkm2Sd06UpZz2g0YKunjnEw2ynX+6z+dau5xcPMeyr91P8AnXN3NAaUl7bL5rPz3lv4KOmf0h0Z+iq/wD/kta3ONRaJNKrBMfVzvx4Fc+DZvlPxSWlgPYmDfWafMfFZH/Rfemzgpp0H+kyhP0VXvb81uecij+xq97fmuRMfvOSkW1Rq8U9st4LGGjpVPnHY7Ki7tePg0pxT5aPeJbSaOt5d5ALleEMC5Uvg8WAILhfK+ZClfNk+DRhou45UYl5cA2kABuMz2u+CrvKDlHi9Zv61zLXDIaDPVe0eK3wWOaAJNjaQCb7rKM5cuHsWPE+8AOIO/wBb0tb3mY3I8Kx8IjTPKjEimSMVXa6xBFV/vAg5Te02yUxyM01XxdF78TUNV7KhYHENB1AxjgOiADcuvndc505iZc2NjQPEq582P0FX+9P+hitkjWLknHnws+Lbbd+arWlWXM9SteJA+SgsfTBnr8QFy0nUqqJpJt1G7VO6WpjZnKhC269HHO4c945ds5F19fA0DuZq/cc5nwU6wqr83Tv6jT4Oqf7jj8VZ2qiB/hihaYcoQFiKY6XHQ7R8U/THSvudo+Knm9JNj9oVTHtsqTyhpiCr5jRYqm8oogryqez0PhznHi6jHlS+ks1EvXrU6cl+zWqUU6pG1FZaBVSSNDEmM/AJ0zEn7QUZQ9ZJ03r8vmkmFKykqWLdsOzenuGrOLbm9vMKEYd58FJ4N/Rtu3Rt3KN6q0ltULgTBdfdl5pZtV4+s4+PrYkC6TNt2RvfZHYs1GiTl35wB80uvtuy9Sqd5KTfVM+8RnsSbAdnnG6/XdYa89U8TkLdfob0aB7Qqbz3gqTxdYeygxcC/EEGPAqGpNNrybbQZ27VJahLYP1WOces237p71O8Hqh8SACDF9+S3pid0Xjbf4FZxWwjP8eK0a/KItlbx9eKpHRJ7OmmDAED8YkJ3g3mIOtEXnpW3+tqjG3Oy4AiD1bE6w7tltm8Xudsjf6KW0NhYMA8CMs7XLczl8NpunnK5oOBl0gNcy+4yWgneJIB4FQ+Cqdc8HC4NoOscp8VNaZo+0wFQZwGuECPrNdl2nJTjieWy5LjHy6Sr9zWPmlWG57T3t/BUbSWH1HdYlXLmtffEjcKR/3fkujPqcUo14uuuIeQRt45R8VFYymYO/PvupKvXg5Hr6vNMK1X3jB+VgvOh0KppRme/aq5VbdWXSzbzvnMbZVcxGa9DDPCF3UOa+rOEcPs1Xdxaw+cq4NVB5qa3Rrt2A03D/EHg/6Qr6Cuhzz2eUCsrSiUIYtCZaUHQ7QnqZ6TH6s9iTN6SantCr442VL5QGxV0xrVReUdpXkU9noR0omOOai6hUppBmaiawjNevj6ctzeqkwtqiw0KqJxhyPQToEbh2jimVNqd0mepSSepw0DgpPBkahyyPmoxoP/ALeFuCkcICWm0WUb9LU7LUiNbxtY57PNbVXkmwJz47/hf0FqyjebcbdXzWazY3EDgRbZfak4NJNrjtkDqHy2rIyvM7bAnyW1Jm5onZuzy80rSZFoHrq4I2NFabZjM7fdGzf63JzgQHe1OyHtFosGkZJIdGSWxANpndw6080E2RG8kfeClef1NXtE4xsAZbYkJmahI6Or3fipjFtgNt6jrCbBwBiBY5xI8+CeluGWjk0p1ju8NnYnuGruGXmJ6ss0qXiLtFza3XG31BW1F85Bozk6p29f4rJnfwIL0KpBMzPVY57hnBVkwRLsNVaAPccQACB7u7sVaN7w3dbo5eiewKa0RiDquEmI3jItvCnadN0p/KjBQGPAzFyIImBeU75s/pa7dpY0/deR/wAvFK6SaHU2sNwxsA9QzASPN8zVxb9xou/10yq+W8MwW1f3iV7rE7pUfj2Og2bt+Sl2ggdm9MMWwuYbb/M8Fw1lSVR0mD3KsYnNXDSTbRuH5X3Kq4oXK9DDKF4XTmoqdOuNpaw9jXOHxC6MCuV82dSMWR9qm8DsLXfArqa6oc1uzmiULWkUIYtqa6R9wp0m2kD0Ckzek/xtPaFY0gFROUbblXvHiyo/KPPv8l41Z/Z6cdKHpFvruULUUxpIKHqlevi6cmTs2qhaNSjwtIV4QktRjafBPGEeh+KY0RO9SVCnYG+zZ8kllKlGUwRs78twUpo/K3E24XTGmBlYdkZjcpDAECbzZ3D6q58k8LU7LOBJyOV7+dsknUN/rHh2/gPRW9at7uXqOKQe+Scr7O7geCSprdstdBtI32F5NkvN7TM7hbP8U2qUhbVggi9xMxcH5rNJ2wTG8Hq3dvitmGRJfEP6LQANhIvcA2zyzUhoR4vNgCDl1jedyjqol033Rc+fq6f4DEi4IO4SBO/MKeT1PXtpjT0L7DMyocNdrGNaQd56xl4Kbxj5BtlGzLYooNvNszaCN21bingZI5LVXOgWduEE7MltSe7j1bjI/BJPabasePgfisOIEcNx3/mmKfOLnRNwcpAHd63qR0K4dKIFjaIJzg3UTg60ZxHXH5qa0Lq657bSCLnM7fRUcnESavaHxDC5jidhM+PrsWeQonEnIfq3Ra/vMjyUtj8NFJ20EbJs7ozMZC38RUPyQJbjQMpY8ATOyQB3JoneOwt3DoYpJnpDDktMC6lqLBtWmKZAsO9ckR8mlz3STXNMOme31+SrOLf0jKvem6ZduA7z28FR9IUel813YLbRyQleQbox1GN7x30n/FdhXE+TFTUxdA/2jB2OcAfAldsXZXpy37K00LWmULSrim2kPc7QnKa6Q9wpM3+c/wANT2hXMfkqLyiHx8irvjjZUXlA/wCPgvFrP7Q9OscKLpZQb1M48yFD1F7GLpyZOyBWzqfqy0elhfYO5WQYoBTeFpjVvbbEbOEKFa0g5eCl8C4m3Va47VO56lan53I3J7gwIMjfxS7cESYzsACDtjzv4rNLDloIMzx6t65b24dNI5MqrxbMdseIWaVQDMX60q6mdgn1xWGNM38gjcaHOw10mwi/x/NKmANg7pHfxjwW1SjGyewbRBGab4ikRqiPXV3rImJE7bwCY8YGZS+HOqfwI9dm9JU8K4xYR1njxUm/BltMPI90iYOx1gTnaYHaltaOjRvZtiDIcOJ9WTNuscwR1THndK6QfqvqC86z4vFpMJnh3lxuTedpsL7x1d/fta8MtPJYsJzBtx8Ms/VkeyO458ECmfV93DglKVAkRbr1RlfO17najy03TX2TtxBvPu+vzTvR2L1ag1gd31fCw4JMaNO9vCx+crb9H1Tcic8vxSzasxoeMweHHBrqjXE6jiXAgkWIiJFxtHzW+habf0im7cXReYBY4QExxeGcXazHdOMthG1p8LcUnoSu9mJpU3gtDnhsFxPvEDdBMrIjdeBbt0+g605yk8Y23rclqMARusk8YyQub4aq2kG5x4QqTpM9Iq8aTMTPoKl6XbJ+PBdP/PPKeSOEdRq6rg4ZtId3XXeXZrgJXeMM8OY0jItae8Ar0KuS5w1Cw0rCYi6pppMxTPYnaYaZeG0iTkIU83+c/wANj9oV3HZXXP8AlHGuI3q24/SdjDXHsPnELn+nsS8mdQiL3Ley2svGxRuz1OoVnG2CiHuT3G1nZfEKNfUXs444cOSeWH5JbCv2JuTZb4Y3VZ6S3yk6VOU+w41e1MqDk8p1hsXPfa9dLFoeoBCmK+E1pI+yT3i/wVLpY1wNlN6N0wZOuTkY64suW9JWhn2MEyIWrhMb0hTqkyXTPFbi832WF944dalqVjzD4Xa7r8s/FNalIueYy9b0vSLmsHF3fl+K2rOsYz4dk9e1ZuYkaYoUztt8k6rVmkFhyczV8BHiFDOk7bD5KSZTGs1xjMW4A3WTHyEdiGl9Vx36s/vFonxlbMw2q2TaIP5JziSHOJBGQnuHkmlSmcjrGbWk+SpFpks10VPUsg8UlTwT4sx3cUU9H1j/ANqqepjvkt8djeklhqoBvcJPSJaYIjL5rSno3EEfQ1f/AJuHmE5boTEEfRP7vmk/FMTsedftH4ipHszscHCf3dX5p9h3tfUoEgS17YPEPBH/AB7ltjNBYhzacUqh1Sdbo2vkeKbu0RiWOa72FaWuDoDCdo3dSfwnUM86ukUjGaSxVUcIVAx+nsfLv6vWptk6obSe50XMlzhEmwjVzOwJClTrP+nxFRuXRYXB0EjouuBMSMrEjPJLGC3zwTziekzpzEhsQA4lzQbgQC4AnsF1U9LvBJjeUy0tg4JipVdnBc6dsXMDI7d6rldhBzPfuzXThwRHyle+vhM1BC7Nybqa2Ew5/smDuaB8FxTQvJ/GYnpUKbnNmNcuDWAjO7jfsBXaeTGAqUMLSpVS11RgOsWzq3e5wAm5gECeC64rpzWttKNWVgNWVpV1TTStAvpODWhzoJYHGAXi7QXDITaeKdoWzWJjUiJ04xpo6Xa6P0VjGEe8X09WRcwWuBnYJzsY2Ku4/R9cgur1GtqAuAFM6wIER0iJv0vCYXceU+jzVpdF0akujMOABtfv7M1yfTeFOrk4xtDXapggWvexA63ArjvSKTqIh1Y7TaNzLmWOoPBILmu79uzLMLXR+jaleo2nSaHPdkJDZgSbuIFgCexPdJtIdtIGUjeJ7c57laOa3QTqlf8ASZhlEluV3PewiOwOk9Y3rqrPCN45TPJzm9oNotOLph9czrQ92qBJ1QNUgTETxKm6XInA7MM3vf8AzKxEJbD07rU0TR5H4SABhqUfujzS7eQuFP8A47OzWHgCrXgsOFItbCNN8pUgchsL+wZ/F80oOReH/YM7vxV0QjxgeU/anN5I0BlQp/dCVbyXpfsaf3G/JWxCzwr9Dzt9quOTdP8AZU/uN+SUGgG/s2fdb8lZELfCPpnlKtjQLfsN+6EqNBt+y3uCn0I8YG5Qg0MBkAOwLP8A0ngppC3TEKNFFbt0UpdCNBFDRS2GiwpNCNBHN0YFsNGhP0I0DD/prVRuXOgW0P6wwGHE+02gExB36pjIbh2dISGNrinTe85NaXHsEpMlItHJ6Wms8POmnKjcwQTlIbUte13DZfqg8FV6OCqV3atCm6o60BrXGJsJgWV85V4k1NZ7iwF7i4taYE7bA9U9QTbmw5Quw+MbQHSpYl7WPaGy7Xghjwc4BMkZRJgKeJbLvTpGhtDMwtFtKm2ABJvJc4+84k5k+rBPWsUjiqSbsYrOdtRw0oUpg6awgJRCEJmMFc05eYDDydShLgTrOza4uzEG0g6p2eC6YqDzgaFEOrB9MB0Sx2uS53SktAeNhB4BpUc0TrhTFMRblxbVo08Qx1SmX02uBfSB1NZozbrAyPWWzuvJ5uHdhKT8IwU6LxrBgzaSek11z0gZBubhcS0foj9IxbKD3soB5cPaukNBazWgyQJnZObxshd90ZodmFw9OhT91jbm/ScbvfcnNxJz2pq9DJrZqWXT3B0rps9t0/wAumIlqTIC3WAspmBCEIAQhCAEIQgBCEIAQhCAEIQgBCEIAQhCAFghZQgOLc4GFpMqvbQD4b7wk6ofJkCLavu95Tbmabhhi3NrB36V0jQeSWtDNWHsjWGs+CTkbTuVz5Uci8RVc40Hs1HEu1XvLSCZJFqbrSbXTHkXzZ1MNim4nE1GOLJLKdMuI1yI1i5zW2ALrRuva8McWieYXvas17XTGMumlNt1KY2mmLKRlVRP8I2yyt8M2yEA7QhCZgVM5fYWoQHhjXtjVvr9HbMNGWSuaEl6+UaNW3jO3mHG6MrVqpayiXm4IY1ztsXgehdehMBhKlLD0qdZ/tKjGBr3xGsR8hAk3MSpkBYewHNFa6jQtbylXntun2BzTp2CCVpYcBMwshCFrAhCEAIQhACEIQAhCEAIQhACEIQAhCEAIQhACEIQAhCEBgtWopDct0IDUhCHIStf/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4" descr="data:image/jpeg;base64,/9j/4AAQSkZJRgABAQAAAQABAAD/2wCEAAkGBxQTEhUUEhQUFRQVGBgVFhUYGBgWFxcVFRUWGBcXGBUYHCggHRolHBoVITEhJSkrLi4uFx8zODMsNygtLisBCgoKDg0OGxAQGywkHCQsLCwsLCwsLCwsLCwsLCwsLCwsLCwsLCwsLCwsLCwsLCwsLCwsLCwsLCwsLCwsLCwsN//AABEIAMABBwMBIgACEQEDEQH/xAAcAAABBAMBAAAAAAAAAAAAAAAAAwQFBgECBwj/xABIEAABAwICBQkEBgYJBQEAAAABAAIRAyEEMQUSQVFhBgcicYGRobHwEzLB0TNCUpLh8RQjU3Ki0hckY3OCg7KzwhVDRGKTFv/EABkBAAMBAQEAAAAAAAAAAAAAAAACAwEEBf/EACMRAQACAgICAgMBAQAAAAAAAAABAgMRITESMkFREyJxMwT/2gAMAwEAAhEDEQA/AO3BbBYC2WAIQhaAgIQgBCEIAQhCAEIQgBCEIAQhCAFhZQgMLKEIAQhCAEIQgBCEIAWFlcp5utMVnaSq06tao8VKT3arnEt12vaZaDYWLsoslmedNivG3VYWULBcmYysELKEA3rBCzWWUrSoWVrKytYyqlzmaQfRwZNNzmOc8N1mkhwEEmCLjJWxUTnerRhGiJlxPcM/FLaeDV7SvNtpF+I0dRqVXF7+m0uNydSo5ok7TAF1Z1SeZ6qHaNYB9WpVH8ZPxCuNZ0JilJWUxZUvmnrSgMoQhaAhCEAIQhACEIQAhCEAIQhACEIQAhCEAIQsFAZXB9A4/wBnpmgYgGq6kf8AMa6mJ7XBdW5UcqqeDhuq6pVcNYMFrXu52wSD3LgeO0q8VxXY0BzKjazReA5j9YTlIkKc+0KVifGXp5NarrrnPIvnZbiawo4tjKDnfR1A46jnfYcHe6TeCTBysYm+1q4lPKZ/RKUTDD4kJ8HSgEqqEVULGlQhC1e8AEkwBmShhtpPHtoU3VH5DIbXHY0cSuL84HLB2Khns2NayY94npRtMbhsVs5eYupVePYFhY1sS/WiZkw0C8i0yNkZLlmlMJVJOu9skAGGxEbRfNR/JW062vXHMRtY+bbnBp4FjsPXpvNN1TXFRpnU1g1pBYc29EGQSbmy7RWxQIBaQWkAggyCCJBB3QvKuJouBOXZbwXTOazlH+qdh69Vo1S32DXuAcQ4O1mNk3AgQNk7srpTGnVmVbqToPkKssrKSweJWMTKFqx0hbLWBCELQEIQsAQhCAEIWFoZQhCAEIQgBCELAFGaW0sKJDQ0veRIbkAN7juUlKpvLEk1gJIGoJjb0neHBRzXmldwfHWLW1Kr6Zw7Xue+tU1nuu7N3ZqjIAZDYqhpKnT2ax7I8CrjXpADd8lV9K0oPf5rix2mZ5dkxGlRxtNsnjsi0K08kuW+IpPp0qr/AGtGWsh0azBkC12Zjc6crQq5pNkFR2qvQr05bRy9J06xUhhsYq/o6tr0qb/tMY77zQfintJyZNYPaSEJhhqiEBMFRfKH6IfvDyKlCo7Tg/V/4h5FSz+knx+0KVjmWVH060XV+x9NUbT9EXXm4Z/Z3z0peNTGQnmNF1HuC9avTjt26ryK5V0WYVrcTiGNe1zgNd3S1Jlud4uQOrgrVgeVWEf7mJoE7vaNB7iV56qFLUQmS09MUeVmFY2XYihH940k9QBk9iVHLjAxP6Q3sbUPk1ed8LbYpSi/uUrX0pXHEu5jlzgtlYn/AC6n8q0//eYOLPcepjt07QFyHAPgrUvHSjfbtKlOaykYYdb/AKQMJ/afc/Fau5wsKNlU/wCEfFy5EKkm2Sd06UpZz2g0YKunjnEw2ynX+6z+dau5xcPMeyr91P8AnXN3NAaUl7bL5rPz3lv4KOmf0h0Z+iq/wD/kta3ONRaJNKrBMfVzvx4Fc+DZvlPxSWlgPYmDfWafMfFZH/Rfemzgpp0H+kyhP0VXvb81uecij+xq97fmuRMfvOSkW1Rq8U9st4LGGjpVPnHY7Ki7tePg0pxT5aPeJbSaOt5d5ALleEMC5Uvg8WAILhfK+ZClfNk+DRhou45UYl5cA2kABuMz2u+CrvKDlHi9Zv61zLXDIaDPVe0eK3wWOaAJNjaQCb7rKM5cuHsWPE+8AOIO/wBb0tb3mY3I8Kx8IjTPKjEimSMVXa6xBFV/vAg5Te02yUxyM01XxdF78TUNV7KhYHENB1AxjgOiADcuvndc505iZc2NjQPEq582P0FX+9P+hitkjWLknHnws+Lbbd+arWlWXM9SteJA+SgsfTBnr8QFy0nUqqJpJt1G7VO6WpjZnKhC269HHO4c945ds5F19fA0DuZq/cc5nwU6wqr83Tv6jT4Oqf7jj8VZ2qiB/hihaYcoQFiKY6XHQ7R8U/THSvudo+Knm9JNj9oVTHtsqTyhpiCr5jRYqm8oogryqez0PhznHi6jHlS+ks1EvXrU6cl+zWqUU6pG1FZaBVSSNDEmM/AJ0zEn7QUZQ9ZJ03r8vmkmFKykqWLdsOzenuGrOLbm9vMKEYd58FJ4N/Rtu3Rt3KN6q0ltULgTBdfdl5pZtV4+s4+PrYkC6TNt2RvfZHYs1GiTl35wB80uvtuy9Sqd5KTfVM+8RnsSbAdnnG6/XdYa89U8TkLdfob0aB7Qqbz3gqTxdYeygxcC/EEGPAqGpNNrybbQZ27VJahLYP1WOces237p71O8Hqh8SACDF9+S3pid0Xjbf4FZxWwjP8eK0a/KItlbx9eKpHRJ7OmmDAED8YkJ3g3mIOtEXnpW3+tqjG3Oy4AiD1bE6w7tltm8Xudsjf6KW0NhYMA8CMs7XLczl8NpunnK5oOBl0gNcy+4yWgneJIB4FQ+Cqdc8HC4NoOscp8VNaZo+0wFQZwGuECPrNdl2nJTjieWy5LjHy6Sr9zWPmlWG57T3t/BUbSWH1HdYlXLmtffEjcKR/3fkujPqcUo14uuuIeQRt45R8VFYymYO/PvupKvXg5Hr6vNMK1X3jB+VgvOh0KppRme/aq5VbdWXSzbzvnMbZVcxGa9DDPCF3UOa+rOEcPs1Xdxaw+cq4NVB5qa3Rrt2A03D/EHg/6Qr6Cuhzz2eUCsrSiUIYtCZaUHQ7QnqZ6TH6s9iTN6SantCr442VL5QGxV0xrVReUdpXkU9noR0omOOai6hUppBmaiawjNevj6ctzeqkwtqiw0KqJxhyPQToEbh2jimVNqd0mepSSepw0DgpPBkahyyPmoxoP/ALeFuCkcICWm0WUb9LU7LUiNbxtY57PNbVXkmwJz47/hf0FqyjebcbdXzWazY3EDgRbZfak4NJNrjtkDqHy2rIyvM7bAnyW1Jm5onZuzy80rSZFoHrq4I2NFabZjM7fdGzf63JzgQHe1OyHtFosGkZJIdGSWxANpndw6080E2RG8kfeClef1NXtE4xsAZbYkJmahI6Or3fipjFtgNt6jrCbBwBiBY5xI8+CeluGWjk0p1ju8NnYnuGruGXmJ6ss0qXiLtFza3XG31BW1F85Bozk6p29f4rJnfwIL0KpBMzPVY57hnBVkwRLsNVaAPccQACB7u7sVaN7w3dbo5eiewKa0RiDquEmI3jItvCnadN0p/KjBQGPAzFyIImBeU75s/pa7dpY0/deR/wAvFK6SaHU2sNwxsA9QzASPN8zVxb9xou/10yq+W8MwW1f3iV7rE7pUfj2Og2bt+Sl2ggdm9MMWwuYbb/M8Fw1lSVR0mD3KsYnNXDSTbRuH5X3Kq4oXK9DDKF4XTmoqdOuNpaw9jXOHxC6MCuV82dSMWR9qm8DsLXfArqa6oc1uzmiULWkUIYtqa6R9wp0m2kD0Ckzek/xtPaFY0gFROUbblXvHiyo/KPPv8l41Z/Z6cdKHpFvruULUUxpIKHqlevi6cmTs2qhaNSjwtIV4QktRjafBPGEeh+KY0RO9SVCnYG+zZ8kllKlGUwRs78twUpo/K3E24XTGmBlYdkZjcpDAECbzZ3D6q58k8LU7LOBJyOV7+dsknUN/rHh2/gPRW9at7uXqOKQe+Scr7O7geCSprdstdBtI32F5NkvN7TM7hbP8U2qUhbVggi9xMxcH5rNJ2wTG8Hq3dvitmGRJfEP6LQANhIvcA2zyzUhoR4vNgCDl1jedyjqol033Rc+fq6f4DEi4IO4SBO/MKeT1PXtpjT0L7DMyocNdrGNaQd56xl4Kbxj5BtlGzLYooNvNszaCN21bingZI5LVXOgWduEE7MltSe7j1bjI/BJPabasePgfisOIEcNx3/mmKfOLnRNwcpAHd63qR0K4dKIFjaIJzg3UTg60ZxHXH5qa0Lq657bSCLnM7fRUcnESavaHxDC5jidhM+PrsWeQonEnIfq3Ra/vMjyUtj8NFJ20EbJs7ozMZC38RUPyQJbjQMpY8ATOyQB3JoneOwt3DoYpJnpDDktMC6lqLBtWmKZAsO9ckR8mlz3STXNMOme31+SrOLf0jKvem6ZduA7z28FR9IUel813YLbRyQleQbox1GN7x30n/FdhXE+TFTUxdA/2jB2OcAfAldsXZXpy37K00LWmULSrim2kPc7QnKa6Q9wpM3+c/wANT2hXMfkqLyiHx8irvjjZUXlA/wCPgvFrP7Q9OscKLpZQb1M48yFD1F7GLpyZOyBWzqfqy0elhfYO5WQYoBTeFpjVvbbEbOEKFa0g5eCl8C4m3Va47VO56lan53I3J7gwIMjfxS7cESYzsACDtjzv4rNLDloIMzx6t65b24dNI5MqrxbMdseIWaVQDMX60q6mdgn1xWGNM38gjcaHOw10mwi/x/NKmANg7pHfxjwW1SjGyewbRBGab4ikRqiPXV3rImJE7bwCY8YGZS+HOqfwI9dm9JU8K4xYR1njxUm/BltMPI90iYOx1gTnaYHaltaOjRvZtiDIcOJ9WTNuscwR1THndK6QfqvqC86z4vFpMJnh3lxuTedpsL7x1d/fta8MtPJYsJzBtx8Ms/VkeyO458ECmfV93DglKVAkRbr1RlfO17najy03TX2TtxBvPu+vzTvR2L1ag1gd31fCw4JMaNO9vCx+crb9H1Tcic8vxSzasxoeMweHHBrqjXE6jiXAgkWIiJFxtHzW+habf0im7cXReYBY4QExxeGcXazHdOMthG1p8LcUnoSu9mJpU3gtDnhsFxPvEDdBMrIjdeBbt0+g605yk8Y23rclqMARusk8YyQub4aq2kG5x4QqTpM9Iq8aTMTPoKl6XbJ+PBdP/PPKeSOEdRq6rg4ZtId3XXeXZrgJXeMM8OY0jItae8Ar0KuS5w1Cw0rCYi6pppMxTPYnaYaZeG0iTkIU83+c/wANj9oV3HZXXP8AlHGuI3q24/SdjDXHsPnELn+nsS8mdQiL3Ley2svGxRuz1OoVnG2CiHuT3G1nZfEKNfUXs444cOSeWH5JbCv2JuTZb4Y3VZ6S3yk6VOU+w41e1MqDk8p1hsXPfa9dLFoeoBCmK+E1pI+yT3i/wVLpY1wNlN6N0wZOuTkY64suW9JWhn2MEyIWrhMb0hTqkyXTPFbi832WF944dalqVjzD4Xa7r8s/FNalIueYy9b0vSLmsHF3fl+K2rOsYz4dk9e1ZuYkaYoUztt8k6rVmkFhyczV8BHiFDOk7bD5KSZTGs1xjMW4A3WTHyEdiGl9Vx36s/vFonxlbMw2q2TaIP5JziSHOJBGQnuHkmlSmcjrGbWk+SpFpks10VPUsg8UlTwT4sx3cUU9H1j/ANqqepjvkt8djeklhqoBvcJPSJaYIjL5rSno3EEfQ1f/AJuHmE5boTEEfRP7vmk/FMTsedftH4ipHszscHCf3dX5p9h3tfUoEgS17YPEPBH/AB7ltjNBYhzacUqh1Sdbo2vkeKbu0RiWOa72FaWuDoDCdo3dSfwnUM86ukUjGaSxVUcIVAx+nsfLv6vWptk6obSe50XMlzhEmwjVzOwJClTrP+nxFRuXRYXB0EjouuBMSMrEjPJLGC3zwTziekzpzEhsQA4lzQbgQC4AnsF1U9LvBJjeUy0tg4JipVdnBc6dsXMDI7d6rldhBzPfuzXThwRHyle+vhM1BC7Nybqa2Ew5/smDuaB8FxTQvJ/GYnpUKbnNmNcuDWAjO7jfsBXaeTGAqUMLSpVS11RgOsWzq3e5wAm5gECeC64rpzWttKNWVgNWVpV1TTStAvpODWhzoJYHGAXi7QXDITaeKdoWzWJjUiJ04xpo6Xa6P0VjGEe8X09WRcwWuBnYJzsY2Ku4/R9cgur1GtqAuAFM6wIER0iJv0vCYXceU+jzVpdF0akujMOABtfv7M1yfTeFOrk4xtDXapggWvexA63ArjvSKTqIh1Y7TaNzLmWOoPBILmu79uzLMLXR+jaleo2nSaHPdkJDZgSbuIFgCexPdJtIdtIGUjeJ7c57laOa3QTqlf8ASZhlEluV3PewiOwOk9Y3rqrPCN45TPJzm9oNotOLph9czrQ92qBJ1QNUgTETxKm6XInA7MM3vf8AzKxEJbD07rU0TR5H4SABhqUfujzS7eQuFP8A47OzWHgCrXgsOFItbCNN8pUgchsL+wZ/F80oOReH/YM7vxV0QjxgeU/anN5I0BlQp/dCVbyXpfsaf3G/JWxCzwr9Dzt9quOTdP8AZU/uN+SUGgG/s2fdb8lZELfCPpnlKtjQLfsN+6EqNBt+y3uCn0I8YG5Qg0MBkAOwLP8A0ngppC3TEKNFFbt0UpdCNBFDRS2GiwpNCNBHN0YFsNGhP0I0DD/prVRuXOgW0P6wwGHE+02gExB36pjIbh2dISGNrinTe85NaXHsEpMlItHJ6Wms8POmnKjcwQTlIbUte13DZfqg8FV6OCqV3atCm6o60BrXGJsJgWV85V4k1NZ7iwF7i4taYE7bA9U9QTbmw5Quw+MbQHSpYl7WPaGy7Xghjwc4BMkZRJgKeJbLvTpGhtDMwtFtKm2ABJvJc4+84k5k+rBPWsUjiqSbsYrOdtRw0oUpg6awgJRCEJmMFc05eYDDydShLgTrOza4uzEG0g6p2eC6YqDzgaFEOrB9MB0Sx2uS53SktAeNhB4BpUc0TrhTFMRblxbVo08Qx1SmX02uBfSB1NZozbrAyPWWzuvJ5uHdhKT8IwU6LxrBgzaSek11z0gZBubhcS0foj9IxbKD3soB5cPaukNBazWgyQJnZObxshd90ZodmFw9OhT91jbm/ScbvfcnNxJz2pq9DJrZqWXT3B0rps9t0/wAumIlqTIC3WAspmBCEIAQhCAEIQgBCEIAQhCAEIQgBCEIAQhCAFghZQgOLc4GFpMqvbQD4b7wk6ofJkCLavu95Tbmabhhi3NrB36V0jQeSWtDNWHsjWGs+CTkbTuVz5Uci8RVc40Hs1HEu1XvLSCZJFqbrSbXTHkXzZ1MNim4nE1GOLJLKdMuI1yI1i5zW2ALrRuva8McWieYXvas17XTGMumlNt1KY2mmLKRlVRP8I2yyt8M2yEA7QhCZgVM5fYWoQHhjXtjVvr9HbMNGWSuaEl6+UaNW3jO3mHG6MrVqpayiXm4IY1ztsXgehdehMBhKlLD0qdZ/tKjGBr3xGsR8hAk3MSpkBYewHNFa6jQtbylXntun2BzTp2CCVpYcBMwshCFrAhCEAIQhACEIQAhCEAIQhACEIQAhCEAIQhACEIQAhCEBgtWopDct0IDUhCHIStf/9k="/>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7" descr="data:image/jpeg;base64,/9j/4AAQSkZJRgABAQAAAQABAAD/2wCEAAkGBxQTEhUUEhQUFRQVGBgVFhUYGBgWFxcVFRUWGBcXGBUYHCggHRolHBoVITEhJSkrLi4uFx8zODMsNygtLisBCgoKDg0OGxAQGywkHCQsLCwsLCwsLCwsLCwsLCwsLCwsLCwsLCwsLCwsLCwsLCwsLCwsLCwsLCwsLCwsLCwsN//AABEIAMABBwMBIgACEQEDEQH/xAAcAAABBAMBAAAAAAAAAAAAAAAAAwQFBgECBwj/xABIEAABAwICBQkEBgYJBQEAAAABAAIRAyEEMQUSQVFhBgcicYGRobHwEzLB0TNCUpLh8RQjU3Ki0hckY3OCg7KzwhVDRGKTFv/EABkBAAMBAQEAAAAAAAAAAAAAAAACAwEEBf/EACMRAQACAgICAgMBAQAAAAAAAAABAgMRITESMkFREyJxMwT/2gAMAwEAAhEDEQA/AO3BbBYC2WAIQhaAgIQgBCEIAQhCAEIQgBCEIAQhCAFhZQgMLKEIAQhCAEIQgBCEIAWFlcp5utMVnaSq06tao8VKT3arnEt12vaZaDYWLsoslmedNivG3VYWULBcmYysELKEA3rBCzWWUrSoWVrKytYyqlzmaQfRwZNNzmOc8N1mkhwEEmCLjJWxUTnerRhGiJlxPcM/FLaeDV7SvNtpF+I0dRqVXF7+m0uNydSo5ok7TAF1Z1SeZ6qHaNYB9WpVH8ZPxCuNZ0JilJWUxZUvmnrSgMoQhaAhCEAIQhACEIQAhCEAIQhACEIQAhCEAIQsFAZXB9A4/wBnpmgYgGq6kf8AMa6mJ7XBdW5UcqqeDhuq6pVcNYMFrXu52wSD3LgeO0q8VxXY0BzKjazReA5j9YTlIkKc+0KVifGXp5NarrrnPIvnZbiawo4tjKDnfR1A46jnfYcHe6TeCTBysYm+1q4lPKZ/RKUTDD4kJ8HSgEqqEVULGlQhC1e8AEkwBmShhtpPHtoU3VH5DIbXHY0cSuL84HLB2Khns2NayY94npRtMbhsVs5eYupVePYFhY1sS/WiZkw0C8i0yNkZLlmlMJVJOu9skAGGxEbRfNR/JW062vXHMRtY+bbnBp4FjsPXpvNN1TXFRpnU1g1pBYc29EGQSbmy7RWxQIBaQWkAggyCCJBB3QvKuJouBOXZbwXTOazlH+qdh69Vo1S32DXuAcQ4O1mNk3AgQNk7srpTGnVmVbqToPkKssrKSweJWMTKFqx0hbLWBCELQEIQsAQhCAEIWFoZQhCAEIQgBCELAFGaW0sKJDQ0veRIbkAN7juUlKpvLEk1gJIGoJjb0neHBRzXmldwfHWLW1Kr6Zw7Xue+tU1nuu7N3ZqjIAZDYqhpKnT2ax7I8CrjXpADd8lV9K0oPf5rix2mZ5dkxGlRxtNsnjsi0K08kuW+IpPp0qr/AGtGWsh0azBkC12Zjc6crQq5pNkFR2qvQr05bRy9J06xUhhsYq/o6tr0qb/tMY77zQfintJyZNYPaSEJhhqiEBMFRfKH6IfvDyKlCo7Tg/V/4h5FSz+knx+0KVjmWVH060XV+x9NUbT9EXXm4Z/Z3z0peNTGQnmNF1HuC9avTjt26ryK5V0WYVrcTiGNe1zgNd3S1Jlud4uQOrgrVgeVWEf7mJoE7vaNB7iV56qFLUQmS09MUeVmFY2XYihH940k9QBk9iVHLjAxP6Q3sbUPk1ed8LbYpSi/uUrX0pXHEu5jlzgtlYn/AC6n8q0//eYOLPcepjt07QFyHAPgrUvHSjfbtKlOaykYYdb/AKQMJ/afc/Fau5wsKNlU/wCEfFy5EKkm2Sd06UpZz2g0YKunjnEw2ynX+6z+dau5xcPMeyr91P8AnXN3NAaUl7bL5rPz3lv4KOmf0h0Z+iq/wD/kta3ONRaJNKrBMfVzvx4Fc+DZvlPxSWlgPYmDfWafMfFZH/Rfemzgpp0H+kyhP0VXvb81uecij+xq97fmuRMfvOSkW1Rq8U9st4LGGjpVPnHY7Ki7tePg0pxT5aPeJbSaOt5d5ALleEMC5Uvg8WAILhfK+ZClfNk+DRhou45UYl5cA2kABuMz2u+CrvKDlHi9Zv61zLXDIaDPVe0eK3wWOaAJNjaQCb7rKM5cuHsWPE+8AOIO/wBb0tb3mY3I8Kx8IjTPKjEimSMVXa6xBFV/vAg5Te02yUxyM01XxdF78TUNV7KhYHENB1AxjgOiADcuvndc505iZc2NjQPEq582P0FX+9P+hitkjWLknHnws+Lbbd+arWlWXM9SteJA+SgsfTBnr8QFy0nUqqJpJt1G7VO6WpjZnKhC269HHO4c945ds5F19fA0DuZq/cc5nwU6wqr83Tv6jT4Oqf7jj8VZ2qiB/hihaYcoQFiKY6XHQ7R8U/THSvudo+Knm9JNj9oVTHtsqTyhpiCr5jRYqm8oogryqez0PhznHi6jHlS+ks1EvXrU6cl+zWqUU6pG1FZaBVSSNDEmM/AJ0zEn7QUZQ9ZJ03r8vmkmFKykqWLdsOzenuGrOLbm9vMKEYd58FJ4N/Rtu3Rt3KN6q0ltULgTBdfdl5pZtV4+s4+PrYkC6TNt2RvfZHYs1GiTl35wB80uvtuy9Sqd5KTfVM+8RnsSbAdnnG6/XdYa89U8TkLdfob0aB7Qqbz3gqTxdYeygxcC/EEGPAqGpNNrybbQZ27VJahLYP1WOces237p71O8Hqh8SACDF9+S3pid0Xjbf4FZxWwjP8eK0a/KItlbx9eKpHRJ7OmmDAED8YkJ3g3mIOtEXnpW3+tqjG3Oy4AiD1bE6w7tltm8Xudsjf6KW0NhYMA8CMs7XLczl8NpunnK5oOBl0gNcy+4yWgneJIB4FQ+Cqdc8HC4NoOscp8VNaZo+0wFQZwGuECPrNdl2nJTjieWy5LjHy6Sr9zWPmlWG57T3t/BUbSWH1HdYlXLmtffEjcKR/3fkujPqcUo14uuuIeQRt45R8VFYymYO/PvupKvXg5Hr6vNMK1X3jB+VgvOh0KppRme/aq5VbdWXSzbzvnMbZVcxGa9DDPCF3UOa+rOEcPs1Xdxaw+cq4NVB5qa3Rrt2A03D/EHg/6Qr6Cuhzz2eUCsrSiUIYtCZaUHQ7QnqZ6TH6s9iTN6SantCr442VL5QGxV0xrVReUdpXkU9noR0omOOai6hUppBmaiawjNevj6ctzeqkwtqiw0KqJxhyPQToEbh2jimVNqd0mepSSepw0DgpPBkahyyPmoxoP/ALeFuCkcICWm0WUb9LU7LUiNbxtY57PNbVXkmwJz47/hf0FqyjebcbdXzWazY3EDgRbZfak4NJNrjtkDqHy2rIyvM7bAnyW1Jm5onZuzy80rSZFoHrq4I2NFabZjM7fdGzf63JzgQHe1OyHtFosGkZJIdGSWxANpndw6080E2RG8kfeClef1NXtE4xsAZbYkJmahI6Or3fipjFtgNt6jrCbBwBiBY5xI8+CeluGWjk0p1ju8NnYnuGruGXmJ6ss0qXiLtFza3XG31BW1F85Bozk6p29f4rJnfwIL0KpBMzPVY57hnBVkwRLsNVaAPccQACB7u7sVaN7w3dbo5eiewKa0RiDquEmI3jItvCnadN0p/KjBQGPAzFyIImBeU75s/pa7dpY0/deR/wAvFK6SaHU2sNwxsA9QzASPN8zVxb9xou/10yq+W8MwW1f3iV7rE7pUfj2Og2bt+Sl2ggdm9MMWwuYbb/M8Fw1lSVR0mD3KsYnNXDSTbRuH5X3Kq4oXK9DDKF4XTmoqdOuNpaw9jXOHxC6MCuV82dSMWR9qm8DsLXfArqa6oc1uzmiULWkUIYtqa6R9wp0m2kD0Ckzek/xtPaFY0gFROUbblXvHiyo/KPPv8l41Z/Z6cdKHpFvruULUUxpIKHqlevi6cmTs2qhaNSjwtIV4QktRjafBPGEeh+KY0RO9SVCnYG+zZ8kllKlGUwRs78twUpo/K3E24XTGmBlYdkZjcpDAECbzZ3D6q58k8LU7LOBJyOV7+dsknUN/rHh2/gPRW9at7uXqOKQe+Scr7O7geCSprdstdBtI32F5NkvN7TM7hbP8U2qUhbVggi9xMxcH5rNJ2wTG8Hq3dvitmGRJfEP6LQANhIvcA2zyzUhoR4vNgCDl1jedyjqol033Rc+fq6f4DEi4IO4SBO/MKeT1PXtpjT0L7DMyocNdrGNaQd56xl4Kbxj5BtlGzLYooNvNszaCN21bingZI5LVXOgWduEE7MltSe7j1bjI/BJPabasePgfisOIEcNx3/mmKfOLnRNwcpAHd63qR0K4dKIFjaIJzg3UTg60ZxHXH5qa0Lq657bSCLnM7fRUcnESavaHxDC5jidhM+PrsWeQonEnIfq3Ra/vMjyUtj8NFJ20EbJs7ozMZC38RUPyQJbjQMpY8ATOyQB3JoneOwt3DoYpJnpDDktMC6lqLBtWmKZAsO9ckR8mlz3STXNMOme31+SrOLf0jKvem6ZduA7z28FR9IUel813YLbRyQleQbox1GN7x30n/FdhXE+TFTUxdA/2jB2OcAfAldsXZXpy37K00LWmULSrim2kPc7QnKa6Q9wpM3+c/wANT2hXMfkqLyiHx8irvjjZUXlA/wCPgvFrP7Q9OscKLpZQb1M48yFD1F7GLpyZOyBWzqfqy0elhfYO5WQYoBTeFpjVvbbEbOEKFa0g5eCl8C4m3Va47VO56lan53I3J7gwIMjfxS7cESYzsACDtjzv4rNLDloIMzx6t65b24dNI5MqrxbMdseIWaVQDMX60q6mdgn1xWGNM38gjcaHOw10mwi/x/NKmANg7pHfxjwW1SjGyewbRBGab4ikRqiPXV3rImJE7bwCY8YGZS+HOqfwI9dm9JU8K4xYR1njxUm/BltMPI90iYOx1gTnaYHaltaOjRvZtiDIcOJ9WTNuscwR1THndK6QfqvqC86z4vFpMJnh3lxuTedpsL7x1d/fta8MtPJYsJzBtx8Ms/VkeyO458ECmfV93DglKVAkRbr1RlfO17najy03TX2TtxBvPu+vzTvR2L1ag1gd31fCw4JMaNO9vCx+crb9H1Tcic8vxSzasxoeMweHHBrqjXE6jiXAgkWIiJFxtHzW+habf0im7cXReYBY4QExxeGcXazHdOMthG1p8LcUnoSu9mJpU3gtDnhsFxPvEDdBMrIjdeBbt0+g605yk8Y23rclqMARusk8YyQub4aq2kG5x4QqTpM9Iq8aTMTPoKl6XbJ+PBdP/PPKeSOEdRq6rg4ZtId3XXeXZrgJXeMM8OY0jItae8Ar0KuS5w1Cw0rCYi6pppMxTPYnaYaZeG0iTkIU83+c/wANj9oV3HZXXP8AlHGuI3q24/SdjDXHsPnELn+nsS8mdQiL3Ley2svGxRuz1OoVnG2CiHuT3G1nZfEKNfUXs444cOSeWH5JbCv2JuTZb4Y3VZ6S3yk6VOU+w41e1MqDk8p1hsXPfa9dLFoeoBCmK+E1pI+yT3i/wVLpY1wNlN6N0wZOuTkY64suW9JWhn2MEyIWrhMb0hTqkyXTPFbi832WF944dalqVjzD4Xa7r8s/FNalIueYy9b0vSLmsHF3fl+K2rOsYz4dk9e1ZuYkaYoUztt8k6rVmkFhyczV8BHiFDOk7bD5KSZTGs1xjMW4A3WTHyEdiGl9Vx36s/vFonxlbMw2q2TaIP5JziSHOJBGQnuHkmlSmcjrGbWk+SpFpks10VPUsg8UlTwT4sx3cUU9H1j/ANqqepjvkt8djeklhqoBvcJPSJaYIjL5rSno3EEfQ1f/AJuHmE5boTEEfRP7vmk/FMTsedftH4ipHszscHCf3dX5p9h3tfUoEgS17YPEPBH/AB7ltjNBYhzacUqh1Sdbo2vkeKbu0RiWOa72FaWuDoDCdo3dSfwnUM86ukUjGaSxVUcIVAx+nsfLv6vWptk6obSe50XMlzhEmwjVzOwJClTrP+nxFRuXRYXB0EjouuBMSMrEjPJLGC3zwTziekzpzEhsQA4lzQbgQC4AnsF1U9LvBJjeUy0tg4JipVdnBc6dsXMDI7d6rldhBzPfuzXThwRHyle+vhM1BC7Nybqa2Ew5/smDuaB8FxTQvJ/GYnpUKbnNmNcuDWAjO7jfsBXaeTGAqUMLSpVS11RgOsWzq3e5wAm5gECeC64rpzWttKNWVgNWVpV1TTStAvpODWhzoJYHGAXi7QXDITaeKdoWzWJjUiJ04xpo6Xa6P0VjGEe8X09WRcwWuBnYJzsY2Ku4/R9cgur1GtqAuAFM6wIER0iJv0vCYXceU+jzVpdF0akujMOABtfv7M1yfTeFOrk4xtDXapggWvexA63ArjvSKTqIh1Y7TaNzLmWOoPBILmu79uzLMLXR+jaleo2nSaHPdkJDZgSbuIFgCexPdJtIdtIGUjeJ7c57laOa3QTqlf8ASZhlEluV3PewiOwOk9Y3rqrPCN45TPJzm9oNotOLph9czrQ92qBJ1QNUgTETxKm6XInA7MM3vf8AzKxEJbD07rU0TR5H4SABhqUfujzS7eQuFP8A47OzWHgCrXgsOFItbCNN8pUgchsL+wZ/F80oOReH/YM7vxV0QjxgeU/anN5I0BlQp/dCVbyXpfsaf3G/JWxCzwr9Dzt9quOTdP8AZU/uN+SUGgG/s2fdb8lZELfCPpnlKtjQLfsN+6EqNBt+y3uCn0I8YG5Qg0MBkAOwLP8A0ngppC3TEKNFFbt0UpdCNBFDRS2GiwpNCNBHN0YFsNGhP0I0DD/prVRuXOgW0P6wwGHE+02gExB36pjIbh2dISGNrinTe85NaXHsEpMlItHJ6Wms8POmnKjcwQTlIbUte13DZfqg8FV6OCqV3atCm6o60BrXGJsJgWV85V4k1NZ7iwF7i4taYE7bA9U9QTbmw5Quw+MbQHSpYl7WPaGy7Xghjwc4BMkZRJgKeJbLvTpGhtDMwtFtKm2ABJvJc4+84k5k+rBPWsUjiqSbsYrOdtRw0oUpg6awgJRCEJmMFc05eYDDydShLgTrOza4uzEG0g6p2eC6YqDzgaFEOrB9MB0Sx2uS53SktAeNhB4BpUc0TrhTFMRblxbVo08Qx1SmX02uBfSB1NZozbrAyPWWzuvJ5uHdhKT8IwU6LxrBgzaSek11z0gZBubhcS0foj9IxbKD3soB5cPaukNBazWgyQJnZObxshd90ZodmFw9OhT91jbm/ScbvfcnNxJz2pq9DJrZqWXT3B0rps9t0/wAumIlqTIC3WAspmBCEIAQhCAEIQgBCEIAQhCAEIQgBCEIAQhCAFghZQgOLc4GFpMqvbQD4b7wk6ofJkCLavu95Tbmabhhi3NrB36V0jQeSWtDNWHsjWGs+CTkbTuVz5Uci8RVc40Hs1HEu1XvLSCZJFqbrSbXTHkXzZ1MNim4nE1GOLJLKdMuI1yI1i5zW2ALrRuva8McWieYXvas17XTGMumlNt1KY2mmLKRlVRP8I2yyt8M2yEA7QhCZgVM5fYWoQHhjXtjVvr9HbMNGWSuaEl6+UaNW3jO3mHG6MrVqpayiXm4IY1ztsXgehdehMBhKlLD0qdZ/tKjGBr3xGsR8hAk3MSpkBYewHNFa6jQtbylXntun2BzTp2CCVpYcBMwshCFrAhCEAIQhACEIQAhCEAIQhACEIQAhCEAIQhACEIQAhCEBgtWopDct0IDUhCHIStf/9k="/>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AutoShape 9" descr="data:image/jpeg;base64,/9j/4AAQSkZJRgABAQAAAQABAAD/2wCEAAkGBxQTEhUUEhQUFRQVGBgVFhUYGBgWFxcVFRUWGBcXGBUYHCggHRolHBoVITEhJSkrLi4uFx8zODMsNygtLisBCgoKDg0OGxAQGywkHCQsLCwsLCwsLCwsLCwsLCwsLCwsLCwsLCwsLCwsLCwsLCwsLCwsLCwsLCwsLCwsLCwsN//AABEIAMABBwMBIgACEQEDEQH/xAAcAAABBAMBAAAAAAAAAAAAAAAAAwQFBgECBwj/xABIEAABAwICBQkEBgYJBQEAAAABAAIRAyEEMQUSQVFhBgcicYGRobHwEzLB0TNCUpLh8RQjU3Ki0hckY3OCg7KzwhVDRGKTFv/EABkBAAMBAQEAAAAAAAAAAAAAAAACAwEEBf/EACMRAQACAgICAgMBAQAAAAAAAAABAgMRITESMkFREyJxMwT/2gAMAwEAAhEDEQA/AO3BbBYC2WAIQhaAgIQgBCEIAQhCAEIQgBCEIAQhCAFhZQgMLKEIAQhCAEIQgBCEIAWFlcp5utMVnaSq06tao8VKT3arnEt12vaZaDYWLsoslmedNivG3VYWULBcmYysELKEA3rBCzWWUrSoWVrKytYyqlzmaQfRwZNNzmOc8N1mkhwEEmCLjJWxUTnerRhGiJlxPcM/FLaeDV7SvNtpF+I0dRqVXF7+m0uNydSo5ok7TAF1Z1SeZ6qHaNYB9WpVH8ZPxCuNZ0JilJWUxZUvmnrSgMoQhaAhCEAIQhACEIQAhCEAIQhACEIQAhCEAIQsFAZXB9A4/wBnpmgYgGq6kf8AMa6mJ7XBdW5UcqqeDhuq6pVcNYMFrXu52wSD3LgeO0q8VxXY0BzKjazReA5j9YTlIkKc+0KVifGXp5NarrrnPIvnZbiawo4tjKDnfR1A46jnfYcHe6TeCTBysYm+1q4lPKZ/RKUTDD4kJ8HSgEqqEVULGlQhC1e8AEkwBmShhtpPHtoU3VH5DIbXHY0cSuL84HLB2Khns2NayY94npRtMbhsVs5eYupVePYFhY1sS/WiZkw0C8i0yNkZLlmlMJVJOu9skAGGxEbRfNR/JW062vXHMRtY+bbnBp4FjsPXpvNN1TXFRpnU1g1pBYc29EGQSbmy7RWxQIBaQWkAggyCCJBB3QvKuJouBOXZbwXTOazlH+qdh69Vo1S32DXuAcQ4O1mNk3AgQNk7srpTGnVmVbqToPkKssrKSweJWMTKFqx0hbLWBCELQEIQsAQhCAEIWFoZQhCAEIQgBCELAFGaW0sKJDQ0veRIbkAN7juUlKpvLEk1gJIGoJjb0neHBRzXmldwfHWLW1Kr6Zw7Xue+tU1nuu7N3ZqjIAZDYqhpKnT2ax7I8CrjXpADd8lV9K0oPf5rix2mZ5dkxGlRxtNsnjsi0K08kuW+IpPp0qr/AGtGWsh0azBkC12Zjc6crQq5pNkFR2qvQr05bRy9J06xUhhsYq/o6tr0qb/tMY77zQfintJyZNYPaSEJhhqiEBMFRfKH6IfvDyKlCo7Tg/V/4h5FSz+knx+0KVjmWVH060XV+x9NUbT9EXXm4Z/Z3z0peNTGQnmNF1HuC9avTjt26ryK5V0WYVrcTiGNe1zgNd3S1Jlud4uQOrgrVgeVWEf7mJoE7vaNB7iV56qFLUQmS09MUeVmFY2XYihH940k9QBk9iVHLjAxP6Q3sbUPk1ed8LbYpSi/uUrX0pXHEu5jlzgtlYn/AC6n8q0//eYOLPcepjt07QFyHAPgrUvHSjfbtKlOaykYYdb/AKQMJ/afc/Fau5wsKNlU/wCEfFy5EKkm2Sd06UpZz2g0YKunjnEw2ynX+6z+dau5xcPMeyr91P8AnXN3NAaUl7bL5rPz3lv4KOmf0h0Z+iq/wD/kta3ONRaJNKrBMfVzvx4Fc+DZvlPxSWlgPYmDfWafMfFZH/Rfemzgpp0H+kyhP0VXvb81uecij+xq97fmuRMfvOSkW1Rq8U9st4LGGjpVPnHY7Ki7tePg0pxT5aPeJbSaOt5d5ALleEMC5Uvg8WAILhfK+ZClfNk+DRhou45UYl5cA2kABuMz2u+CrvKDlHi9Zv61zLXDIaDPVe0eK3wWOaAJNjaQCb7rKM5cuHsWPE+8AOIO/wBb0tb3mY3I8Kx8IjTPKjEimSMVXa6xBFV/vAg5Te02yUxyM01XxdF78TUNV7KhYHENB1AxjgOiADcuvndc505iZc2NjQPEq582P0FX+9P+hitkjWLknHnws+Lbbd+arWlWXM9SteJA+SgsfTBnr8QFy0nUqqJpJt1G7VO6WpjZnKhC269HHO4c945ds5F19fA0DuZq/cc5nwU6wqr83Tv6jT4Oqf7jj8VZ2qiB/hihaYcoQFiKY6XHQ7R8U/THSvudo+Knm9JNj9oVTHtsqTyhpiCr5jRYqm8oogryqez0PhznHi6jHlS+ks1EvXrU6cl+zWqUU6pG1FZaBVSSNDEmM/AJ0zEn7QUZQ9ZJ03r8vmkmFKykqWLdsOzenuGrOLbm9vMKEYd58FJ4N/Rtu3Rt3KN6q0ltULgTBdfdl5pZtV4+s4+PrYkC6TNt2RvfZHYs1GiTl35wB80uvtuy9Sqd5KTfVM+8RnsSbAdnnG6/XdYa89U8TkLdfob0aB7Qqbz3gqTxdYeygxcC/EEGPAqGpNNrybbQZ27VJahLYP1WOces237p71O8Hqh8SACDF9+S3pid0Xjbf4FZxWwjP8eK0a/KItlbx9eKpHRJ7OmmDAED8YkJ3g3mIOtEXnpW3+tqjG3Oy4AiD1bE6w7tltm8Xudsjf6KW0NhYMA8CMs7XLczl8NpunnK5oOBl0gNcy+4yWgneJIB4FQ+Cqdc8HC4NoOscp8VNaZo+0wFQZwGuECPrNdl2nJTjieWy5LjHy6Sr9zWPmlWG57T3t/BUbSWH1HdYlXLmtffEjcKR/3fkujPqcUo14uuuIeQRt45R8VFYymYO/PvupKvXg5Hr6vNMK1X3jB+VgvOh0KppRme/aq5VbdWXSzbzvnMbZVcxGa9DDPCF3UOa+rOEcPs1Xdxaw+cq4NVB5qa3Rrt2A03D/EHg/6Qr6Cuhzz2eUCsrSiUIYtCZaUHQ7QnqZ6TH6s9iTN6SantCr442VL5QGxV0xrVReUdpXkU9noR0omOOai6hUppBmaiawjNevj6ctzeqkwtqiw0KqJxhyPQToEbh2jimVNqd0mepSSepw0DgpPBkahyyPmoxoP/ALeFuCkcICWm0WUb9LU7LUiNbxtY57PNbVXkmwJz47/hf0FqyjebcbdXzWazY3EDgRbZfak4NJNrjtkDqHy2rIyvM7bAnyW1Jm5onZuzy80rSZFoHrq4I2NFabZjM7fdGzf63JzgQHe1OyHtFosGkZJIdGSWxANpndw6080E2RG8kfeClef1NXtE4xsAZbYkJmahI6Or3fipjFtgNt6jrCbBwBiBY5xI8+CeluGWjk0p1ju8NnYnuGruGXmJ6ss0qXiLtFza3XG31BW1F85Bozk6p29f4rJnfwIL0KpBMzPVY57hnBVkwRLsNVaAPccQACB7u7sVaN7w3dbo5eiewKa0RiDquEmI3jItvCnadN0p/KjBQGPAzFyIImBeU75s/pa7dpY0/deR/wAvFK6SaHU2sNwxsA9QzASPN8zVxb9xou/10yq+W8MwW1f3iV7rE7pUfj2Og2bt+Sl2ggdm9MMWwuYbb/M8Fw1lSVR0mD3KsYnNXDSTbRuH5X3Kq4oXK9DDKF4XTmoqdOuNpaw9jXOHxC6MCuV82dSMWR9qm8DsLXfArqa6oc1uzmiULWkUIYtqa6R9wp0m2kD0Ckzek/xtPaFY0gFROUbblXvHiyo/KPPv8l41Z/Z6cdKHpFvruULUUxpIKHqlevi6cmTs2qhaNSjwtIV4QktRjafBPGEeh+KY0RO9SVCnYG+zZ8kllKlGUwRs78twUpo/K3E24XTGmBlYdkZjcpDAECbzZ3D6q58k8LU7LOBJyOV7+dsknUN/rHh2/gPRW9at7uXqOKQe+Scr7O7geCSprdstdBtI32F5NkvN7TM7hbP8U2qUhbVggi9xMxcH5rNJ2wTG8Hq3dvitmGRJfEP6LQANhIvcA2zyzUhoR4vNgCDl1jedyjqol033Rc+fq6f4DEi4IO4SBO/MKeT1PXtpjT0L7DMyocNdrGNaQd56xl4Kbxj5BtlGzLYooNvNszaCN21bingZI5LVXOgWduEE7MltSe7j1bjI/BJPabasePgfisOIEcNx3/mmKfOLnRNwcpAHd63qR0K4dKIFjaIJzg3UTg60ZxHXH5qa0Lq657bSCLnM7fRUcnESavaHxDC5jidhM+PrsWeQonEnIfq3Ra/vMjyUtj8NFJ20EbJs7ozMZC38RUPyQJbjQMpY8ATOyQB3JoneOwt3DoYpJnpDDktMC6lqLBtWmKZAsO9ckR8mlz3STXNMOme31+SrOLf0jKvem6ZduA7z28FR9IUel813YLbRyQleQbox1GN7x30n/FdhXE+TFTUxdA/2jB2OcAfAldsXZXpy37K00LWmULSrim2kPc7QnKa6Q9wpM3+c/wANT2hXMfkqLyiHx8irvjjZUXlA/wCPgvFrP7Q9OscKLpZQb1M48yFD1F7GLpyZOyBWzqfqy0elhfYO5WQYoBTeFpjVvbbEbOEKFa0g5eCl8C4m3Va47VO56lan53I3J7gwIMjfxS7cESYzsACDtjzv4rNLDloIMzx6t65b24dNI5MqrxbMdseIWaVQDMX60q6mdgn1xWGNM38gjcaHOw10mwi/x/NKmANg7pHfxjwW1SjGyewbRBGab4ikRqiPXV3rImJE7bwCY8YGZS+HOqfwI9dm9JU8K4xYR1njxUm/BltMPI90iYOx1gTnaYHaltaOjRvZtiDIcOJ9WTNuscwR1THndK6QfqvqC86z4vFpMJnh3lxuTedpsL7x1d/fta8MtPJYsJzBtx8Ms/VkeyO458ECmfV93DglKVAkRbr1RlfO17najy03TX2TtxBvPu+vzTvR2L1ag1gd31fCw4JMaNO9vCx+crb9H1Tcic8vxSzasxoeMweHHBrqjXE6jiXAgkWIiJFxtHzW+habf0im7cXReYBY4QExxeGcXazHdOMthG1p8LcUnoSu9mJpU3gtDnhsFxPvEDdBMrIjdeBbt0+g605yk8Y23rclqMARusk8YyQub4aq2kG5x4QqTpM9Iq8aTMTPoKl6XbJ+PBdP/PPKeSOEdRq6rg4ZtId3XXeXZrgJXeMM8OY0jItae8Ar0KuS5w1Cw0rCYi6pppMxTPYnaYaZeG0iTkIU83+c/wANj9oV3HZXXP8AlHGuI3q24/SdjDXHsPnELn+nsS8mdQiL3Ley2svGxRuz1OoVnG2CiHuT3G1nZfEKNfUXs444cOSeWH5JbCv2JuTZb4Y3VZ6S3yk6VOU+w41e1MqDk8p1hsXPfa9dLFoeoBCmK+E1pI+yT3i/wVLpY1wNlN6N0wZOuTkY64suW9JWhn2MEyIWrhMb0hTqkyXTPFbi832WF944dalqVjzD4Xa7r8s/FNalIueYy9b0vSLmsHF3fl+K2rOsYz4dk9e1ZuYkaYoUztt8k6rVmkFhyczV8BHiFDOk7bD5KSZTGs1xjMW4A3WTHyEdiGl9Vx36s/vFonxlbMw2q2TaIP5JziSHOJBGQnuHkmlSmcjrGbWk+SpFpks10VPUsg8UlTwT4sx3cUU9H1j/ANqqepjvkt8djeklhqoBvcJPSJaYIjL5rSno3EEfQ1f/AJuHmE5boTEEfRP7vmk/FMTsedftH4ipHszscHCf3dX5p9h3tfUoEgS17YPEPBH/AB7ltjNBYhzacUqh1Sdbo2vkeKbu0RiWOa72FaWuDoDCdo3dSfwnUM86ukUjGaSxVUcIVAx+nsfLv6vWptk6obSe50XMlzhEmwjVzOwJClTrP+nxFRuXRYXB0EjouuBMSMrEjPJLGC3zwTziekzpzEhsQA4lzQbgQC4AnsF1U9LvBJjeUy0tg4JipVdnBc6dsXMDI7d6rldhBzPfuzXThwRHyle+vhM1BC7Nybqa2Ew5/smDuaB8FxTQvJ/GYnpUKbnNmNcuDWAjO7jfsBXaeTGAqUMLSpVS11RgOsWzq3e5wAm5gECeC64rpzWttKNWVgNWVpV1TTStAvpODWhzoJYHGAXi7QXDITaeKdoWzWJjUiJ04xpo6Xa6P0VjGEe8X09WRcwWuBnYJzsY2Ku4/R9cgur1GtqAuAFM6wIER0iJv0vCYXceU+jzVpdF0akujMOABtfv7M1yfTeFOrk4xtDXapggWvexA63ArjvSKTqIh1Y7TaNzLmWOoPBILmu79uzLMLXR+jaleo2nSaHPdkJDZgSbuIFgCexPdJtIdtIGUjeJ7c57laOa3QTqlf8ASZhlEluV3PewiOwOk9Y3rqrPCN45TPJzm9oNotOLph9czrQ92qBJ1QNUgTETxKm6XInA7MM3vf8AzKxEJbD07rU0TR5H4SABhqUfujzS7eQuFP8A47OzWHgCrXgsOFItbCNN8pUgchsL+wZ/F80oOReH/YM7vxV0QjxgeU/anN5I0BlQp/dCVbyXpfsaf3G/JWxCzwr9Dzt9quOTdP8AZU/uN+SUGgG/s2fdb8lZELfCPpnlKtjQLfsN+6EqNBt+y3uCn0I8YG5Qg0MBkAOwLP8A0ngppC3TEKNFFbt0UpdCNBFDRS2GiwpNCNBHN0YFsNGhP0I0DD/prVRuXOgW0P6wwGHE+02gExB36pjIbh2dISGNrinTe85NaXHsEpMlItHJ6Wms8POmnKjcwQTlIbUte13DZfqg8FV6OCqV3atCm6o60BrXGJsJgWV85V4k1NZ7iwF7i4taYE7bA9U9QTbmw5Quw+MbQHSpYl7WPaGy7Xghjwc4BMkZRJgKeJbLvTpGhtDMwtFtKm2ABJvJc4+84k5k+rBPWsUjiqSbsYrOdtRw0oUpg6awgJRCEJmMFc05eYDDydShLgTrOza4uzEG0g6p2eC6YqDzgaFEOrB9MB0Sx2uS53SktAeNhB4BpUc0TrhTFMRblxbVo08Qx1SmX02uBfSB1NZozbrAyPWWzuvJ5uHdhKT8IwU6LxrBgzaSek11z0gZBubhcS0foj9IxbKD3soB5cPaukNBazWgyQJnZObxshd90ZodmFw9OhT91jbm/ScbvfcnNxJz2pq9DJrZqWXT3B0rps9t0/wAumIlqTIC3WAspmBCEIAQhCAEIQgBCEIAQhCAEIQgBCEIAQhCAFghZQgOLc4GFpMqvbQD4b7wk6ofJkCLavu95Tbmabhhi3NrB36V0jQeSWtDNWHsjWGs+CTkbTuVz5Uci8RVc40Hs1HEu1XvLSCZJFqbrSbXTHkXzZ1MNim4nE1GOLJLKdMuI1yI1i5zW2ALrRuva8McWieYXvas17XTGMumlNt1KY2mmLKRlVRP8I2yyt8M2yEA7QhCZgVM5fYWoQHhjXtjVvr9HbMNGWSuaEl6+UaNW3jO3mHG6MrVqpayiXm4IY1ztsXgehdehMBhKlLD0qdZ/tKjGBr3xGsR8hAk3MSpkBYewHNFa6jQtbylXntun2BzTp2CCVpYcBMwshCFrAhCEAIQhACEIQAhCEAIQhACEIQAhCEAIQhACEIQAhCEBgtWopDct0IDUhCHIStf/9k="/>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165229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anim calcmode="lin" valueType="num">
                                      <p:cBhvr>
                                        <p:cTn id="16" dur="2000" fill="hold"/>
                                        <p:tgtEl>
                                          <p:spTgt spid="2"/>
                                        </p:tgtEl>
                                        <p:attrNameLst>
                                          <p:attrName>style.rotation</p:attrName>
                                        </p:attrNameLst>
                                      </p:cBhvr>
                                      <p:tavLst>
                                        <p:tav tm="0">
                                          <p:val>
                                            <p:fltVal val="720"/>
                                          </p:val>
                                        </p:tav>
                                        <p:tav tm="100000">
                                          <p:val>
                                            <p:fltVal val="0"/>
                                          </p:val>
                                        </p:tav>
                                      </p:tavLst>
                                    </p:anim>
                                    <p:anim calcmode="lin" valueType="num">
                                      <p:cBhvr>
                                        <p:cTn id="17" dur="2000" fill="hold"/>
                                        <p:tgtEl>
                                          <p:spTgt spid="2"/>
                                        </p:tgtEl>
                                        <p:attrNameLst>
                                          <p:attrName>ppt_h</p:attrName>
                                        </p:attrNameLst>
                                      </p:cBhvr>
                                      <p:tavLst>
                                        <p:tav tm="0">
                                          <p:val>
                                            <p:fltVal val="0"/>
                                          </p:val>
                                        </p:tav>
                                        <p:tav tm="100000">
                                          <p:val>
                                            <p:strVal val="#ppt_h"/>
                                          </p:val>
                                        </p:tav>
                                      </p:tavLst>
                                    </p:anim>
                                    <p:anim calcmode="lin" valueType="num">
                                      <p:cBhvr>
                                        <p:cTn id="18"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107504" y="2636912"/>
            <a:ext cx="8856984" cy="2495128"/>
          </a:xfrm>
        </p:spPr>
        <p:txBody>
          <a:bodyPr>
            <a:normAutofit/>
          </a:bodyPr>
          <a:lstStyle/>
          <a:p>
            <a:pPr algn="l"/>
            <a:r>
              <a:rPr lang="nl-NL" sz="2400" dirty="0">
                <a:solidFill>
                  <a:schemeClr val="tx1"/>
                </a:solidFill>
                <a:latin typeface="Verdana" panose="020B0604030504040204" pitchFamily="34" charset="0"/>
                <a:ea typeface="Verdana" panose="020B0604030504040204" pitchFamily="34" charset="0"/>
                <a:cs typeface="Verdana" panose="020B0604030504040204" pitchFamily="34" charset="0"/>
              </a:rPr>
              <a:t>Openbaring </a:t>
            </a:r>
            <a:r>
              <a:rPr lang="nl-NL"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14:12</a:t>
            </a:r>
            <a:r>
              <a:rPr lang="nl-NL" sz="2400" dirty="0">
                <a:solidFill>
                  <a:schemeClr val="tx1"/>
                </a:solidFill>
                <a:latin typeface="Verdana" panose="020B0604030504040204" pitchFamily="34" charset="0"/>
                <a:ea typeface="Verdana" panose="020B0604030504040204" pitchFamily="34" charset="0"/>
                <a:cs typeface="Verdana" panose="020B0604030504040204" pitchFamily="34" charset="0"/>
              </a:rPr>
              <a:t> </a:t>
            </a:r>
            <a:endParaRPr lang="nl-NL" sz="24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r>
              <a:rPr lang="nl-NL"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Hier </a:t>
            </a:r>
            <a:r>
              <a:rPr lang="nl-NL" sz="2400" dirty="0">
                <a:solidFill>
                  <a:schemeClr val="tx1"/>
                </a:solidFill>
                <a:latin typeface="Verdana" panose="020B0604030504040204" pitchFamily="34" charset="0"/>
                <a:ea typeface="Verdana" panose="020B0604030504040204" pitchFamily="34" charset="0"/>
                <a:cs typeface="Verdana" panose="020B0604030504040204" pitchFamily="34" charset="0"/>
              </a:rPr>
              <a:t>blijkt de volharding der heiligen, </a:t>
            </a:r>
            <a:r>
              <a:rPr lang="nl-NL"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die </a:t>
            </a:r>
          </a:p>
          <a:p>
            <a:pPr marL="342900" indent="-342900" algn="l">
              <a:buFont typeface="Arial" panose="020B0604020202020204" pitchFamily="34" charset="0"/>
              <a:buChar char="•"/>
            </a:pPr>
            <a:r>
              <a:rPr lang="nl-NL"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 </a:t>
            </a:r>
            <a:r>
              <a:rPr lang="nl-NL" sz="2400" dirty="0">
                <a:solidFill>
                  <a:schemeClr val="tx1"/>
                </a:solidFill>
                <a:latin typeface="Verdana" panose="020B0604030504040204" pitchFamily="34" charset="0"/>
                <a:ea typeface="Verdana" panose="020B0604030504040204" pitchFamily="34" charset="0"/>
                <a:cs typeface="Verdana" panose="020B0604030504040204" pitchFamily="34" charset="0"/>
              </a:rPr>
              <a:t>geboden Gods </a:t>
            </a:r>
            <a:endParaRPr lang="nl-NL" sz="24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Arial" panose="020B0604020202020204" pitchFamily="34" charset="0"/>
              <a:buChar char="•"/>
            </a:pPr>
            <a:r>
              <a:rPr lang="nl-NL"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en </a:t>
            </a:r>
            <a:r>
              <a:rPr lang="nl-NL" sz="2400" dirty="0">
                <a:solidFill>
                  <a:schemeClr val="tx1"/>
                </a:solidFill>
                <a:latin typeface="Verdana" panose="020B0604030504040204" pitchFamily="34" charset="0"/>
                <a:ea typeface="Verdana" panose="020B0604030504040204" pitchFamily="34" charset="0"/>
                <a:cs typeface="Verdana" panose="020B0604030504040204" pitchFamily="34" charset="0"/>
              </a:rPr>
              <a:t>het geloof in Jezus bewaren.</a:t>
            </a:r>
          </a:p>
        </p:txBody>
      </p:sp>
    </p:spTree>
    <p:extLst>
      <p:ext uri="{BB962C8B-B14F-4D97-AF65-F5344CB8AC3E}">
        <p14:creationId xmlns:p14="http://schemas.microsoft.com/office/powerpoint/2010/main" val="9760701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35496" y="2996952"/>
            <a:ext cx="9036496" cy="3861048"/>
          </a:xfrm>
        </p:spPr>
        <p:txBody>
          <a:bodyPr>
            <a:noAutofit/>
          </a:bodyPr>
          <a:lstStyle/>
          <a:p>
            <a:pPr algn="l"/>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Openbaring </a:t>
            </a:r>
            <a:r>
              <a:rPr lang="nl-NL"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21:</a:t>
            </a:r>
          </a:p>
          <a:p>
            <a:pPr algn="l"/>
            <a:r>
              <a:rPr lang="nl-NL"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3</a:t>
            </a: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 En ik hoorde een luide stem van de troon zeggen: Zie, </a:t>
            </a:r>
            <a:r>
              <a:rPr lang="nl-NL" sz="2000" b="1" dirty="0">
                <a:solidFill>
                  <a:schemeClr val="tx1"/>
                </a:solidFill>
                <a:latin typeface="Verdana" panose="020B0604030504040204" pitchFamily="34" charset="0"/>
                <a:ea typeface="Verdana" panose="020B0604030504040204" pitchFamily="34" charset="0"/>
                <a:cs typeface="Verdana" panose="020B0604030504040204" pitchFamily="34" charset="0"/>
              </a:rPr>
              <a:t>de tent van God</a:t>
            </a: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nl-NL"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nl-NL" sz="20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Misjkan</a:t>
            </a:r>
            <a:r>
              <a:rPr lang="nl-NL"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nl-NL" sz="20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Elohiem</a:t>
            </a:r>
            <a:r>
              <a:rPr lang="nl-NL"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is </a:t>
            </a: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bij de mensen en Hij zal bij hen wonen, en zij zullen zijn volken zijn en God zelf zal bij hen zijn, 4 en </a:t>
            </a:r>
            <a:r>
              <a:rPr lang="nl-NL" sz="2000" b="1" dirty="0">
                <a:solidFill>
                  <a:schemeClr val="tx1"/>
                </a:solidFill>
                <a:latin typeface="Verdana" panose="020B0604030504040204" pitchFamily="34" charset="0"/>
                <a:ea typeface="Verdana" panose="020B0604030504040204" pitchFamily="34" charset="0"/>
                <a:cs typeface="Verdana" panose="020B0604030504040204" pitchFamily="34" charset="0"/>
              </a:rPr>
              <a:t>Hij zal alle tranen van hun ogen afwissen</a:t>
            </a: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 en de dood zal niet meer zijn, noch rouw, noch geklaag, noch moeite zal er meer zijn, want de eerste dingen zijn voorbijgegaan. 5 En Hij, die op de troon gezeten is, </a:t>
            </a:r>
            <a:r>
              <a:rPr lang="nl-NL" sz="2000" dirty="0" err="1">
                <a:solidFill>
                  <a:schemeClr val="tx1"/>
                </a:solidFill>
                <a:latin typeface="Verdana" panose="020B0604030504040204" pitchFamily="34" charset="0"/>
                <a:ea typeface="Verdana" panose="020B0604030504040204" pitchFamily="34" charset="0"/>
                <a:cs typeface="Verdana" panose="020B0604030504040204" pitchFamily="34" charset="0"/>
              </a:rPr>
              <a:t>zeide</a:t>
            </a: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 Zie, Ik maak alle dingen nieuw. En Hij </a:t>
            </a:r>
            <a:r>
              <a:rPr lang="nl-NL" sz="2000" dirty="0" err="1">
                <a:solidFill>
                  <a:schemeClr val="tx1"/>
                </a:solidFill>
                <a:latin typeface="Verdana" panose="020B0604030504040204" pitchFamily="34" charset="0"/>
                <a:ea typeface="Verdana" panose="020B0604030504040204" pitchFamily="34" charset="0"/>
                <a:cs typeface="Verdana" panose="020B0604030504040204" pitchFamily="34" charset="0"/>
              </a:rPr>
              <a:t>zeide</a:t>
            </a: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 Schrijf, want deze woorden zijn getrouw en waarachtig. 6 En Hij sprak tot mij: Zij zijn geschied. </a:t>
            </a:r>
            <a:r>
              <a:rPr lang="nl-NL" sz="2000" b="1" dirty="0">
                <a:solidFill>
                  <a:schemeClr val="tx1"/>
                </a:solidFill>
                <a:latin typeface="Verdana" panose="020B0604030504040204" pitchFamily="34" charset="0"/>
                <a:ea typeface="Verdana" panose="020B0604030504040204" pitchFamily="34" charset="0"/>
                <a:cs typeface="Verdana" panose="020B0604030504040204" pitchFamily="34" charset="0"/>
              </a:rPr>
              <a:t>Ik ben de </a:t>
            </a:r>
            <a:r>
              <a:rPr lang="nl-NL" sz="20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alfa </a:t>
            </a:r>
            <a:r>
              <a:rPr lang="nl-NL" sz="2000" b="1" dirty="0">
                <a:solidFill>
                  <a:schemeClr val="tx1"/>
                </a:solidFill>
                <a:latin typeface="Verdana" panose="020B0604030504040204" pitchFamily="34" charset="0"/>
                <a:ea typeface="Verdana" panose="020B0604030504040204" pitchFamily="34" charset="0"/>
                <a:cs typeface="Verdana" panose="020B0604030504040204" pitchFamily="34" charset="0"/>
              </a:rPr>
              <a:t>en de omega, het begin en het einde. Ik zal de dorstige geven uit de bron van het water des levens om niet. </a:t>
            </a:r>
            <a:endPar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AutoShape 2" descr="data:image/jpeg;base64,/9j/4AAQSkZJRgABAQAAAQABAAD/2wCEAAkGBxISEBISEhQUEBQVFBAQFRAPEA8PEBAQFBEWFhQUFBQYHCggGBolGxQVITEhJSkrLi4uFx8zODMsNygtLisBCgoKDA0NFA8PFDcZFBkrLDcsKzcsLCssKywrLCsrNzc3KysrKyssKywrKysrLCsrKysrKysrLCsrKysrKysrLP/AABEIAMgAyAMBIgACEQEDEQH/xAAbAAEAAwEBAQEAAAAAAAAAAAAAAQIDBQQGB//EADcQAAIBAgMGAwcEAQQDAAAAAAABAgMRBCExBRJBUWFxgZHREyIyUmKxwUKh4fCiQ3KCkgYUI//EABYBAQEBAAAAAAAAAAAAAAAAAAABAv/EABYRAQEBAAAAAAAAAAAAAAAAAAABEf/aAAwDAQACEQMRAD8A/cQAAAAAAAAAAAAAAAAc/G7SUHuxW/LjnZR7v8Hmo7Rm5LeslxSXO3FlwdkAEAAAAAAAAAAAAAAAAAAAAAAAAAAADwbSxu4t2Pxv/Fc2b4zEqnG7zeiXNnBTbbk8282yyBGn49Xqy0oZPs/sW3rF5SW6aR2cJU3oRlzin42NjxbKl/8ANLlke0woAAAAAAAAAAAAAAAAAAAAAAAAVqTSTbySzuScfaGI35bq+FPP6pL8IDz16rqT3nkllFcl6sbpKjYM2iJRI3cn2LbuQQGVKrKMlKL/AEq64S6M7mDxcaiyya1i9UcWEdO0l5MtutPejk1x9eZLB9CDyYLGqeTyktVz6o9ZlQAAAAAAAAAAAAAAAAAAADz4zEKEb6vRLmwPPtLE2W5HV6v5V6s8EI2sIJttvNvNsvwNSIh6lS8iLf3xKC0EETHQiIFYrNd39jUz/V4moGM48Vk1o1qdDBY7e92WUufCX89Dy7plUo3Fg7wOZg8dpGfhPn0Z00YUAAAAAAAAAAAAAACGBWpNJNvJLM4tWq5y3n2S5I2x2I35bq+FP/s/QySNSBBEhEFRMyP7+5MiLgTEglDiBnN5p/3gbmEl+UawldICxJFxcCk4XNcJjHD3Z5x4S4x79CpWUQOymScfDYh03bWPLjHsdanNSSazT4mbFWABAAAAAAAAAPBtHE29yOr1a4L1ZvjMSoRvq9EubORFN5vNvN9ywWirEkixUQgLBFE8CbEcC0fQCIhlkhJAZSX3JpPLtdFmtStPV+D8wNAQSBKFitxvAS43Io1HTeWa4x/K6jfG8B1qNVSV1mi5xqdRxd4+K4M6eHxCmrrxXFGbFbAAgAAAVqTUU28ks2yxxto4jfluL4YvP6pcuyAyq1XUlvPJaJcl6lkiIxsWZpCxATLARYIIXAFkypZATcmTIsLAOJnHXwa8n/JpIynk/H739Ci7ZDJuVYBlWS2VAhsi5dQLxpAYpsvTUk96Ls+fqJVVwz66LzLUMPKpzS+bReHMDqYSvvrO11k0ndXBOEwqpqyzzvmDCtwDHFYhU4uT4cOLfBIDzbUxe6t2PxS/xXFnOowsisLyk5y1efbkkelRNIixWUTVxMndAVsy0WN4hsDREMiMiwEIlBBASg0QWAqjOu8l4GplVWXiBLZDIiaRgUUUTSNPmRKaj1Zmt6bslfotF3YF51UtMylOlOppn10gvU92H2al8b3vpWUV6nvStoTVePD7Ois5e++q91dke0AyAAAhnzuMxntKv0Q0u7K/zPm+SOlt2u4UrLWTUPM48KGXiWDSW04R0i5fsjCW3OVNeM8/sVlhSn/os0j109tR4xlHykj0w2hSl+pL/crHOWBLLAMg6qpp5rzTKypHghhGs1ddro9FOdWPG/da+JRsotaomxEMQ/1Q8Ys29tHjdd4kGSQUTZbr0a+zLRpdP3A89iVE2cF/WUe6uPk1YCplVnb+8cza0eXm7L7HjnWcpbsEpdt5vzA9CatdmftJSdoJ9lr/AAejD7MbzqO30x/L9Dp0qUYq0Ukug1XPw+zOM3/xX5fE6MIJKyVlyRYGQAAAAAAAByv/ACCPuU3yqR/fIzpRyfR/c6OOw6qU5QeW8mk+T4PzOPgq7cc1aUfcnHlJa+pqD2qmiypox9oSqhUbqCRbdRgqhV1QPS7EOaPI6pRyA9U65lKtLmZK5qoAZuT5md2emUUs3keeeITdopyfQDSMblJVVe0Vvy5I9FLATl8b3V8sdX3Z0KFCMFaKS+5NVzqezpTzqOy+SP5Z0aFCMFaKS7ce5qDIAAAAAAAAAAAAABytqYJ39rBe9a04r/UiuK+pHVIYHzirK28s4v8AYsqh6Np4FxbqU9HnKPDucynK+nlyZuI9ntCfaGVOxtCmAReCI9rGJk8S2/dWvn4ID1NWXIzeKvlBXely2H2bOWc3ZcuPlwOpRw8YfCrdeL8SarnUtmynnUdunH+DpUMPGC91W68X4moM6AAAAAAAAAAAAAAAAAAAAACLHC2ps5wbqU1l+qHLqjvEWA+agnlJZr8irOTeeXRZs6s9m+83CW7GWbjbR9D04bCRhos/meb8zWjlYfZUpZy91dc5P0OvQw0YaLPnq34mwM6AAAAAAAAAAAAAAAAAAAAAAAAAAAAAAAAAAAAAAAAAAAAAAAAAAAAAAAAAAA//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5372" name="Picture 12" descr="https://encrypted-tbn1.gstatic.com/images?q=tbn:ANd9GcT5ONoupLNz_dL8tTZ4ePD0Nj5jJ-wDFQxNt7-ilTkmEz95mz4t_A"/>
          <p:cNvPicPr>
            <a:picLocks noChangeAspect="1" noChangeArrowheads="1"/>
          </p:cNvPicPr>
          <p:nvPr/>
        </p:nvPicPr>
        <p:blipFill>
          <a:blip r:embed="rId2">
            <a:clrChange>
              <a:clrFrom>
                <a:srgbClr val="0C0C0C"/>
              </a:clrFrom>
              <a:clrTo>
                <a:srgbClr val="0C0C0C">
                  <a:alpha val="0"/>
                </a:srgbClr>
              </a:clrTo>
            </a:clrChange>
            <a:extLst>
              <a:ext uri="{28A0092B-C50C-407E-A947-70E740481C1C}">
                <a14:useLocalDpi xmlns:a14="http://schemas.microsoft.com/office/drawing/2010/main" val="0"/>
              </a:ext>
            </a:extLst>
          </a:blip>
          <a:srcRect/>
          <a:stretch>
            <a:fillRect/>
          </a:stretch>
        </p:blipFill>
        <p:spPr bwMode="auto">
          <a:xfrm>
            <a:off x="35496" y="1340768"/>
            <a:ext cx="4032448" cy="2000251"/>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5220072" y="548680"/>
            <a:ext cx="2952328" cy="3170099"/>
          </a:xfrm>
          <a:prstGeom prst="rect">
            <a:avLst/>
          </a:prstGeom>
          <a:noFill/>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20000" b="1" dirty="0" smtClean="0">
                <a:ln w="11430"/>
                <a:solidFill>
                  <a:srgbClr val="FF0000"/>
                </a:solidFill>
                <a:effectLst>
                  <a:outerShdw blurRad="50800" dist="39000" dir="5460000" algn="tl">
                    <a:srgbClr val="000000">
                      <a:alpha val="38000"/>
                    </a:srgbClr>
                  </a:outerShdw>
                </a:effectLst>
                <a:cs typeface="+mj-cs"/>
              </a:rPr>
              <a:t>את</a:t>
            </a:r>
            <a:endParaRPr lang="he-IL" sz="20000" b="1" dirty="0" smtClean="0">
              <a:ln w="11430"/>
              <a:solidFill>
                <a:srgbClr val="FF0000"/>
              </a:solidFill>
              <a:effectLst>
                <a:outerShdw blurRad="50800" dist="39000" dir="5460000" algn="tl">
                  <a:srgbClr val="000000">
                    <a:alpha val="38000"/>
                  </a:srgbClr>
                </a:outerShdw>
              </a:effectLst>
              <a:latin typeface="Ain Yiddishe Font-Traditional" panose="020B0500000000000000" pitchFamily="34" charset="0"/>
              <a:ea typeface="Verdana" panose="020B0604030504040204" pitchFamily="34" charset="0"/>
              <a:cs typeface="+mj-cs"/>
            </a:endParaRPr>
          </a:p>
        </p:txBody>
      </p:sp>
    </p:spTree>
    <p:extLst>
      <p:ext uri="{BB962C8B-B14F-4D97-AF65-F5344CB8AC3E}">
        <p14:creationId xmlns:p14="http://schemas.microsoft.com/office/powerpoint/2010/main" val="146832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5372"/>
                                        </p:tgtEl>
                                        <p:attrNameLst>
                                          <p:attrName>style.visibility</p:attrName>
                                        </p:attrNameLst>
                                      </p:cBhvr>
                                      <p:to>
                                        <p:strVal val="visible"/>
                                      </p:to>
                                    </p:set>
                                    <p:anim calcmode="lin" valueType="num">
                                      <p:cBhvr additive="base">
                                        <p:cTn id="16" dur="5000" fill="hold"/>
                                        <p:tgtEl>
                                          <p:spTgt spid="15372"/>
                                        </p:tgtEl>
                                        <p:attrNameLst>
                                          <p:attrName>ppt_x</p:attrName>
                                        </p:attrNameLst>
                                      </p:cBhvr>
                                      <p:tavLst>
                                        <p:tav tm="0">
                                          <p:val>
                                            <p:strVal val="0-#ppt_w/2"/>
                                          </p:val>
                                        </p:tav>
                                        <p:tav tm="100000">
                                          <p:val>
                                            <p:strVal val="#ppt_x"/>
                                          </p:val>
                                        </p:tav>
                                      </p:tavLst>
                                    </p:anim>
                                    <p:anim calcmode="lin" valueType="num">
                                      <p:cBhvr additive="base">
                                        <p:cTn id="17" dur="5000" fill="hold"/>
                                        <p:tgtEl>
                                          <p:spTgt spid="15372"/>
                                        </p:tgtEl>
                                        <p:attrNameLst>
                                          <p:attrName>ppt_y</p:attrName>
                                        </p:attrNameLst>
                                      </p:cBhvr>
                                      <p:tavLst>
                                        <p:tav tm="0">
                                          <p:val>
                                            <p:strVal val="#ppt_y"/>
                                          </p:val>
                                        </p:tav>
                                        <p:tav tm="100000">
                                          <p:val>
                                            <p:strVal val="#ppt_y"/>
                                          </p:val>
                                        </p:tav>
                                      </p:tavLst>
                                    </p:anim>
                                  </p:childTnLst>
                                </p:cTn>
                              </p:par>
                            </p:childTnLst>
                          </p:cTn>
                        </p:par>
                        <p:par>
                          <p:cTn id="18" fill="hold">
                            <p:stCondLst>
                              <p:cond delay="50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https://encrypted-tbn1.gstatic.com/images?q=tbn:ANd9GcT5ONoupLNz_dL8tTZ4ePD0Nj5jJ-wDFQxNt7-ilTkmEz95mz4t_A"/>
          <p:cNvPicPr>
            <a:picLocks noChangeAspect="1" noChangeArrowheads="1"/>
          </p:cNvPicPr>
          <p:nvPr/>
        </p:nvPicPr>
        <p:blipFill>
          <a:blip r:embed="rId3">
            <a:clrChange>
              <a:clrFrom>
                <a:srgbClr val="0C0C0C"/>
              </a:clrFrom>
              <a:clrTo>
                <a:srgbClr val="0C0C0C">
                  <a:alpha val="0"/>
                </a:srgbClr>
              </a:clrTo>
            </a:clrChange>
            <a:extLst>
              <a:ext uri="{28A0092B-C50C-407E-A947-70E740481C1C}">
                <a14:useLocalDpi xmlns:a14="http://schemas.microsoft.com/office/drawing/2010/main" val="0"/>
              </a:ext>
            </a:extLst>
          </a:blip>
          <a:srcRect/>
          <a:stretch>
            <a:fillRect/>
          </a:stretch>
        </p:blipFill>
        <p:spPr bwMode="auto">
          <a:xfrm>
            <a:off x="35496" y="1340768"/>
            <a:ext cx="4032448" cy="20002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3683867"/>
            <a:ext cx="32194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0814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a:xfrm>
            <a:off x="6876256" y="6376243"/>
            <a:ext cx="2133600" cy="365125"/>
          </a:xfrm>
        </p:spPr>
        <p:txBody>
          <a:bodyPr/>
          <a:lstStyle/>
          <a:p>
            <a:fld id="{6C5F9D7D-DB7B-4D86-8B43-4E0C67CB24B9}" type="slidenum">
              <a:rPr lang="nl-NL" sz="2800" smtClean="0">
                <a:solidFill>
                  <a:srgbClr val="FFCF89"/>
                </a:solidFill>
              </a:rPr>
              <a:t>5</a:t>
            </a:fld>
            <a:endParaRPr lang="nl-NL" sz="2800" dirty="0">
              <a:solidFill>
                <a:srgbClr val="FFCF89"/>
              </a:solidFill>
            </a:endParaRPr>
          </a:p>
        </p:txBody>
      </p:sp>
      <p:sp>
        <p:nvSpPr>
          <p:cNvPr id="6" name="Ondertitel 2"/>
          <p:cNvSpPr txBox="1">
            <a:spLocks/>
          </p:cNvSpPr>
          <p:nvPr/>
        </p:nvSpPr>
        <p:spPr>
          <a:xfrm>
            <a:off x="107504" y="2529368"/>
            <a:ext cx="1044000" cy="4212000"/>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vert="vert270" lIns="91440" tIns="45720" rIns="91440" bIns="45720" rtlCol="0">
            <a:normAutofit fontScale="92500"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nl-NL" sz="6600" b="1" dirty="0" smtClean="0">
                <a:ln w="11430"/>
                <a:solidFill>
                  <a:schemeClr val="bg1"/>
                </a:solidFill>
                <a:effectLst>
                  <a:outerShdw blurRad="50800" dist="292100" dir="8100000" algn="tr" rotWithShape="0">
                    <a:prstClr val="black">
                      <a:alpha val="40000"/>
                    </a:prstClr>
                  </a:outerShdw>
                </a:effectLst>
                <a:latin typeface="Arial Black" panose="020B0A04020102020204" pitchFamily="34" charset="0"/>
                <a:ea typeface="Verdana" panose="020B0604030504040204" pitchFamily="34" charset="0"/>
                <a:cs typeface="Verdana" panose="020B0604030504040204" pitchFamily="34" charset="0"/>
              </a:rPr>
              <a:t>7 </a:t>
            </a:r>
            <a:r>
              <a:rPr lang="nl-NL" sz="6600" b="1" dirty="0" err="1" smtClean="0">
                <a:ln w="11430"/>
                <a:solidFill>
                  <a:schemeClr val="bg1"/>
                </a:solidFill>
                <a:effectLst>
                  <a:outerShdw blurRad="50800" dist="292100" dir="8100000" algn="tr" rotWithShape="0">
                    <a:prstClr val="black">
                      <a:alpha val="40000"/>
                    </a:prstClr>
                  </a:outerShdw>
                </a:effectLst>
                <a:latin typeface="Arial Black" panose="020B0A04020102020204" pitchFamily="34" charset="0"/>
                <a:ea typeface="Verdana" panose="020B0604030504040204" pitchFamily="34" charset="0"/>
                <a:cs typeface="Verdana" panose="020B0604030504040204" pitchFamily="34" charset="0"/>
              </a:rPr>
              <a:t>Alija’s</a:t>
            </a:r>
            <a:endParaRPr lang="nl-NL" sz="6600" b="1" dirty="0" smtClean="0">
              <a:ln w="11430"/>
              <a:solidFill>
                <a:schemeClr val="bg1"/>
              </a:solidFill>
              <a:effectLst>
                <a:outerShdw blurRad="50800" dist="292100" dir="8100000" algn="tr" rotWithShape="0">
                  <a:prstClr val="black">
                    <a:alpha val="40000"/>
                  </a:prstClr>
                </a:outerShdw>
              </a:effectLst>
              <a:latin typeface="Arial Black" panose="020B0A04020102020204" pitchFamily="34" charset="0"/>
              <a:ea typeface="Verdana" panose="020B0604030504040204" pitchFamily="34" charset="0"/>
              <a:cs typeface="Verdana" panose="020B0604030504040204" pitchFamily="34" charset="0"/>
            </a:endParaRPr>
          </a:p>
          <a:p>
            <a:pPr marL="514350" indent="-514350" algn="l">
              <a:buFont typeface="+mj-lt"/>
              <a:buAutoNum type="arabicPeriod"/>
            </a:pPr>
            <a:endParaRPr lang="nl-NL" sz="6600" b="1" dirty="0">
              <a:ln w="11430"/>
              <a:solidFill>
                <a:schemeClr val="tx1">
                  <a:lumMod val="85000"/>
                  <a:lumOff val="15000"/>
                </a:schemeClr>
              </a:solidFill>
              <a:effectLst>
                <a:outerShdw blurRad="50800" dist="292100" dir="8100000" algn="tr"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3" name="Tabel 12"/>
          <p:cNvGraphicFramePr>
            <a:graphicFrameLocks noGrp="1"/>
          </p:cNvGraphicFramePr>
          <p:nvPr>
            <p:extLst>
              <p:ext uri="{D42A27DB-BD31-4B8C-83A1-F6EECF244321}">
                <p14:modId xmlns:p14="http://schemas.microsoft.com/office/powerpoint/2010/main" val="1927228708"/>
              </p:ext>
            </p:extLst>
          </p:nvPr>
        </p:nvGraphicFramePr>
        <p:xfrm>
          <a:off x="1296496" y="2492896"/>
          <a:ext cx="7740000" cy="731520"/>
        </p:xfrm>
        <a:graphic>
          <a:graphicData uri="http://schemas.openxmlformats.org/drawingml/2006/table">
            <a:tbl>
              <a:tblPr firstRow="1" bandRow="1">
                <a:tableStyleId>{5C22544A-7EE6-4342-B048-85BDC9FD1C3A}</a:tableStyleId>
              </a:tblPr>
              <a:tblGrid>
                <a:gridCol w="653053"/>
                <a:gridCol w="7086947"/>
              </a:tblGrid>
              <a:tr h="720000">
                <a:tc>
                  <a:txBody>
                    <a:bodyPr/>
                    <a:lstStyle/>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endPar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tx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Mozes</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smeekt</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het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beloofde</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land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toch</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in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te</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mogen</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God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weigert</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het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verzoek</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Mozes</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roept</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het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volk</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op Torah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te</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volgen</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er</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niets</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af</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te</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doen</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en nets toe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te</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voegen</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14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tx2">
                        <a:lumMod val="50000"/>
                      </a:schemeClr>
                    </a:solidFill>
                  </a:tcPr>
                </a:tc>
              </a:tr>
            </a:tbl>
          </a:graphicData>
        </a:graphic>
      </p:graphicFrame>
      <p:graphicFrame>
        <p:nvGraphicFramePr>
          <p:cNvPr id="14" name="Tabel 13"/>
          <p:cNvGraphicFramePr>
            <a:graphicFrameLocks noGrp="1"/>
          </p:cNvGraphicFramePr>
          <p:nvPr>
            <p:extLst>
              <p:ext uri="{D42A27DB-BD31-4B8C-83A1-F6EECF244321}">
                <p14:modId xmlns:p14="http://schemas.microsoft.com/office/powerpoint/2010/main" val="4114049496"/>
              </p:ext>
            </p:extLst>
          </p:nvPr>
        </p:nvGraphicFramePr>
        <p:xfrm>
          <a:off x="1296496" y="3284984"/>
          <a:ext cx="7740000" cy="518160"/>
        </p:xfrm>
        <a:graphic>
          <a:graphicData uri="http://schemas.openxmlformats.org/drawingml/2006/table">
            <a:tbl>
              <a:tblPr firstRow="1" bandRow="1">
                <a:tableStyleId>{5C22544A-7EE6-4342-B048-85BDC9FD1C3A}</a:tableStyleId>
              </a:tblPr>
              <a:tblGrid>
                <a:gridCol w="653053"/>
                <a:gridCol w="7086947"/>
              </a:tblGrid>
              <a:tr h="504000">
                <a:tc>
                  <a:txBody>
                    <a:bodyPr/>
                    <a:lstStyle/>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2</a:t>
                      </a:r>
                      <a:endPar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2">
                        <a:lumMod val="50000"/>
                      </a:schemeClr>
                    </a:solidFill>
                  </a:tcPr>
                </a:tc>
                <a:tc>
                  <a:txBody>
                    <a:bodyPr/>
                    <a:lstStyle/>
                    <a:p>
                      <a:pPr algn="l"/>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Het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aanbidden</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van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afgoden</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zal</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leiden</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tot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verbanning</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maar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zelfs</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in de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galoet</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zal</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Hij</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zijn</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volk</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niet</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verlaten</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Uiteindelijk</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zullen</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ze</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terugkeren</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en-US" sz="14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2">
                        <a:lumMod val="50000"/>
                      </a:schemeClr>
                    </a:solidFill>
                  </a:tcPr>
                </a:tc>
              </a:tr>
            </a:tbl>
          </a:graphicData>
        </a:graphic>
      </p:graphicFrame>
      <p:graphicFrame>
        <p:nvGraphicFramePr>
          <p:cNvPr id="15" name="Tabel 14"/>
          <p:cNvGraphicFramePr>
            <a:graphicFrameLocks noGrp="1"/>
          </p:cNvGraphicFramePr>
          <p:nvPr>
            <p:extLst>
              <p:ext uri="{D42A27DB-BD31-4B8C-83A1-F6EECF244321}">
                <p14:modId xmlns:p14="http://schemas.microsoft.com/office/powerpoint/2010/main" val="1938872709"/>
              </p:ext>
            </p:extLst>
          </p:nvPr>
        </p:nvGraphicFramePr>
        <p:xfrm>
          <a:off x="1296496" y="3861048"/>
          <a:ext cx="7740000" cy="457200"/>
        </p:xfrm>
        <a:graphic>
          <a:graphicData uri="http://schemas.openxmlformats.org/drawingml/2006/table">
            <a:tbl>
              <a:tblPr firstRow="1" bandRow="1">
                <a:tableStyleId>{5C22544A-7EE6-4342-B048-85BDC9FD1C3A}</a:tableStyleId>
              </a:tblPr>
              <a:tblGrid>
                <a:gridCol w="653053"/>
                <a:gridCol w="7086947"/>
              </a:tblGrid>
              <a:tr h="432000">
                <a:tc>
                  <a:txBody>
                    <a:bodyPr/>
                    <a:lstStyle/>
                    <a:p>
                      <a:pPr algn="ctr"/>
                      <a:r>
                        <a:rPr lang="nl-NL" sz="2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a:t>
                      </a:r>
                      <a:endParaRPr lang="nl-NL" sz="24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2">
                        <a:lumMod val="50000"/>
                      </a:schemeClr>
                    </a:solidFill>
                  </a:tcPr>
                </a:tc>
                <a:tc>
                  <a:txBody>
                    <a:bodyPr/>
                    <a:lstStyle/>
                    <a:p>
                      <a:pPr algn="l"/>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Mozes</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wijst</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3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vrijsteden</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aan</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en-US" sz="14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2">
                        <a:lumMod val="50000"/>
                      </a:schemeClr>
                    </a:solidFill>
                  </a:tcPr>
                </a:tc>
              </a:tr>
            </a:tbl>
          </a:graphicData>
        </a:graphic>
      </p:graphicFrame>
      <p:graphicFrame>
        <p:nvGraphicFramePr>
          <p:cNvPr id="17" name="Tabel 16"/>
          <p:cNvGraphicFramePr>
            <a:graphicFrameLocks noGrp="1"/>
          </p:cNvGraphicFramePr>
          <p:nvPr>
            <p:extLst>
              <p:ext uri="{D42A27DB-BD31-4B8C-83A1-F6EECF244321}">
                <p14:modId xmlns:p14="http://schemas.microsoft.com/office/powerpoint/2010/main" val="1354876440"/>
              </p:ext>
            </p:extLst>
          </p:nvPr>
        </p:nvGraphicFramePr>
        <p:xfrm>
          <a:off x="1296496" y="4365104"/>
          <a:ext cx="7740000" cy="731520"/>
        </p:xfrm>
        <a:graphic>
          <a:graphicData uri="http://schemas.openxmlformats.org/drawingml/2006/table">
            <a:tbl>
              <a:tblPr firstRow="1" bandRow="1">
                <a:tableStyleId>{5C22544A-7EE6-4342-B048-85BDC9FD1C3A}</a:tableStyleId>
              </a:tblPr>
              <a:tblGrid>
                <a:gridCol w="631304"/>
                <a:gridCol w="7108696"/>
              </a:tblGrid>
              <a:tr h="504000">
                <a:tc>
                  <a:txBody>
                    <a:bodyPr/>
                    <a:lstStyle/>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4</a:t>
                      </a:r>
                      <a:endPar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2">
                        <a:lumMod val="50000"/>
                      </a:schemeClr>
                    </a:solidFill>
                  </a:tcPr>
                </a:tc>
                <a:tc>
                  <a:txBody>
                    <a:bodyPr/>
                    <a:lstStyle/>
                    <a:p>
                      <a:pPr algn="l"/>
                      <a:r>
                        <a:rPr lang="nl-NL"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Mozes herhaalt </a:t>
                      </a:r>
                      <a:r>
                        <a:rPr lang="nl-NL" sz="14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tien</a:t>
                      </a:r>
                      <a:r>
                        <a:rPr lang="nl-NL" sz="1400" b="1" baseline="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woorden </a:t>
                      </a:r>
                      <a:r>
                        <a:rPr lang="nl-NL"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geeft aan de Hij er niets aan toevoegde ook herinnert het volk er aan dat dit niet alleen geldt voor hen die daar aanwezig waren.</a:t>
                      </a:r>
                      <a:endParaRPr lang="en-US" sz="14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2">
                        <a:lumMod val="50000"/>
                      </a:schemeClr>
                    </a:solidFill>
                  </a:tcPr>
                </a:tc>
              </a:tr>
            </a:tbl>
          </a:graphicData>
        </a:graphic>
      </p:graphicFrame>
      <p:graphicFrame>
        <p:nvGraphicFramePr>
          <p:cNvPr id="18" name="Tabel 17"/>
          <p:cNvGraphicFramePr>
            <a:graphicFrameLocks noGrp="1"/>
          </p:cNvGraphicFramePr>
          <p:nvPr>
            <p:extLst>
              <p:ext uri="{D42A27DB-BD31-4B8C-83A1-F6EECF244321}">
                <p14:modId xmlns:p14="http://schemas.microsoft.com/office/powerpoint/2010/main" val="3297690953"/>
              </p:ext>
            </p:extLst>
          </p:nvPr>
        </p:nvGraphicFramePr>
        <p:xfrm>
          <a:off x="1296496" y="5143088"/>
          <a:ext cx="7740000" cy="518160"/>
        </p:xfrm>
        <a:graphic>
          <a:graphicData uri="http://schemas.openxmlformats.org/drawingml/2006/table">
            <a:tbl>
              <a:tblPr firstRow="1" bandRow="1">
                <a:tableStyleId>{5C22544A-7EE6-4342-B048-85BDC9FD1C3A}</a:tableStyleId>
              </a:tblPr>
              <a:tblGrid>
                <a:gridCol w="631304"/>
                <a:gridCol w="7108696"/>
              </a:tblGrid>
              <a:tr h="504000">
                <a:tc>
                  <a:txBody>
                    <a:bodyPr/>
                    <a:lstStyle/>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5</a:t>
                      </a:r>
                      <a:endPar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2">
                        <a:lumMod val="50000"/>
                      </a:schemeClr>
                    </a:solidFill>
                  </a:tcPr>
                </a:tc>
                <a:tc>
                  <a:txBody>
                    <a:bodyPr/>
                    <a:lstStyle/>
                    <a:p>
                      <a:pPr algn="l"/>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leiders</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van de</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stammen</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pleiten</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er</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voor</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dat</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Mozes</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de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intermediair</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wil</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zijn</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tussen</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God en hen</a:t>
                      </a:r>
                      <a:endParaRPr lang="en-US" sz="14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2">
                        <a:lumMod val="50000"/>
                      </a:schemeClr>
                    </a:solidFill>
                  </a:tcPr>
                </a:tc>
              </a:tr>
            </a:tbl>
          </a:graphicData>
        </a:graphic>
      </p:graphicFrame>
      <p:graphicFrame>
        <p:nvGraphicFramePr>
          <p:cNvPr id="19" name="Tabel 18"/>
          <p:cNvGraphicFramePr>
            <a:graphicFrameLocks noGrp="1"/>
          </p:cNvGraphicFramePr>
          <p:nvPr>
            <p:extLst>
              <p:ext uri="{D42A27DB-BD31-4B8C-83A1-F6EECF244321}">
                <p14:modId xmlns:p14="http://schemas.microsoft.com/office/powerpoint/2010/main" val="1497433413"/>
              </p:ext>
            </p:extLst>
          </p:nvPr>
        </p:nvGraphicFramePr>
        <p:xfrm>
          <a:off x="1296496" y="5719152"/>
          <a:ext cx="7740000" cy="518160"/>
        </p:xfrm>
        <a:graphic>
          <a:graphicData uri="http://schemas.openxmlformats.org/drawingml/2006/table">
            <a:tbl>
              <a:tblPr firstRow="1" bandRow="1">
                <a:tableStyleId>{5C22544A-7EE6-4342-B048-85BDC9FD1C3A}</a:tableStyleId>
              </a:tblPr>
              <a:tblGrid>
                <a:gridCol w="631304"/>
                <a:gridCol w="7108696"/>
              </a:tblGrid>
              <a:tr h="504000">
                <a:tc>
                  <a:txBody>
                    <a:bodyPr/>
                    <a:lstStyle/>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6</a:t>
                      </a:r>
                      <a:endPar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2">
                        <a:lumMod val="50000"/>
                      </a:schemeClr>
                    </a:solidFill>
                  </a:tcPr>
                </a:tc>
                <a:tc>
                  <a:txBody>
                    <a:bodyPr/>
                    <a:lstStyle/>
                    <a:p>
                      <a:pPr algn="l"/>
                      <a:r>
                        <a:rPr lang="nl-NL" sz="14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Het </a:t>
                      </a:r>
                      <a:r>
                        <a:rPr lang="nl-NL" sz="1400" b="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Sjema</a:t>
                      </a:r>
                      <a:r>
                        <a:rPr lang="nl-NL" sz="14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nl-NL"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de fundamentele </a:t>
                      </a:r>
                      <a:r>
                        <a:rPr lang="nl-NL"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mitzwot</a:t>
                      </a:r>
                      <a:r>
                        <a:rPr lang="nl-NL"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van het geloof in Gods</a:t>
                      </a:r>
                      <a:r>
                        <a:rPr lang="nl-NL"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eenheid, de liefde voor Hem, </a:t>
                      </a:r>
                      <a:r>
                        <a:rPr lang="nl-NL"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tefilin</a:t>
                      </a:r>
                      <a:r>
                        <a:rPr lang="nl-NL"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mezoezah</a:t>
                      </a:r>
                      <a:r>
                        <a:rPr lang="nl-NL"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en </a:t>
                      </a:r>
                      <a:r>
                        <a:rPr lang="nl-NL"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Torastudie</a:t>
                      </a:r>
                      <a:r>
                        <a:rPr lang="nl-NL" sz="1400" b="1"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2">
                        <a:lumMod val="50000"/>
                      </a:schemeClr>
                    </a:solidFill>
                  </a:tcPr>
                </a:tc>
              </a:tr>
            </a:tbl>
          </a:graphicData>
        </a:graphic>
      </p:graphicFrame>
      <p:graphicFrame>
        <p:nvGraphicFramePr>
          <p:cNvPr id="20" name="Tabel 19"/>
          <p:cNvGraphicFramePr>
            <a:graphicFrameLocks noGrp="1"/>
          </p:cNvGraphicFramePr>
          <p:nvPr>
            <p:extLst>
              <p:ext uri="{D42A27DB-BD31-4B8C-83A1-F6EECF244321}">
                <p14:modId xmlns:p14="http://schemas.microsoft.com/office/powerpoint/2010/main" val="1954522603"/>
              </p:ext>
            </p:extLst>
          </p:nvPr>
        </p:nvGraphicFramePr>
        <p:xfrm>
          <a:off x="1296496" y="6295216"/>
          <a:ext cx="7740000" cy="518160"/>
        </p:xfrm>
        <a:graphic>
          <a:graphicData uri="http://schemas.openxmlformats.org/drawingml/2006/table">
            <a:tbl>
              <a:tblPr firstRow="1" bandRow="1">
                <a:tableStyleId>{5C22544A-7EE6-4342-B048-85BDC9FD1C3A}</a:tableStyleId>
              </a:tblPr>
              <a:tblGrid>
                <a:gridCol w="631304"/>
                <a:gridCol w="7108696"/>
              </a:tblGrid>
              <a:tr h="504000">
                <a:tc>
                  <a:txBody>
                    <a:bodyPr/>
                    <a:lstStyle/>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7</a:t>
                      </a:r>
                      <a:endPar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2">
                        <a:lumMod val="50000"/>
                      </a:schemeClr>
                    </a:solidFill>
                  </a:tcPr>
                </a:tc>
                <a:tc>
                  <a:txBody>
                    <a:bodyPr/>
                    <a:lstStyle/>
                    <a:p>
                      <a:pPr algn="l"/>
                      <a:r>
                        <a:rPr lang="nl-NL"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Israelieten</a:t>
                      </a:r>
                      <a:r>
                        <a:rPr lang="nl-NL"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krijgen de opdracht de bewoners van Kanaän te vernietigen, samen met hun afgoden.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2">
                        <a:lumMod val="50000"/>
                      </a:schemeClr>
                    </a:solidFill>
                  </a:tcPr>
                </a:tc>
              </a:tr>
            </a:tbl>
          </a:graphicData>
        </a:graphic>
      </p:graphicFrame>
    </p:spTree>
    <p:extLst>
      <p:ext uri="{BB962C8B-B14F-4D97-AF65-F5344CB8AC3E}">
        <p14:creationId xmlns:p14="http://schemas.microsoft.com/office/powerpoint/2010/main" val="68667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e'etchanan">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t="11355" b="24082"/>
          <a:stretch/>
        </p:blipFill>
        <p:spPr bwMode="auto">
          <a:xfrm>
            <a:off x="-59487" y="2376264"/>
            <a:ext cx="9312007" cy="45091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4176663"/>
            <a:ext cx="4706937"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722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e'etchanan">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t="11355" b="24082"/>
          <a:stretch/>
        </p:blipFill>
        <p:spPr bwMode="auto">
          <a:xfrm>
            <a:off x="0" y="2454097"/>
            <a:ext cx="9312007" cy="45091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Ondertitel 1"/>
          <p:cNvSpPr txBox="1">
            <a:spLocks/>
          </p:cNvSpPr>
          <p:nvPr/>
        </p:nvSpPr>
        <p:spPr>
          <a:xfrm>
            <a:off x="134398" y="4049688"/>
            <a:ext cx="4705854" cy="280831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nl-NL" sz="4400" dirty="0" smtClean="0">
                <a:solidFill>
                  <a:schemeClr val="tx1"/>
                </a:solidFill>
                <a:latin typeface="Viner Hand ITC" panose="03070502030502020203" pitchFamily="66" charset="0"/>
              </a:rPr>
              <a:t>Mozes smeekt op grond van Gods </a:t>
            </a:r>
            <a:r>
              <a:rPr lang="nl-NL" sz="4400" b="1" dirty="0" smtClean="0">
                <a:solidFill>
                  <a:schemeClr val="tx1"/>
                </a:solidFill>
                <a:latin typeface="Viner Hand ITC" panose="03070502030502020203" pitchFamily="66" charset="0"/>
              </a:rPr>
              <a:t>genade</a:t>
            </a:r>
          </a:p>
          <a:p>
            <a:r>
              <a:rPr lang="nl-NL" sz="4400" dirty="0" smtClean="0">
                <a:solidFill>
                  <a:schemeClr val="tx1"/>
                </a:solidFill>
                <a:latin typeface="Viner Hand ITC" panose="03070502030502020203" pitchFamily="66" charset="0"/>
              </a:rPr>
              <a:t>(SV)</a:t>
            </a:r>
            <a:endParaRPr lang="nl-NL" sz="4400" dirty="0">
              <a:solidFill>
                <a:schemeClr val="tx1"/>
              </a:solidFill>
              <a:latin typeface="Viner Hand ITC" panose="03070502030502020203" pitchFamily="66" charset="0"/>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6003" y="3911587"/>
            <a:ext cx="4706937"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2060848"/>
            <a:ext cx="3395663" cy="2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7744" y="1319344"/>
            <a:ext cx="3992563" cy="338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22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0-#ppt_w/2"/>
                                          </p:val>
                                        </p:tav>
                                        <p:tav tm="100000">
                                          <p:val>
                                            <p:strVal val="#ppt_x"/>
                                          </p:val>
                                        </p:tav>
                                      </p:tavLst>
                                    </p:anim>
                                    <p:anim calcmode="lin" valueType="num">
                                      <p:cBhvr additive="base">
                                        <p:cTn id="14"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additive="base">
                                        <p:cTn id="19" dur="500" fill="hold"/>
                                        <p:tgtEl>
                                          <p:spTgt spid="3075"/>
                                        </p:tgtEl>
                                        <p:attrNameLst>
                                          <p:attrName>ppt_x</p:attrName>
                                        </p:attrNameLst>
                                      </p:cBhvr>
                                      <p:tavLst>
                                        <p:tav tm="0">
                                          <p:val>
                                            <p:strVal val="1+#ppt_w/2"/>
                                          </p:val>
                                        </p:tav>
                                        <p:tav tm="100000">
                                          <p:val>
                                            <p:strVal val="#ppt_x"/>
                                          </p:val>
                                        </p:tav>
                                      </p:tavLst>
                                    </p:anim>
                                    <p:anim calcmode="lin" valueType="num">
                                      <p:cBhvr additive="base">
                                        <p:cTn id="20"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0" y="2420888"/>
            <a:ext cx="9144000" cy="44371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18 Want voorwaar, Ik zeg u: Eer de hemel en de aarde vergaat, zal er niet één jota of één tittel vergaan van de wet, eer alles zal zijn geschied.</a:t>
            </a:r>
          </a:p>
        </p:txBody>
      </p:sp>
      <p:sp>
        <p:nvSpPr>
          <p:cNvPr id="2" name="Rechthoek 1"/>
          <p:cNvSpPr/>
          <p:nvPr/>
        </p:nvSpPr>
        <p:spPr>
          <a:xfrm>
            <a:off x="307975" y="5397023"/>
            <a:ext cx="4264025" cy="1200329"/>
          </a:xfrm>
          <a:prstGeom prst="rect">
            <a:avLst/>
          </a:prstGeom>
        </p:spPr>
        <p:txBody>
          <a:bodyPr wrap="square">
            <a:spAutoFit/>
          </a:bodyPr>
          <a:lstStyle/>
          <a:p>
            <a:r>
              <a:rPr lang="nl-NL" dirty="0" smtClean="0">
                <a:latin typeface="Verdana" panose="020B0604030504040204" pitchFamily="34" charset="0"/>
                <a:ea typeface="Verdana" panose="020B0604030504040204" pitchFamily="34" charset="0"/>
                <a:cs typeface="Verdana" panose="020B0604030504040204" pitchFamily="34" charset="0"/>
              </a:rPr>
              <a:t>Ps.86:15 </a:t>
            </a:r>
            <a:r>
              <a:rPr lang="nl-NL" dirty="0">
                <a:latin typeface="Verdana" panose="020B0604030504040204" pitchFamily="34" charset="0"/>
                <a:ea typeface="Verdana" panose="020B0604030504040204" pitchFamily="34" charset="0"/>
                <a:cs typeface="Verdana" panose="020B0604030504040204" pitchFamily="34" charset="0"/>
              </a:rPr>
              <a:t>Maar Gij, </a:t>
            </a:r>
            <a:r>
              <a:rPr lang="nl-NL" dirty="0" err="1">
                <a:latin typeface="Verdana" panose="020B0604030504040204" pitchFamily="34" charset="0"/>
                <a:ea typeface="Verdana" panose="020B0604030504040204" pitchFamily="34" charset="0"/>
                <a:cs typeface="Verdana" panose="020B0604030504040204" pitchFamily="34" charset="0"/>
              </a:rPr>
              <a:t>Here</a:t>
            </a:r>
            <a:r>
              <a:rPr lang="nl-NL" dirty="0">
                <a:latin typeface="Verdana" panose="020B0604030504040204" pitchFamily="34" charset="0"/>
                <a:ea typeface="Verdana" panose="020B0604030504040204" pitchFamily="34" charset="0"/>
                <a:cs typeface="Verdana" panose="020B0604030504040204" pitchFamily="34" charset="0"/>
              </a:rPr>
              <a:t>, zijt een barmhartig en </a:t>
            </a:r>
            <a:r>
              <a:rPr lang="nl-NL" b="1" dirty="0">
                <a:latin typeface="Verdana" panose="020B0604030504040204" pitchFamily="34" charset="0"/>
                <a:ea typeface="Verdana" panose="020B0604030504040204" pitchFamily="34" charset="0"/>
                <a:cs typeface="Verdana" panose="020B0604030504040204" pitchFamily="34" charset="0"/>
              </a:rPr>
              <a:t>genadig God</a:t>
            </a:r>
            <a:r>
              <a:rPr lang="nl-NL" dirty="0">
                <a:latin typeface="Verdana" panose="020B0604030504040204" pitchFamily="34" charset="0"/>
                <a:ea typeface="Verdana" panose="020B0604030504040204" pitchFamily="34" charset="0"/>
                <a:cs typeface="Verdana" panose="020B0604030504040204" pitchFamily="34" charset="0"/>
              </a:rPr>
              <a:t>, lankmoedig en rijk aan goedertierenheid en trouw. </a:t>
            </a:r>
          </a:p>
        </p:txBody>
      </p:sp>
      <p:sp>
        <p:nvSpPr>
          <p:cNvPr id="4" name="Rechthoek 3"/>
          <p:cNvSpPr/>
          <p:nvPr/>
        </p:nvSpPr>
        <p:spPr>
          <a:xfrm>
            <a:off x="4716016" y="5373216"/>
            <a:ext cx="4355976" cy="1477328"/>
          </a:xfrm>
          <a:prstGeom prst="rect">
            <a:avLst/>
          </a:prstGeom>
        </p:spPr>
        <p:txBody>
          <a:bodyPr wrap="square">
            <a:spAutoFit/>
          </a:bodyPr>
          <a:lstStyle/>
          <a:p>
            <a:r>
              <a:rPr lang="nl-NL" dirty="0" smtClean="0">
                <a:latin typeface="Verdana" panose="020B0604030504040204" pitchFamily="34" charset="0"/>
                <a:ea typeface="Verdana" panose="020B0604030504040204" pitchFamily="34" charset="0"/>
                <a:cs typeface="Verdana" panose="020B0604030504040204" pitchFamily="34" charset="0"/>
              </a:rPr>
              <a:t>Lucas 4:2 “</a:t>
            </a:r>
            <a:r>
              <a:rPr lang="nl-NL" dirty="0">
                <a:latin typeface="Verdana" panose="020B0604030504040204" pitchFamily="34" charset="0"/>
                <a:ea typeface="Verdana" panose="020B0604030504040204" pitchFamily="34" charset="0"/>
              </a:rPr>
              <a:t>En allen betuigden hun instemming met Hem en verwonderden zich over de </a:t>
            </a:r>
            <a:r>
              <a:rPr lang="nl-NL" b="1" dirty="0">
                <a:latin typeface="Verdana" panose="020B0604030504040204" pitchFamily="34" charset="0"/>
                <a:ea typeface="Verdana" panose="020B0604030504040204" pitchFamily="34" charset="0"/>
              </a:rPr>
              <a:t>woorden van </a:t>
            </a:r>
            <a:r>
              <a:rPr lang="nl-NL" b="1" i="1" dirty="0">
                <a:latin typeface="Verdana" panose="020B0604030504040204" pitchFamily="34" charset="0"/>
                <a:ea typeface="Verdana" panose="020B0604030504040204" pitchFamily="34" charset="0"/>
              </a:rPr>
              <a:t>genade</a:t>
            </a:r>
            <a:r>
              <a:rPr lang="nl-NL" dirty="0">
                <a:latin typeface="Verdana" panose="020B0604030504040204" pitchFamily="34" charset="0"/>
                <a:ea typeface="Verdana" panose="020B0604030504040204" pitchFamily="34" charset="0"/>
              </a:rPr>
              <a:t>, die van zijn lippen </a:t>
            </a:r>
            <a:r>
              <a:rPr lang="nl-NL" dirty="0" smtClean="0">
                <a:latin typeface="Verdana" panose="020B0604030504040204" pitchFamily="34" charset="0"/>
                <a:ea typeface="Verdana" panose="020B0604030504040204" pitchFamily="34" charset="0"/>
              </a:rPr>
              <a:t>kwamen.”</a:t>
            </a: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5" name="AutoShape 2" descr="Afbeeldingsresultaat voor old testa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4" descr="Afbeeldingsresultaat voor old testa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557463"/>
            <a:ext cx="4231323" cy="2815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descr="Afbeeldingsresultaat voor gospel bible glas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2557462"/>
            <a:ext cx="4231320" cy="2815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66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500"/>
                                        <p:tgtEl>
                                          <p:spTgt spid="410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103"/>
                                        </p:tgtEl>
                                        <p:attrNameLst>
                                          <p:attrName>style.visibility</p:attrName>
                                        </p:attrNameLst>
                                      </p:cBhvr>
                                      <p:to>
                                        <p:strVal val="visible"/>
                                      </p:to>
                                    </p:set>
                                    <p:animEffect transition="in" filter="fade">
                                      <p:cBhvr>
                                        <p:cTn id="16" dur="500"/>
                                        <p:tgtEl>
                                          <p:spTgt spid="410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396520" y="4149080"/>
            <a:ext cx="8856000" cy="1054968"/>
          </a:xfrm>
        </p:spPr>
        <p:txBody>
          <a:bodyPr>
            <a:normAutofit lnSpcReduction="10000"/>
          </a:bodyPr>
          <a:lstStyle/>
          <a:p>
            <a:r>
              <a:rPr lang="nl-NL"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Joh.1:17</a:t>
            </a:r>
          </a:p>
          <a:p>
            <a:r>
              <a:rPr lang="nl-NL"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nl-NL" sz="20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want</a:t>
            </a:r>
            <a:r>
              <a:rPr lang="nl-NL"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de wet is door Mozes gegeven, de genade en de waarheid zijn door Jezus Christus gekomen. </a:t>
            </a:r>
          </a:p>
        </p:txBody>
      </p:sp>
      <p:sp>
        <p:nvSpPr>
          <p:cNvPr id="3" name="Ondertitel 1"/>
          <p:cNvSpPr txBox="1">
            <a:spLocks/>
          </p:cNvSpPr>
          <p:nvPr/>
        </p:nvSpPr>
        <p:spPr>
          <a:xfrm>
            <a:off x="396520" y="5132040"/>
            <a:ext cx="8856000" cy="1054968"/>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nl-NL"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Letterlijk (nadere verklaring)</a:t>
            </a:r>
          </a:p>
          <a:p>
            <a:r>
              <a:rPr lang="nl-NL"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om</a:t>
            </a:r>
            <a:r>
              <a:rPr lang="nl-NL" sz="20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dat</a:t>
            </a:r>
            <a:r>
              <a:rPr lang="nl-NL"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de wet door Mozes is gegeven de genade en de waarheid door Jezus Christus is geworden.</a:t>
            </a:r>
            <a:endPar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hthoek 3"/>
          <p:cNvSpPr/>
          <p:nvPr/>
        </p:nvSpPr>
        <p:spPr>
          <a:xfrm>
            <a:off x="107504" y="2549803"/>
            <a:ext cx="9036496" cy="400110"/>
          </a:xfrm>
          <a:prstGeom prst="rect">
            <a:avLst/>
          </a:prstGeom>
        </p:spPr>
        <p:txBody>
          <a:bodyPr wrap="square">
            <a:spAutoFit/>
          </a:bodyPr>
          <a:lstStyle/>
          <a:p>
            <a:r>
              <a:rPr lang="nl-NL" sz="2000" b="1" dirty="0" smtClean="0">
                <a:latin typeface="Verdana" panose="020B0604030504040204" pitchFamily="34" charset="0"/>
                <a:ea typeface="Verdana" panose="020B0604030504040204" pitchFamily="34" charset="0"/>
                <a:cs typeface="Verdana" panose="020B0604030504040204" pitchFamily="34" charset="0"/>
              </a:rPr>
              <a:t>Geen tegenstelling maar een </a:t>
            </a:r>
            <a:r>
              <a:rPr lang="nl-NL" sz="2000" b="1" dirty="0">
                <a:latin typeface="Verdana" panose="020B0604030504040204" pitchFamily="34" charset="0"/>
                <a:ea typeface="Verdana" panose="020B0604030504040204" pitchFamily="34" charset="0"/>
                <a:cs typeface="Verdana" panose="020B0604030504040204" pitchFamily="34" charset="0"/>
              </a:rPr>
              <a:t>H</a:t>
            </a:r>
            <a:r>
              <a:rPr lang="nl-NL" sz="2000" b="1" dirty="0" smtClean="0">
                <a:latin typeface="Verdana" panose="020B0604030504040204" pitchFamily="34" charset="0"/>
                <a:ea typeface="Verdana" panose="020B0604030504040204" pitchFamily="34" charset="0"/>
                <a:cs typeface="Verdana" panose="020B0604030504040204" pitchFamily="34" charset="0"/>
              </a:rPr>
              <a:t>ebreeuws parallelisme</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107504" y="2924944"/>
            <a:ext cx="8711984" cy="707886"/>
          </a:xfrm>
          <a:prstGeom prst="rect">
            <a:avLst/>
          </a:prstGeom>
        </p:spPr>
        <p:txBody>
          <a:bodyPr wrap="squar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Joh.1:16</a:t>
            </a:r>
            <a:r>
              <a:rPr lang="nl-NL" sz="2000" dirty="0">
                <a:latin typeface="Verdana" panose="020B0604030504040204" pitchFamily="34" charset="0"/>
                <a:ea typeface="Verdana" panose="020B0604030504040204" pitchFamily="34" charset="0"/>
                <a:cs typeface="Verdana" panose="020B0604030504040204" pitchFamily="34" charset="0"/>
              </a:rPr>
              <a:t> Immers uit zijn volheid hebben wij allen ontvangen zelfs </a:t>
            </a:r>
            <a:r>
              <a:rPr lang="nl-NL" sz="2000" b="1" dirty="0">
                <a:latin typeface="Verdana" panose="020B0604030504040204" pitchFamily="34" charset="0"/>
                <a:ea typeface="Verdana" panose="020B0604030504040204" pitchFamily="34" charset="0"/>
                <a:cs typeface="Verdana" panose="020B0604030504040204" pitchFamily="34" charset="0"/>
              </a:rPr>
              <a:t>genade op genade</a:t>
            </a:r>
            <a:r>
              <a:rPr lang="nl-NL" sz="2000" dirty="0" smtClean="0">
                <a:latin typeface="Verdana" panose="020B0604030504040204" pitchFamily="34" charset="0"/>
                <a:ea typeface="Verdana" panose="020B0604030504040204" pitchFamily="34" charset="0"/>
                <a:cs typeface="Verdana" panose="020B0604030504040204" pitchFamily="34" charset="0"/>
              </a:rPr>
              <a:t>; (</a:t>
            </a:r>
            <a:r>
              <a:rPr lang="nl-NL" sz="2000" dirty="0" err="1" smtClean="0">
                <a:latin typeface="Verdana" panose="020B0604030504040204" pitchFamily="34" charset="0"/>
                <a:ea typeface="Verdana" panose="020B0604030504040204" pitchFamily="34" charset="0"/>
                <a:cs typeface="Verdana" panose="020B0604030504040204" pitchFamily="34" charset="0"/>
              </a:rPr>
              <a:t>Chesed</a:t>
            </a:r>
            <a:r>
              <a:rPr lang="nl-NL" sz="2000" dirty="0" smtClean="0">
                <a:latin typeface="Verdana" panose="020B0604030504040204" pitchFamily="34" charset="0"/>
                <a:ea typeface="Verdana" panose="020B0604030504040204" pitchFamily="34" charset="0"/>
                <a:cs typeface="Verdana" panose="020B0604030504040204" pitchFamily="34" charset="0"/>
              </a:rPr>
              <a:t> al </a:t>
            </a:r>
            <a:r>
              <a:rPr lang="nl-NL" sz="2000" dirty="0" err="1" smtClean="0">
                <a:latin typeface="Verdana" panose="020B0604030504040204" pitchFamily="34" charset="0"/>
                <a:ea typeface="Verdana" panose="020B0604030504040204" pitchFamily="34" charset="0"/>
                <a:cs typeface="Verdana" panose="020B0604030504040204" pitchFamily="34" charset="0"/>
              </a:rPr>
              <a:t>chesed</a:t>
            </a:r>
            <a:r>
              <a:rPr lang="nl-NL" sz="2000" dirty="0" smtClean="0">
                <a:latin typeface="Verdana" panose="020B0604030504040204" pitchFamily="34" charset="0"/>
                <a:ea typeface="Verdana" panose="020B0604030504040204" pitchFamily="34" charset="0"/>
                <a:cs typeface="Verdana" panose="020B0604030504040204" pitchFamily="34" charset="0"/>
              </a:rPr>
              <a:t>)</a:t>
            </a:r>
            <a:endParaRPr lang="nl-NL" sz="2000" dirty="0">
              <a:latin typeface="Verdana" panose="020B0604030504040204" pitchFamily="34" charset="0"/>
              <a:ea typeface="Verdana" panose="020B0604030504040204" pitchFamily="34" charset="0"/>
              <a:cs typeface="Verdana" panose="020B0604030504040204" pitchFamily="34" charset="0"/>
            </a:endParaRPr>
          </a:p>
        </p:txBody>
      </p:sp>
      <p:sp>
        <p:nvSpPr>
          <p:cNvPr id="8" name="Ondertitel 1"/>
          <p:cNvSpPr txBox="1">
            <a:spLocks/>
          </p:cNvSpPr>
          <p:nvPr/>
        </p:nvSpPr>
        <p:spPr>
          <a:xfrm>
            <a:off x="-36512" y="6187008"/>
            <a:ext cx="5328592" cy="670992"/>
          </a:xfrm>
          <a:prstGeom prst="wedgeRectCallout">
            <a:avLst>
              <a:gd name="adj1" fmla="val -14549"/>
              <a:gd name="adj2" fmla="val -113984"/>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nl-NL"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Omdat, geeft de oorzaak of reden aan van het voorgaande !</a:t>
            </a:r>
            <a:endParaRPr lang="nl-NL" sz="1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hthoekige toelichting 5"/>
          <p:cNvSpPr/>
          <p:nvPr/>
        </p:nvSpPr>
        <p:spPr>
          <a:xfrm>
            <a:off x="7046030" y="3356992"/>
            <a:ext cx="2088232" cy="1080120"/>
          </a:xfrm>
          <a:prstGeom prst="wedgeRectCallout">
            <a:avLst>
              <a:gd name="adj1" fmla="val -119511"/>
              <a:gd name="adj2" fmla="val 42230"/>
            </a:avLst>
          </a:prstGeom>
          <a:solidFill>
            <a:schemeClr val="tx2">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nl-NL" b="1" dirty="0" smtClean="0">
                <a:latin typeface="Verdana" panose="020B0604030504040204" pitchFamily="34" charset="0"/>
                <a:ea typeface="Verdana" panose="020B0604030504040204" pitchFamily="34" charset="0"/>
                <a:cs typeface="Verdana" panose="020B0604030504040204" pitchFamily="34" charset="0"/>
              </a:rPr>
              <a:t>Klinkt als tegenstelling</a:t>
            </a:r>
            <a:endParaRPr lang="nl-NL" b="1" dirty="0">
              <a:latin typeface="Verdana" panose="020B0604030504040204" pitchFamily="34" charset="0"/>
              <a:ea typeface="Verdana" panose="020B0604030504040204" pitchFamily="34" charset="0"/>
              <a:cs typeface="Verdana" panose="020B0604030504040204" pitchFamily="34" charset="0"/>
            </a:endParaRPr>
          </a:p>
        </p:txBody>
      </p:sp>
      <p:sp>
        <p:nvSpPr>
          <p:cNvPr id="7" name="Tekstvak 6"/>
          <p:cNvSpPr txBox="1"/>
          <p:nvPr/>
        </p:nvSpPr>
        <p:spPr>
          <a:xfrm>
            <a:off x="124170" y="3588985"/>
            <a:ext cx="1080120" cy="400110"/>
          </a:xfrm>
          <a:prstGeom prst="rect">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nl-NL" sz="2000" b="1" dirty="0" smtClean="0">
                <a:latin typeface="Verdana" panose="020B0604030504040204" pitchFamily="34" charset="0"/>
                <a:ea typeface="Verdana" panose="020B0604030504040204" pitchFamily="34" charset="0"/>
              </a:rPr>
              <a:t>Mozes</a:t>
            </a:r>
            <a:endParaRPr lang="nl-NL" sz="2000" b="1" dirty="0">
              <a:latin typeface="Verdana" panose="020B0604030504040204" pitchFamily="34" charset="0"/>
              <a:ea typeface="Verdana" panose="020B0604030504040204" pitchFamily="34" charset="0"/>
            </a:endParaRPr>
          </a:p>
        </p:txBody>
      </p:sp>
      <p:sp>
        <p:nvSpPr>
          <p:cNvPr id="9" name="Tekstvak 8"/>
          <p:cNvSpPr txBox="1"/>
          <p:nvPr/>
        </p:nvSpPr>
        <p:spPr>
          <a:xfrm>
            <a:off x="1691680" y="3590005"/>
            <a:ext cx="1296144" cy="400110"/>
          </a:xfrm>
          <a:prstGeom prst="rect">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nl-NL" sz="2000" b="1" dirty="0" smtClean="0">
                <a:latin typeface="Verdana" panose="020B0604030504040204" pitchFamily="34" charset="0"/>
                <a:ea typeface="Verdana" panose="020B0604030504040204" pitchFamily="34" charset="0"/>
              </a:rPr>
              <a:t>Jesjoea</a:t>
            </a:r>
            <a:endParaRPr lang="nl-NL" sz="20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4661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600"/>
                                        <p:tgtEl>
                                          <p:spTgt spid="2">
                                            <p:txEl>
                                              <p:pRg st="0" end="0"/>
                                            </p:txEl>
                                          </p:spTgt>
                                        </p:tgtEl>
                                      </p:cBhvr>
                                    </p:animEffect>
                                  </p:childTnLst>
                                </p:cTn>
                              </p:par>
                            </p:childTnLst>
                          </p:cTn>
                        </p:par>
                        <p:par>
                          <p:cTn id="8" fill="hold">
                            <p:stCondLst>
                              <p:cond delay="6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2" presetClass="entr" presetSubtype="4"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P spid="5" grpId="0"/>
      <p:bldP spid="8" grpId="0" animBg="1"/>
      <p:bldP spid="6" grpId="0" animBg="1"/>
      <p:bldP spid="7" grpId="0" animBg="1"/>
      <p:bldP spid="9" grpId="0" animBg="1"/>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16887</TotalTime>
  <Words>1415</Words>
  <Application>Microsoft Office PowerPoint</Application>
  <PresentationFormat>Diavoorstelling (4:3)</PresentationFormat>
  <Paragraphs>168</Paragraphs>
  <Slides>43</Slides>
  <Notes>10</Notes>
  <HiddenSlides>0</HiddenSlides>
  <MMClips>0</MMClips>
  <ScaleCrop>false</ScaleCrop>
  <HeadingPairs>
    <vt:vector size="4" baseType="variant">
      <vt:variant>
        <vt:lpstr>Thema</vt:lpstr>
      </vt:variant>
      <vt:variant>
        <vt:i4>1</vt:i4>
      </vt:variant>
      <vt:variant>
        <vt:lpstr>Diatitels</vt:lpstr>
      </vt:variant>
      <vt:variant>
        <vt:i4>43</vt:i4>
      </vt:variant>
    </vt:vector>
  </HeadingPairs>
  <TitlesOfParts>
    <vt:vector size="44"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Gerard</dc:creator>
  <cp:lastModifiedBy>Gerard Wijtsma</cp:lastModifiedBy>
  <cp:revision>258</cp:revision>
  <dcterms:created xsi:type="dcterms:W3CDTF">2014-07-22T06:49:39Z</dcterms:created>
  <dcterms:modified xsi:type="dcterms:W3CDTF">2018-07-28T04:55:23Z</dcterms:modified>
</cp:coreProperties>
</file>