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54" r:id="rId1"/>
  </p:sldMasterIdLst>
  <p:notesMasterIdLst>
    <p:notesMasterId r:id="rId22"/>
  </p:notesMasterIdLst>
  <p:sldIdLst>
    <p:sldId id="257" r:id="rId2"/>
    <p:sldId id="275" r:id="rId3"/>
    <p:sldId id="276" r:id="rId4"/>
    <p:sldId id="274" r:id="rId5"/>
    <p:sldId id="259" r:id="rId6"/>
    <p:sldId id="260" r:id="rId7"/>
    <p:sldId id="261" r:id="rId8"/>
    <p:sldId id="277" r:id="rId9"/>
    <p:sldId id="262" r:id="rId10"/>
    <p:sldId id="263" r:id="rId11"/>
    <p:sldId id="264" r:id="rId12"/>
    <p:sldId id="266" r:id="rId13"/>
    <p:sldId id="267" r:id="rId14"/>
    <p:sldId id="268" r:id="rId15"/>
    <p:sldId id="269" r:id="rId16"/>
    <p:sldId id="270" r:id="rId17"/>
    <p:sldId id="265" r:id="rId18"/>
    <p:sldId id="272" r:id="rId19"/>
    <p:sldId id="271" r:id="rId20"/>
    <p:sldId id="273" r:id="rId21"/>
  </p:sldIdLst>
  <p:sldSz cx="18288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59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Open Sans Regular"/>
          <a:ea typeface="Open Sans Regular"/>
          <a:cs typeface="Open Sans Regular"/>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Open Sans Regular"/>
          <a:ea typeface="Open Sans Regular"/>
          <a:cs typeface="Open Sans Regular"/>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Open Sans Regular"/>
          <a:ea typeface="Open Sans Regular"/>
          <a:cs typeface="Open Sans Regular"/>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Open Sans Regular"/>
          <a:ea typeface="Open Sans Regular"/>
          <a:cs typeface="Open Sans Regular"/>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Open Sans Regular"/>
          <a:ea typeface="Open Sans Regular"/>
          <a:cs typeface="Open Sans Regular"/>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Open Sans Regular"/>
          <a:ea typeface="Open Sans Regular"/>
          <a:cs typeface="Open Sans Regular"/>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Open Sans Regular"/>
          <a:ea typeface="Open Sans Regular"/>
          <a:cs typeface="Open Sans Regular"/>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Open Sans Regular"/>
          <a:ea typeface="Open Sans Regular"/>
          <a:cs typeface="Open Sans Regular"/>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3" d="100"/>
          <a:sy n="33" d="100"/>
        </p:scale>
        <p:origin x="1293" y="42"/>
      </p:cViewPr>
      <p:guideLst/>
    </p:cSldViewPr>
  </p:slideViewPr>
  <p:notesTextViewPr>
    <p:cViewPr>
      <p:scale>
        <a:sx n="1" d="1"/>
        <a:sy n="1" d="1"/>
      </p:scale>
      <p:origin x="0" y="0"/>
    </p:cViewPr>
  </p:notesTextViewPr>
  <p:sorterViewPr>
    <p:cViewPr>
      <p:scale>
        <a:sx n="33" d="100"/>
        <a:sy n="33" d="100"/>
      </p:scale>
      <p:origin x="0" y="-13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Open Sans Regular"/>
        <a:ea typeface="Open Sans Regular"/>
        <a:cs typeface="Open Sans Regular"/>
        <a:sym typeface="Open Sans Regular"/>
      </a:defRPr>
    </a:lvl1pPr>
    <a:lvl2pPr indent="228600" defTabSz="457200" latinLnBrk="0">
      <a:lnSpc>
        <a:spcPct val="117999"/>
      </a:lnSpc>
      <a:defRPr sz="2200">
        <a:latin typeface="Open Sans Regular"/>
        <a:ea typeface="Open Sans Regular"/>
        <a:cs typeface="Open Sans Regular"/>
        <a:sym typeface="Open Sans Regular"/>
      </a:defRPr>
    </a:lvl2pPr>
    <a:lvl3pPr indent="457200" defTabSz="457200" latinLnBrk="0">
      <a:lnSpc>
        <a:spcPct val="117999"/>
      </a:lnSpc>
      <a:defRPr sz="2200">
        <a:latin typeface="Open Sans Regular"/>
        <a:ea typeface="Open Sans Regular"/>
        <a:cs typeface="Open Sans Regular"/>
        <a:sym typeface="Open Sans Regular"/>
      </a:defRPr>
    </a:lvl3pPr>
    <a:lvl4pPr indent="685800" defTabSz="457200" latinLnBrk="0">
      <a:lnSpc>
        <a:spcPct val="117999"/>
      </a:lnSpc>
      <a:defRPr sz="2200">
        <a:latin typeface="Open Sans Regular"/>
        <a:ea typeface="Open Sans Regular"/>
        <a:cs typeface="Open Sans Regular"/>
        <a:sym typeface="Open Sans Regular"/>
      </a:defRPr>
    </a:lvl4pPr>
    <a:lvl5pPr indent="914400" defTabSz="457200" latinLnBrk="0">
      <a:lnSpc>
        <a:spcPct val="117999"/>
      </a:lnSpc>
      <a:defRPr sz="2200">
        <a:latin typeface="Open Sans Regular"/>
        <a:ea typeface="Open Sans Regular"/>
        <a:cs typeface="Open Sans Regular"/>
        <a:sym typeface="Open Sans Regular"/>
      </a:defRPr>
    </a:lvl5pPr>
    <a:lvl6pPr indent="1143000" defTabSz="457200" latinLnBrk="0">
      <a:lnSpc>
        <a:spcPct val="117999"/>
      </a:lnSpc>
      <a:defRPr sz="2200">
        <a:latin typeface="Open Sans Regular"/>
        <a:ea typeface="Open Sans Regular"/>
        <a:cs typeface="Open Sans Regular"/>
        <a:sym typeface="Open Sans Regular"/>
      </a:defRPr>
    </a:lvl6pPr>
    <a:lvl7pPr indent="1371600" defTabSz="457200" latinLnBrk="0">
      <a:lnSpc>
        <a:spcPct val="117999"/>
      </a:lnSpc>
      <a:defRPr sz="2200">
        <a:latin typeface="Open Sans Regular"/>
        <a:ea typeface="Open Sans Regular"/>
        <a:cs typeface="Open Sans Regular"/>
        <a:sym typeface="Open Sans Regular"/>
      </a:defRPr>
    </a:lvl7pPr>
    <a:lvl8pPr indent="1600200" defTabSz="457200" latinLnBrk="0">
      <a:lnSpc>
        <a:spcPct val="117999"/>
      </a:lnSpc>
      <a:defRPr sz="2200">
        <a:latin typeface="Open Sans Regular"/>
        <a:ea typeface="Open Sans Regular"/>
        <a:cs typeface="Open Sans Regular"/>
        <a:sym typeface="Open Sans Regular"/>
      </a:defRPr>
    </a:lvl8pPr>
    <a:lvl9pPr indent="1828800" defTabSz="457200" latinLnBrk="0">
      <a:lnSpc>
        <a:spcPct val="117999"/>
      </a:lnSpc>
      <a:defRPr sz="2200">
        <a:latin typeface="Open Sans Regular"/>
        <a:ea typeface="Open Sans Regular"/>
        <a:cs typeface="Open Sans Regular"/>
        <a:sym typeface="Open Sans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2986234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1383618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539393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3470815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3414940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1631022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3235773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2344887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2902037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3455946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3261420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943078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1889599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289343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1046518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1374458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4037847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2935644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Bijbeltekst/ Quote/</a:t>
            </a:r>
          </a:p>
        </p:txBody>
      </p:sp>
    </p:spTree>
    <p:extLst>
      <p:ext uri="{BB962C8B-B14F-4D97-AF65-F5344CB8AC3E}">
        <p14:creationId xmlns:p14="http://schemas.microsoft.com/office/powerpoint/2010/main" val="3182849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4765" y="12801600"/>
            <a:ext cx="18283238"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5" y="12668632"/>
            <a:ext cx="18283238"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45920" y="1517904"/>
            <a:ext cx="15087600" cy="7132320"/>
          </a:xfrm>
        </p:spPr>
        <p:txBody>
          <a:bodyPr anchor="b">
            <a:normAutofit/>
          </a:bodyPr>
          <a:lstStyle>
            <a:lvl1pPr algn="l">
              <a:lnSpc>
                <a:spcPct val="85000"/>
              </a:lnSpc>
              <a:defRPr sz="16000" spc="-1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650076" y="8911242"/>
            <a:ext cx="15087600" cy="2286000"/>
          </a:xfrm>
        </p:spPr>
        <p:txBody>
          <a:bodyPr lIns="91440" rIns="91440">
            <a:normAutofit/>
          </a:bodyPr>
          <a:lstStyle>
            <a:lvl1pPr marL="0" indent="0" algn="l">
              <a:buNone/>
              <a:defRPr sz="4800" cap="all" spc="400" baseline="0">
                <a:solidFill>
                  <a:schemeClr val="tx2"/>
                </a:solidFill>
                <a:latin typeface="+mj-lt"/>
              </a:defRPr>
            </a:lvl1pPr>
            <a:lvl2pPr marL="914400" indent="0" algn="ctr">
              <a:buNone/>
              <a:defRPr sz="4800"/>
            </a:lvl2pPr>
            <a:lvl3pPr marL="1828800" indent="0" algn="ctr">
              <a:buNone/>
              <a:defRPr sz="4800"/>
            </a:lvl3pPr>
            <a:lvl4pPr marL="2743200" indent="0" algn="ctr">
              <a:buNone/>
              <a:defRPr sz="4000"/>
            </a:lvl4pPr>
            <a:lvl5pPr marL="3657600" indent="0" algn="ctr">
              <a:buNone/>
              <a:defRPr sz="4000"/>
            </a:lvl5pPr>
            <a:lvl6pPr marL="4572000" indent="0" algn="ctr">
              <a:buNone/>
              <a:defRPr sz="4000"/>
            </a:lvl6pPr>
            <a:lvl7pPr marL="5486400" indent="0" algn="ctr">
              <a:buNone/>
              <a:defRPr sz="4000"/>
            </a:lvl7pPr>
            <a:lvl8pPr marL="6400800" indent="0" algn="ctr">
              <a:buNone/>
              <a:defRPr sz="4000"/>
            </a:lvl8pPr>
            <a:lvl9pPr marL="7315200" indent="0" algn="ctr">
              <a:buNone/>
              <a:defRPr sz="4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nl-NL" smtClean="0"/>
              <a:t>‹#›</a:t>
            </a:fld>
            <a:endParaRPr lang="nl-NL"/>
          </a:p>
        </p:txBody>
      </p:sp>
      <p:cxnSp>
        <p:nvCxnSpPr>
          <p:cNvPr id="9" name="Straight Connector 8"/>
          <p:cNvCxnSpPr/>
          <p:nvPr/>
        </p:nvCxnSpPr>
        <p:spPr>
          <a:xfrm>
            <a:off x="1811488" y="86868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85352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7/7/2018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nl-NL" smtClean="0"/>
              <a:t>‹#›</a:t>
            </a:fld>
            <a:endParaRPr lang="nl-NL"/>
          </a:p>
        </p:txBody>
      </p:sp>
    </p:spTree>
    <p:extLst>
      <p:ext uri="{BB962C8B-B14F-4D97-AF65-F5344CB8AC3E}">
        <p14:creationId xmlns:p14="http://schemas.microsoft.com/office/powerpoint/2010/main" val="590192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4765" y="12801600"/>
            <a:ext cx="18283238"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5" y="12668632"/>
            <a:ext cx="18283238"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3087351" y="829559"/>
            <a:ext cx="3943350" cy="115148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829558"/>
            <a:ext cx="11601450" cy="1151484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nl-NL" smtClean="0"/>
              <a:t>‹#›</a:t>
            </a:fld>
            <a:endParaRPr lang="nl-NL"/>
          </a:p>
        </p:txBody>
      </p:sp>
    </p:spTree>
    <p:extLst>
      <p:ext uri="{BB962C8B-B14F-4D97-AF65-F5344CB8AC3E}">
        <p14:creationId xmlns:p14="http://schemas.microsoft.com/office/powerpoint/2010/main" val="2021545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Up Titel en subtitel">
    <p:spTree>
      <p:nvGrpSpPr>
        <p:cNvPr id="1" name=""/>
        <p:cNvGrpSpPr/>
        <p:nvPr/>
      </p:nvGrpSpPr>
      <p:grpSpPr>
        <a:xfrm>
          <a:off x="0" y="0"/>
          <a:ext cx="0" cy="0"/>
          <a:chOff x="0" y="0"/>
          <a:chExt cx="0" cy="0"/>
        </a:xfrm>
      </p:grpSpPr>
      <p:sp>
        <p:nvSpPr>
          <p:cNvPr id="13" name="Dianummer"/>
          <p:cNvSpPr txBox="1">
            <a:spLocks noGrp="1"/>
          </p:cNvSpPr>
          <p:nvPr>
            <p:ph type="sldNum" sz="quarter" idx="2"/>
          </p:nvPr>
        </p:nvSpPr>
        <p:spPr>
          <a:xfrm>
            <a:off x="8965667" y="13081000"/>
            <a:ext cx="347142" cy="520700"/>
          </a:xfrm>
          <a:prstGeom prst="rect">
            <a:avLst/>
          </a:prstGeom>
        </p:spPr>
        <p:txBody>
          <a:bodyPr/>
          <a:lstStyle>
            <a:lvl1pPr>
              <a:defRPr>
                <a:latin typeface="Open Sans Regular"/>
                <a:ea typeface="Open Sans Regular"/>
                <a:cs typeface="Open Sans Regular"/>
                <a:sym typeface="Open Sans Regular"/>
              </a:defRPr>
            </a:lvl1pPr>
          </a:lstStyle>
          <a:p>
            <a:fld id="{86CB4B4D-7CA3-9044-876B-883B54F8677D}" type="slidenum">
              <a:t>‹#›</a:t>
            </a:fld>
            <a:endParaRPr/>
          </a:p>
        </p:txBody>
      </p:sp>
    </p:spTree>
    <p:extLst>
      <p:ext uri="{BB962C8B-B14F-4D97-AF65-F5344CB8AC3E}">
        <p14:creationId xmlns:p14="http://schemas.microsoft.com/office/powerpoint/2010/main" val="63739226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own Titel en subtitel">
    <p:spTree>
      <p:nvGrpSpPr>
        <p:cNvPr id="1" name=""/>
        <p:cNvGrpSpPr/>
        <p:nvPr/>
      </p:nvGrpSpPr>
      <p:grpSpPr>
        <a:xfrm>
          <a:off x="0" y="0"/>
          <a:ext cx="0" cy="0"/>
          <a:chOff x="0" y="0"/>
          <a:chExt cx="0" cy="0"/>
        </a:xfrm>
      </p:grpSpPr>
      <p:sp>
        <p:nvSpPr>
          <p:cNvPr id="36" name="Dianummer"/>
          <p:cNvSpPr txBox="1">
            <a:spLocks noGrp="1"/>
          </p:cNvSpPr>
          <p:nvPr>
            <p:ph type="sldNum" sz="quarter" idx="2"/>
          </p:nvPr>
        </p:nvSpPr>
        <p:spPr>
          <a:xfrm>
            <a:off x="8965667" y="13081000"/>
            <a:ext cx="347142" cy="520700"/>
          </a:xfrm>
          <a:prstGeom prst="rect">
            <a:avLst/>
          </a:prstGeom>
        </p:spPr>
        <p:txBody>
          <a:bodyPr/>
          <a:lstStyle>
            <a:lvl1pPr>
              <a:defRPr>
                <a:latin typeface="Open Sans Regular"/>
                <a:ea typeface="Open Sans Regular"/>
                <a:cs typeface="Open Sans Regular"/>
                <a:sym typeface="Open Sans Regular"/>
              </a:defRPr>
            </a:lvl1pPr>
          </a:lstStyle>
          <a:p>
            <a:fld id="{86CB4B4D-7CA3-9044-876B-883B54F8677D}" type="slidenum">
              <a:t>‹#›</a:t>
            </a:fld>
            <a:endParaRPr/>
          </a:p>
        </p:txBody>
      </p:sp>
    </p:spTree>
    <p:extLst>
      <p:ext uri="{BB962C8B-B14F-4D97-AF65-F5344CB8AC3E}">
        <p14:creationId xmlns:p14="http://schemas.microsoft.com/office/powerpoint/2010/main" val="397530217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nl-NL" smtClean="0"/>
              <a:t>‹#›</a:t>
            </a:fld>
            <a:endParaRPr lang="nl-NL"/>
          </a:p>
        </p:txBody>
      </p:sp>
    </p:spTree>
    <p:extLst>
      <p:ext uri="{BB962C8B-B14F-4D97-AF65-F5344CB8AC3E}">
        <p14:creationId xmlns:p14="http://schemas.microsoft.com/office/powerpoint/2010/main" val="4063705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765" y="12801600"/>
            <a:ext cx="18283238"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5" y="12668632"/>
            <a:ext cx="18283238"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1517904"/>
            <a:ext cx="15087600" cy="7132320"/>
          </a:xfrm>
        </p:spPr>
        <p:txBody>
          <a:bodyPr anchor="b" anchorCtr="0">
            <a:normAutofit/>
          </a:bodyPr>
          <a:lstStyle>
            <a:lvl1pPr>
              <a:lnSpc>
                <a:spcPct val="85000"/>
              </a:lnSpc>
              <a:defRPr sz="1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45920" y="8906256"/>
            <a:ext cx="15087600" cy="2286000"/>
          </a:xfrm>
        </p:spPr>
        <p:txBody>
          <a:bodyPr lIns="91440" rIns="91440" anchor="t" anchorCtr="0">
            <a:normAutofit/>
          </a:bodyPr>
          <a:lstStyle>
            <a:lvl1pPr marL="0" indent="0">
              <a:buNone/>
              <a:defRPr sz="4800" cap="all" spc="400" baseline="0">
                <a:solidFill>
                  <a:schemeClr val="tx2"/>
                </a:solidFill>
                <a:latin typeface="+mj-lt"/>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nl-NL" smtClean="0"/>
              <a:t>‹#›</a:t>
            </a:fld>
            <a:endParaRPr lang="nl-NL"/>
          </a:p>
        </p:txBody>
      </p:sp>
      <p:cxnSp>
        <p:nvCxnSpPr>
          <p:cNvPr id="9" name="Straight Connector 8"/>
          <p:cNvCxnSpPr/>
          <p:nvPr/>
        </p:nvCxnSpPr>
        <p:spPr>
          <a:xfrm>
            <a:off x="1811488" y="86868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32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645920" y="573209"/>
            <a:ext cx="15087600" cy="290151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645920" y="3691468"/>
            <a:ext cx="7406640" cy="8046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326880" y="3691473"/>
            <a:ext cx="7406640" cy="80467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7/7/2018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nl-NL" smtClean="0"/>
              <a:t>‹#›</a:t>
            </a:fld>
            <a:endParaRPr lang="nl-NL"/>
          </a:p>
        </p:txBody>
      </p:sp>
    </p:spTree>
    <p:extLst>
      <p:ext uri="{BB962C8B-B14F-4D97-AF65-F5344CB8AC3E}">
        <p14:creationId xmlns:p14="http://schemas.microsoft.com/office/powerpoint/2010/main" val="359179043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645920" y="573209"/>
            <a:ext cx="15087600" cy="2901514"/>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45920" y="3692104"/>
            <a:ext cx="7406640" cy="1472564"/>
          </a:xfrm>
        </p:spPr>
        <p:txBody>
          <a:bodyPr lIns="91440" rIns="91440" anchor="ctr">
            <a:normAutofit/>
          </a:bodyPr>
          <a:lstStyle>
            <a:lvl1pPr marL="0" indent="0">
              <a:buNone/>
              <a:defRPr sz="4000" b="0" cap="all" baseline="0">
                <a:solidFill>
                  <a:schemeClr val="tx2"/>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45920" y="5164668"/>
            <a:ext cx="7406640" cy="6573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326880" y="3692104"/>
            <a:ext cx="7406640" cy="1472564"/>
          </a:xfrm>
        </p:spPr>
        <p:txBody>
          <a:bodyPr lIns="91440" rIns="91440" anchor="ctr">
            <a:normAutofit/>
          </a:bodyPr>
          <a:lstStyle>
            <a:lvl1pPr marL="0" indent="0">
              <a:buNone/>
              <a:defRPr sz="4000" b="0" cap="all" baseline="0">
                <a:solidFill>
                  <a:schemeClr val="tx2"/>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9326880" y="5164668"/>
            <a:ext cx="7406640" cy="6573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nl-NL" smtClean="0"/>
              <a:t>‹#›</a:t>
            </a:fld>
            <a:endParaRPr lang="nl-NL"/>
          </a:p>
        </p:txBody>
      </p:sp>
    </p:spTree>
    <p:extLst>
      <p:ext uri="{BB962C8B-B14F-4D97-AF65-F5344CB8AC3E}">
        <p14:creationId xmlns:p14="http://schemas.microsoft.com/office/powerpoint/2010/main" val="287926914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nl-NL" smtClean="0"/>
              <a:t>‹#›</a:t>
            </a:fld>
            <a:endParaRPr lang="nl-NL"/>
          </a:p>
        </p:txBody>
      </p:sp>
    </p:spTree>
    <p:extLst>
      <p:ext uri="{BB962C8B-B14F-4D97-AF65-F5344CB8AC3E}">
        <p14:creationId xmlns:p14="http://schemas.microsoft.com/office/powerpoint/2010/main" val="1719693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4765" y="12801600"/>
            <a:ext cx="18283238"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5" y="12668632"/>
            <a:ext cx="18283238"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7/7/2018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nl-NL" smtClean="0"/>
              <a:t>‹#›</a:t>
            </a:fld>
            <a:endParaRPr lang="nl-NL"/>
          </a:p>
        </p:txBody>
      </p:sp>
    </p:spTree>
    <p:extLst>
      <p:ext uri="{BB962C8B-B14F-4D97-AF65-F5344CB8AC3E}">
        <p14:creationId xmlns:p14="http://schemas.microsoft.com/office/powerpoint/2010/main" val="12912971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7" y="0"/>
            <a:ext cx="6076186"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60106" y="0"/>
            <a:ext cx="9601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1188718"/>
            <a:ext cx="4800600" cy="4572000"/>
          </a:xfrm>
        </p:spPr>
        <p:txBody>
          <a:bodyPr anchor="b">
            <a:normAutofit/>
          </a:bodyPr>
          <a:lstStyle>
            <a:lvl1pPr>
              <a:defRPr sz="72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6920475" y="1463040"/>
            <a:ext cx="10018786" cy="1051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5852160"/>
            <a:ext cx="4800600" cy="6758248"/>
          </a:xfrm>
        </p:spPr>
        <p:txBody>
          <a:bodyPr lIns="91440" rIns="91440">
            <a:normAutofit/>
          </a:bodyPr>
          <a:lstStyle>
            <a:lvl1pPr marL="0" indent="0">
              <a:buNone/>
              <a:defRPr sz="3000">
                <a:solidFill>
                  <a:srgbClr val="FFFFFF"/>
                </a:solidFill>
              </a:defRPr>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Edit Master text styles</a:t>
            </a:r>
          </a:p>
        </p:txBody>
      </p:sp>
      <p:sp>
        <p:nvSpPr>
          <p:cNvPr id="5" name="Date Placeholder 4"/>
          <p:cNvSpPr>
            <a:spLocks noGrp="1"/>
          </p:cNvSpPr>
          <p:nvPr>
            <p:ph type="dt" sz="half" idx="10"/>
          </p:nvPr>
        </p:nvSpPr>
        <p:spPr>
          <a:xfrm>
            <a:off x="698269" y="12919573"/>
            <a:ext cx="3927766" cy="730250"/>
          </a:xfrm>
        </p:spPr>
        <p:txBody>
          <a:bodyPr/>
          <a:lstStyle>
            <a:lvl1pPr algn="l">
              <a:defRPr/>
            </a:lvl1pPr>
          </a:lstStyle>
          <a:p>
            <a:fld id="{42A54C80-263E-416B-A8E0-580EDEADCBDC}" type="datetimeFigureOut">
              <a:rPr lang="en-US" smtClean="0"/>
              <a:t>7/7/2018</a:t>
            </a:fld>
            <a:endParaRPr lang="en-US" dirty="0"/>
          </a:p>
        </p:txBody>
      </p:sp>
      <p:sp>
        <p:nvSpPr>
          <p:cNvPr id="6" name="Footer Placeholder 5"/>
          <p:cNvSpPr>
            <a:spLocks noGrp="1"/>
          </p:cNvSpPr>
          <p:nvPr>
            <p:ph type="ftr" sz="quarter" idx="11"/>
          </p:nvPr>
        </p:nvSpPr>
        <p:spPr>
          <a:xfrm>
            <a:off x="7200900" y="12919573"/>
            <a:ext cx="6972300" cy="730250"/>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6CB4B4D-7CA3-9044-876B-883B54F8677D}" type="slidenum">
              <a:rPr lang="nl-NL" smtClean="0"/>
              <a:t>‹#›</a:t>
            </a:fld>
            <a:endParaRPr lang="nl-NL"/>
          </a:p>
        </p:txBody>
      </p:sp>
    </p:spTree>
    <p:extLst>
      <p:ext uri="{BB962C8B-B14F-4D97-AF65-F5344CB8AC3E}">
        <p14:creationId xmlns:p14="http://schemas.microsoft.com/office/powerpoint/2010/main" val="138019164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9906000"/>
            <a:ext cx="18283238" cy="381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5" y="9830152"/>
            <a:ext cx="18283238"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10149840"/>
            <a:ext cx="15179040" cy="1645920"/>
          </a:xfrm>
        </p:spPr>
        <p:txBody>
          <a:bodyPr tIns="0" bIns="0" anchor="b">
            <a:noAutofit/>
          </a:bodyPr>
          <a:lstStyle>
            <a:lvl1pPr>
              <a:defRPr sz="7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5" y="0"/>
            <a:ext cx="18287978" cy="9830152"/>
          </a:xfrm>
          <a:blipFill>
            <a:blip r:embed="rId2"/>
            <a:stretch>
              <a:fillRect/>
            </a:stretch>
          </a:blipFill>
        </p:spPr>
        <p:txBody>
          <a:bodyPr lIns="457200" tIns="457200" anchor="t"/>
          <a:lstStyle>
            <a:lvl1pPr marL="0" indent="0">
              <a:buNone/>
              <a:defRPr sz="6400">
                <a:solidFill>
                  <a:schemeClr val="bg1"/>
                </a:solidFill>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45918" y="11814048"/>
            <a:ext cx="15179040" cy="1188720"/>
          </a:xfrm>
        </p:spPr>
        <p:txBody>
          <a:bodyPr lIns="91440" tIns="0" rIns="91440" bIns="0">
            <a:normAutofit/>
          </a:bodyPr>
          <a:lstStyle>
            <a:lvl1pPr marL="0" indent="0">
              <a:spcBef>
                <a:spcPts val="0"/>
              </a:spcBef>
              <a:spcAft>
                <a:spcPts val="1200"/>
              </a:spcAft>
              <a:buNone/>
              <a:defRPr sz="3000">
                <a:solidFill>
                  <a:srgbClr val="FFFFFF"/>
                </a:solidFill>
              </a:defRPr>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nl-NL" smtClean="0"/>
              <a:t>‹#›</a:t>
            </a:fld>
            <a:endParaRPr lang="nl-NL"/>
          </a:p>
        </p:txBody>
      </p:sp>
    </p:spTree>
    <p:extLst>
      <p:ext uri="{BB962C8B-B14F-4D97-AF65-F5344CB8AC3E}">
        <p14:creationId xmlns:p14="http://schemas.microsoft.com/office/powerpoint/2010/main" val="2944865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12801600"/>
            <a:ext cx="18288002"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12668631"/>
            <a:ext cx="18288002" cy="131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45920" y="573209"/>
            <a:ext cx="15087600" cy="290151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45919" y="3691468"/>
            <a:ext cx="15087602" cy="804672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45923" y="12919573"/>
            <a:ext cx="3708406" cy="730250"/>
          </a:xfrm>
          <a:prstGeom prst="rect">
            <a:avLst/>
          </a:prstGeom>
        </p:spPr>
        <p:txBody>
          <a:bodyPr vert="horz" lIns="91440" tIns="45720" rIns="91440" bIns="45720" rtlCol="0" anchor="ctr"/>
          <a:lstStyle>
            <a:lvl1pPr algn="l">
              <a:defRPr sz="1800">
                <a:solidFill>
                  <a:srgbClr val="FFFFFF"/>
                </a:solidFill>
              </a:defRPr>
            </a:lvl1pPr>
          </a:lstStyle>
          <a:p>
            <a:fld id="{B61BEF0D-F0BB-DE4B-95CE-6DB70DBA9567}" type="datetimeFigureOut">
              <a:rPr lang="en-US" smtClean="0"/>
              <a:pPr/>
              <a:t>7/7/2018</a:t>
            </a:fld>
            <a:endParaRPr lang="en-US" dirty="0"/>
          </a:p>
        </p:txBody>
      </p:sp>
      <p:sp>
        <p:nvSpPr>
          <p:cNvPr id="5" name="Footer Placeholder 4"/>
          <p:cNvSpPr>
            <a:spLocks noGrp="1"/>
          </p:cNvSpPr>
          <p:nvPr>
            <p:ph type="ftr" sz="quarter" idx="3"/>
          </p:nvPr>
        </p:nvSpPr>
        <p:spPr>
          <a:xfrm>
            <a:off x="5529279" y="12919573"/>
            <a:ext cx="7234206" cy="730250"/>
          </a:xfrm>
          <a:prstGeom prst="rect">
            <a:avLst/>
          </a:prstGeom>
        </p:spPr>
        <p:txBody>
          <a:bodyPr vert="horz" lIns="91440" tIns="45720" rIns="91440" bIns="45720" rtlCol="0" anchor="ctr"/>
          <a:lstStyle>
            <a:lvl1pPr algn="ctr">
              <a:defRPr sz="1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4850689" y="12919573"/>
            <a:ext cx="1968038" cy="730250"/>
          </a:xfrm>
          <a:prstGeom prst="rect">
            <a:avLst/>
          </a:prstGeom>
        </p:spPr>
        <p:txBody>
          <a:bodyPr vert="horz" lIns="91440" tIns="45720" rIns="91440" bIns="45720" rtlCol="0" anchor="ctr"/>
          <a:lstStyle>
            <a:lvl1pPr algn="r">
              <a:defRPr sz="2100">
                <a:solidFill>
                  <a:srgbClr val="FFFFFF"/>
                </a:solidFill>
              </a:defRPr>
            </a:lvl1pPr>
          </a:lstStyle>
          <a:p>
            <a:fld id="{86CB4B4D-7CA3-9044-876B-883B54F8677D}" type="slidenum">
              <a:rPr lang="nl-NL" smtClean="0"/>
              <a:t>‹#›</a:t>
            </a:fld>
            <a:endParaRPr lang="nl-NL"/>
          </a:p>
        </p:txBody>
      </p:sp>
      <p:cxnSp>
        <p:nvCxnSpPr>
          <p:cNvPr id="10" name="Straight Connector 9"/>
          <p:cNvCxnSpPr/>
          <p:nvPr/>
        </p:nvCxnSpPr>
        <p:spPr>
          <a:xfrm>
            <a:off x="1790298" y="3475690"/>
            <a:ext cx="149504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80188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txStyles>
    <p:titleStyle>
      <a:lvl1pPr algn="l" defTabSz="1828800" rtl="0" eaLnBrk="1" latinLnBrk="0" hangingPunct="1">
        <a:lnSpc>
          <a:spcPct val="85000"/>
        </a:lnSpc>
        <a:spcBef>
          <a:spcPct val="0"/>
        </a:spcBef>
        <a:buNone/>
        <a:defRPr sz="9600" kern="1200" spc="-100" baseline="0">
          <a:solidFill>
            <a:schemeClr val="tx1">
              <a:lumMod val="75000"/>
              <a:lumOff val="25000"/>
            </a:schemeClr>
          </a:solidFill>
          <a:latin typeface="+mj-lt"/>
          <a:ea typeface="+mj-ea"/>
          <a:cs typeface="+mj-cs"/>
        </a:defRPr>
      </a:lvl1pPr>
    </p:titleStyle>
    <p:bodyStyle>
      <a:lvl1pPr marL="182880" indent="-182880" algn="l" defTabSz="1828800" rtl="0" eaLnBrk="1" latinLnBrk="0" hangingPunct="1">
        <a:lnSpc>
          <a:spcPct val="90000"/>
        </a:lnSpc>
        <a:spcBef>
          <a:spcPts val="2400"/>
        </a:spcBef>
        <a:spcAft>
          <a:spcPts val="400"/>
        </a:spcAft>
        <a:buClr>
          <a:schemeClr val="accent1"/>
        </a:buClr>
        <a:buSzPct val="100000"/>
        <a:buFont typeface="Calibri" panose="020F0502020204030204" pitchFamily="34" charset="0"/>
        <a:buChar char=" "/>
        <a:defRPr sz="4000" kern="1200">
          <a:solidFill>
            <a:schemeClr val="tx1">
              <a:lumMod val="75000"/>
              <a:lumOff val="25000"/>
            </a:schemeClr>
          </a:solidFill>
          <a:latin typeface="+mn-lt"/>
          <a:ea typeface="+mn-ea"/>
          <a:cs typeface="+mn-cs"/>
        </a:defRPr>
      </a:lvl1pPr>
      <a:lvl2pPr marL="768096" indent="-365760" algn="l" defTabSz="1828800" rtl="0" eaLnBrk="1" latinLnBrk="0" hangingPunct="1">
        <a:lnSpc>
          <a:spcPct val="90000"/>
        </a:lnSpc>
        <a:spcBef>
          <a:spcPts val="400"/>
        </a:spcBef>
        <a:spcAft>
          <a:spcPts val="800"/>
        </a:spcAft>
        <a:buClr>
          <a:schemeClr val="accent1"/>
        </a:buClr>
        <a:buFont typeface="Calibri" pitchFamily="34" charset="0"/>
        <a:buChar char="◦"/>
        <a:defRPr sz="3600" kern="1200">
          <a:solidFill>
            <a:schemeClr val="tx1">
              <a:lumMod val="75000"/>
              <a:lumOff val="25000"/>
            </a:schemeClr>
          </a:solidFill>
          <a:latin typeface="+mn-lt"/>
          <a:ea typeface="+mn-ea"/>
          <a:cs typeface="+mn-cs"/>
        </a:defRPr>
      </a:lvl2pPr>
      <a:lvl3pPr marL="1133856" indent="-365760" algn="l" defTabSz="1828800" rtl="0" eaLnBrk="1" latinLnBrk="0" hangingPunct="1">
        <a:lnSpc>
          <a:spcPct val="90000"/>
        </a:lnSpc>
        <a:spcBef>
          <a:spcPts val="400"/>
        </a:spcBef>
        <a:spcAft>
          <a:spcPts val="80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3pPr>
      <a:lvl4pPr marL="1499616" indent="-365760" algn="l" defTabSz="1828800" rtl="0" eaLnBrk="1" latinLnBrk="0" hangingPunct="1">
        <a:lnSpc>
          <a:spcPct val="90000"/>
        </a:lnSpc>
        <a:spcBef>
          <a:spcPts val="400"/>
        </a:spcBef>
        <a:spcAft>
          <a:spcPts val="80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4pPr>
      <a:lvl5pPr marL="1865376" indent="-365760" algn="l" defTabSz="1828800" rtl="0" eaLnBrk="1" latinLnBrk="0" hangingPunct="1">
        <a:lnSpc>
          <a:spcPct val="90000"/>
        </a:lnSpc>
        <a:spcBef>
          <a:spcPts val="400"/>
        </a:spcBef>
        <a:spcAft>
          <a:spcPts val="80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5pPr>
      <a:lvl6pPr marL="2200000" indent="-457200" algn="l" defTabSz="1828800" rtl="0" eaLnBrk="1" latinLnBrk="0" hangingPunct="1">
        <a:lnSpc>
          <a:spcPct val="90000"/>
        </a:lnSpc>
        <a:spcBef>
          <a:spcPts val="400"/>
        </a:spcBef>
        <a:spcAft>
          <a:spcPts val="80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6pPr>
      <a:lvl7pPr marL="2600000" indent="-457200" algn="l" defTabSz="1828800" rtl="0" eaLnBrk="1" latinLnBrk="0" hangingPunct="1">
        <a:lnSpc>
          <a:spcPct val="90000"/>
        </a:lnSpc>
        <a:spcBef>
          <a:spcPts val="400"/>
        </a:spcBef>
        <a:spcAft>
          <a:spcPts val="80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7pPr>
      <a:lvl8pPr marL="3000000" indent="-457200" algn="l" defTabSz="1828800" rtl="0" eaLnBrk="1" latinLnBrk="0" hangingPunct="1">
        <a:lnSpc>
          <a:spcPct val="90000"/>
        </a:lnSpc>
        <a:spcBef>
          <a:spcPts val="400"/>
        </a:spcBef>
        <a:spcAft>
          <a:spcPts val="80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8pPr>
      <a:lvl9pPr marL="3400000" indent="-457200" algn="l" defTabSz="1828800" rtl="0" eaLnBrk="1" latinLnBrk="0" hangingPunct="1">
        <a:lnSpc>
          <a:spcPct val="90000"/>
        </a:lnSpc>
        <a:spcBef>
          <a:spcPts val="400"/>
        </a:spcBef>
        <a:spcAft>
          <a:spcPts val="80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Inleiding"/>
          <p:cNvSpPr txBox="1"/>
          <p:nvPr/>
        </p:nvSpPr>
        <p:spPr>
          <a:xfrm>
            <a:off x="1632995" y="2157318"/>
            <a:ext cx="13308935" cy="900696"/>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nchor="ctr">
            <a:spAutoFit/>
          </a:bodyPr>
          <a:lstStyle>
            <a:lvl1pPr algn="l">
              <a:lnSpc>
                <a:spcPct val="70000"/>
              </a:lnSpc>
              <a:defRPr sz="10000" cap="all">
                <a:solidFill>
                  <a:srgbClr val="3E5926"/>
                </a:solidFill>
                <a:latin typeface="Open Sans ExtraBold"/>
                <a:ea typeface="Open Sans ExtraBold"/>
                <a:cs typeface="Open Sans ExtraBold"/>
                <a:sym typeface="Open Sans ExtraBold"/>
              </a:defRPr>
            </a:lvl1pPr>
          </a:lstStyle>
          <a:p>
            <a:r>
              <a:rPr lang="en-GB" sz="7500" dirty="0" err="1">
                <a:solidFill>
                  <a:schemeClr val="accent2"/>
                </a:solidFill>
              </a:rPr>
              <a:t>Een</a:t>
            </a:r>
            <a:r>
              <a:rPr lang="en-GB" sz="7500" dirty="0">
                <a:solidFill>
                  <a:schemeClr val="accent2"/>
                </a:solidFill>
              </a:rPr>
              <a:t> </a:t>
            </a:r>
            <a:r>
              <a:rPr lang="en-GB" sz="7500" dirty="0" err="1">
                <a:solidFill>
                  <a:schemeClr val="accent2"/>
                </a:solidFill>
              </a:rPr>
              <a:t>kijkje</a:t>
            </a:r>
            <a:r>
              <a:rPr lang="en-GB" sz="7500" dirty="0">
                <a:solidFill>
                  <a:schemeClr val="accent2"/>
                </a:solidFill>
              </a:rPr>
              <a:t> door Gods </a:t>
            </a:r>
            <a:r>
              <a:rPr lang="en-GB" sz="7500" dirty="0" err="1">
                <a:solidFill>
                  <a:schemeClr val="accent2"/>
                </a:solidFill>
              </a:rPr>
              <a:t>bril</a:t>
            </a:r>
            <a:r>
              <a:rPr lang="en-GB" sz="7500" dirty="0">
                <a:solidFill>
                  <a:schemeClr val="accent2"/>
                </a:solidFill>
              </a:rPr>
              <a:t> </a:t>
            </a:r>
            <a:endParaRPr sz="7500" dirty="0">
              <a:solidFill>
                <a:schemeClr val="accent2"/>
              </a:solidFill>
            </a:endParaRPr>
          </a:p>
        </p:txBody>
      </p:sp>
      <p:pic>
        <p:nvPicPr>
          <p:cNvPr id="2" name="Picture 1">
            <a:extLst>
              <a:ext uri="{FF2B5EF4-FFF2-40B4-BE49-F238E27FC236}">
                <a16:creationId xmlns:a16="http://schemas.microsoft.com/office/drawing/2014/main" id="{45E72431-44AA-40B0-B232-066F8CC8B099}"/>
              </a:ext>
            </a:extLst>
          </p:cNvPr>
          <p:cNvPicPr>
            <a:picLocks noChangeAspect="1"/>
          </p:cNvPicPr>
          <p:nvPr/>
        </p:nvPicPr>
        <p:blipFill rotWithShape="1">
          <a:blip r:embed="rId3"/>
          <a:srcRect b="8080"/>
          <a:stretch/>
        </p:blipFill>
        <p:spPr>
          <a:xfrm>
            <a:off x="6989820" y="5227443"/>
            <a:ext cx="11052413" cy="715671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C180D67-949C-486B-946F-DF7262CBEBB7}"/>
              </a:ext>
            </a:extLst>
          </p:cNvPr>
          <p:cNvSpPr txBox="1"/>
          <p:nvPr/>
        </p:nvSpPr>
        <p:spPr>
          <a:xfrm rot="5400000">
            <a:off x="264062" y="8055631"/>
            <a:ext cx="4143891"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en-GB" sz="6000" dirty="0" err="1"/>
              <a:t>O</a:t>
            </a:r>
            <a:r>
              <a:rPr lang="en-GB" sz="6000" dirty="0" err="1">
                <a:solidFill>
                  <a:srgbClr val="000000"/>
                </a:solidFill>
                <a:sym typeface="Open Sans Bold"/>
              </a:rPr>
              <a:t>ntwikkeling</a:t>
            </a:r>
            <a:endParaRPr lang="nl-NL" sz="6000" dirty="0">
              <a:solidFill>
                <a:srgbClr val="000000"/>
              </a:solidFill>
              <a:sym typeface="Open Sans Bold"/>
            </a:endParaRPr>
          </a:p>
        </p:txBody>
      </p:sp>
      <p:grpSp>
        <p:nvGrpSpPr>
          <p:cNvPr id="11" name="Group 10">
            <a:extLst>
              <a:ext uri="{FF2B5EF4-FFF2-40B4-BE49-F238E27FC236}">
                <a16:creationId xmlns:a16="http://schemas.microsoft.com/office/drawing/2014/main" id="{2695AF1E-616F-43A4-ADC1-F283955AC863}"/>
              </a:ext>
            </a:extLst>
          </p:cNvPr>
          <p:cNvGrpSpPr/>
          <p:nvPr/>
        </p:nvGrpSpPr>
        <p:grpSpPr>
          <a:xfrm>
            <a:off x="3300413" y="5383530"/>
            <a:ext cx="9065419" cy="5407819"/>
            <a:chOff x="4400550" y="5715000"/>
            <a:chExt cx="12087225" cy="7210425"/>
          </a:xfrm>
        </p:grpSpPr>
        <p:grpSp>
          <p:nvGrpSpPr>
            <p:cNvPr id="7" name="Group 6">
              <a:extLst>
                <a:ext uri="{FF2B5EF4-FFF2-40B4-BE49-F238E27FC236}">
                  <a16:creationId xmlns:a16="http://schemas.microsoft.com/office/drawing/2014/main" id="{9314320C-8505-4C9B-B650-ED1F3BE98D2B}"/>
                </a:ext>
              </a:extLst>
            </p:cNvPr>
            <p:cNvGrpSpPr/>
            <p:nvPr/>
          </p:nvGrpSpPr>
          <p:grpSpPr>
            <a:xfrm>
              <a:off x="4400550" y="5715000"/>
              <a:ext cx="12087225" cy="7210425"/>
              <a:chOff x="4400550" y="5715000"/>
              <a:chExt cx="12087225" cy="7210425"/>
            </a:xfrm>
          </p:grpSpPr>
          <p:cxnSp>
            <p:nvCxnSpPr>
              <p:cNvPr id="5" name="Straight Connector 4">
                <a:extLst>
                  <a:ext uri="{FF2B5EF4-FFF2-40B4-BE49-F238E27FC236}">
                    <a16:creationId xmlns:a16="http://schemas.microsoft.com/office/drawing/2014/main" id="{C8EE5060-FCD7-4B1C-9245-FA4C7A0E3B22}"/>
                  </a:ext>
                </a:extLst>
              </p:cNvPr>
              <p:cNvCxnSpPr/>
              <p:nvPr/>
            </p:nvCxnSpPr>
            <p:spPr>
              <a:xfrm>
                <a:off x="4400550" y="5715000"/>
                <a:ext cx="0" cy="717232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B8F57FE7-AC50-4A8E-BEED-AE0735168CA2}"/>
                  </a:ext>
                </a:extLst>
              </p:cNvPr>
              <p:cNvCxnSpPr>
                <a:cxnSpLocks/>
              </p:cNvCxnSpPr>
              <p:nvPr/>
            </p:nvCxnSpPr>
            <p:spPr>
              <a:xfrm flipH="1">
                <a:off x="4410075" y="12925425"/>
                <a:ext cx="1207770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10" name="TextBox 9">
              <a:extLst>
                <a:ext uri="{FF2B5EF4-FFF2-40B4-BE49-F238E27FC236}">
                  <a16:creationId xmlns:a16="http://schemas.microsoft.com/office/drawing/2014/main" id="{B277314A-CED9-4CAF-9000-C4E2746824F1}"/>
                </a:ext>
              </a:extLst>
            </p:cNvPr>
            <p:cNvSpPr txBox="1"/>
            <p:nvPr/>
          </p:nvSpPr>
          <p:spPr>
            <a:xfrm>
              <a:off x="4533281" y="11204952"/>
              <a:ext cx="1673536"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en-GB" sz="4050" dirty="0" err="1">
                  <a:solidFill>
                    <a:srgbClr val="000000"/>
                  </a:solidFill>
                  <a:sym typeface="Open Sans Bold"/>
                </a:rPr>
                <a:t>Mens</a:t>
              </a:r>
              <a:endParaRPr lang="nl-NL" sz="4050" dirty="0">
                <a:solidFill>
                  <a:srgbClr val="000000"/>
                </a:solidFill>
                <a:sym typeface="Open Sans Bold"/>
              </a:endParaRPr>
            </a:p>
          </p:txBody>
        </p:sp>
      </p:grpSp>
      <p:cxnSp>
        <p:nvCxnSpPr>
          <p:cNvPr id="12" name="Straight Arrow Connector 11">
            <a:extLst>
              <a:ext uri="{FF2B5EF4-FFF2-40B4-BE49-F238E27FC236}">
                <a16:creationId xmlns:a16="http://schemas.microsoft.com/office/drawing/2014/main" id="{453FC2C2-6891-4AAA-8292-C04AFD865F58}"/>
              </a:ext>
            </a:extLst>
          </p:cNvPr>
          <p:cNvCxnSpPr>
            <a:cxnSpLocks/>
          </p:cNvCxnSpPr>
          <p:nvPr/>
        </p:nvCxnSpPr>
        <p:spPr>
          <a:xfrm flipV="1">
            <a:off x="2914650" y="7151806"/>
            <a:ext cx="0" cy="2519921"/>
          </a:xfrm>
          <a:prstGeom prst="straightConnector1">
            <a:avLst/>
          </a:prstGeom>
          <a:noFill/>
          <a:ln w="762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761B5750-1776-4C80-BD21-425563D1F001}"/>
              </a:ext>
            </a:extLst>
          </p:cNvPr>
          <p:cNvSpPr txBox="1"/>
          <p:nvPr/>
        </p:nvSpPr>
        <p:spPr>
          <a:xfrm>
            <a:off x="10590730" y="3814241"/>
            <a:ext cx="1775102" cy="7001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en-GB" sz="4050" dirty="0">
                <a:solidFill>
                  <a:srgbClr val="000000"/>
                </a:solidFill>
                <a:sym typeface="Open Sans Bold"/>
              </a:rPr>
              <a:t>Christus</a:t>
            </a:r>
            <a:endParaRPr lang="nl-NL" sz="4050" dirty="0">
              <a:solidFill>
                <a:srgbClr val="000000"/>
              </a:solidFill>
              <a:sym typeface="Open Sans Bold"/>
            </a:endParaRPr>
          </a:p>
        </p:txBody>
      </p:sp>
      <p:cxnSp>
        <p:nvCxnSpPr>
          <p:cNvPr id="16" name="Straight Arrow Connector 15">
            <a:extLst>
              <a:ext uri="{FF2B5EF4-FFF2-40B4-BE49-F238E27FC236}">
                <a16:creationId xmlns:a16="http://schemas.microsoft.com/office/drawing/2014/main" id="{F902C3F8-D0AB-44EB-A028-421867A36414}"/>
              </a:ext>
            </a:extLst>
          </p:cNvPr>
          <p:cNvCxnSpPr>
            <a:cxnSpLocks/>
          </p:cNvCxnSpPr>
          <p:nvPr/>
        </p:nvCxnSpPr>
        <p:spPr>
          <a:xfrm flipV="1">
            <a:off x="4309444" y="4890052"/>
            <a:ext cx="6583843" cy="4610943"/>
          </a:xfrm>
          <a:prstGeom prst="straightConnector1">
            <a:avLst/>
          </a:prstGeom>
          <a:noFill/>
          <a:ln w="762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1AA6C4B4-FB7B-4101-BBAD-E887CE8D9716}"/>
              </a:ext>
            </a:extLst>
          </p:cNvPr>
          <p:cNvSpPr txBox="1"/>
          <p:nvPr/>
        </p:nvSpPr>
        <p:spPr>
          <a:xfrm>
            <a:off x="7847744" y="11001226"/>
            <a:ext cx="1216680"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en-GB" sz="6000" dirty="0" err="1"/>
              <a:t>Tijd</a:t>
            </a:r>
            <a:endParaRPr lang="nl-NL" sz="6000" dirty="0">
              <a:solidFill>
                <a:srgbClr val="000000"/>
              </a:solidFill>
              <a:sym typeface="Open Sans Bold"/>
            </a:endParaRPr>
          </a:p>
        </p:txBody>
      </p:sp>
      <p:cxnSp>
        <p:nvCxnSpPr>
          <p:cNvPr id="17" name="Straight Arrow Connector 16">
            <a:extLst>
              <a:ext uri="{FF2B5EF4-FFF2-40B4-BE49-F238E27FC236}">
                <a16:creationId xmlns:a16="http://schemas.microsoft.com/office/drawing/2014/main" id="{F36840DC-6F6F-426D-BF4F-E61D63BFF893}"/>
              </a:ext>
            </a:extLst>
          </p:cNvPr>
          <p:cNvCxnSpPr>
            <a:cxnSpLocks/>
          </p:cNvCxnSpPr>
          <p:nvPr/>
        </p:nvCxnSpPr>
        <p:spPr>
          <a:xfrm>
            <a:off x="6952083" y="11009657"/>
            <a:ext cx="3008002" cy="0"/>
          </a:xfrm>
          <a:prstGeom prst="straightConnector1">
            <a:avLst/>
          </a:prstGeom>
          <a:noFill/>
          <a:ln w="762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570D12A6-0D64-4978-94AE-DC90C640905F}"/>
              </a:ext>
            </a:extLst>
          </p:cNvPr>
          <p:cNvSpPr txBox="1"/>
          <p:nvPr/>
        </p:nvSpPr>
        <p:spPr>
          <a:xfrm>
            <a:off x="1338211" y="1904486"/>
            <a:ext cx="16229892" cy="1669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nl-NL" sz="10350" dirty="0">
                <a:solidFill>
                  <a:srgbClr val="000000"/>
                </a:solidFill>
                <a:sym typeface="Open Sans Bold"/>
              </a:rPr>
              <a:t>Kunnen wij </a:t>
            </a:r>
            <a:r>
              <a:rPr lang="en-GB" sz="10350" dirty="0"/>
              <a:t>z</a:t>
            </a:r>
            <a:r>
              <a:rPr lang="nl-NL" sz="10350" dirty="0" err="1"/>
              <a:t>ien</a:t>
            </a:r>
            <a:r>
              <a:rPr lang="nl-NL" sz="10350" dirty="0"/>
              <a:t> wat God ziet?</a:t>
            </a:r>
            <a:endParaRPr lang="nl-NL" sz="10350" dirty="0">
              <a:solidFill>
                <a:srgbClr val="000000"/>
              </a:solidFill>
              <a:sym typeface="Open Sans Bold"/>
            </a:endParaRPr>
          </a:p>
        </p:txBody>
      </p:sp>
    </p:spTree>
    <p:extLst>
      <p:ext uri="{BB962C8B-B14F-4D97-AF65-F5344CB8AC3E}">
        <p14:creationId xmlns:p14="http://schemas.microsoft.com/office/powerpoint/2010/main" val="2467443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2AFBA3-BD7A-4187-879E-BE394E5C2F8B}"/>
              </a:ext>
            </a:extLst>
          </p:cNvPr>
          <p:cNvSpPr txBox="1"/>
          <p:nvPr/>
        </p:nvSpPr>
        <p:spPr>
          <a:xfrm>
            <a:off x="1364456" y="4856356"/>
            <a:ext cx="15559088" cy="54938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nl-NL" sz="8800" dirty="0"/>
              <a:t>Naar de ander kijken vanuit</a:t>
            </a:r>
            <a:br>
              <a:rPr lang="nl-NL" sz="8800" dirty="0"/>
            </a:br>
            <a:r>
              <a:rPr lang="nl-NL" sz="8800" dirty="0"/>
              <a:t>Christus </a:t>
            </a:r>
          </a:p>
          <a:p>
            <a:pPr algn="ctr"/>
            <a:r>
              <a:rPr lang="nl-NL" sz="8800" dirty="0"/>
              <a:t>&amp; </a:t>
            </a:r>
          </a:p>
          <a:p>
            <a:pPr algn="ctr"/>
            <a:r>
              <a:rPr lang="nl-NL" sz="8800" dirty="0"/>
              <a:t>eeuwigheidsperspectief</a:t>
            </a:r>
          </a:p>
        </p:txBody>
      </p:sp>
      <p:sp>
        <p:nvSpPr>
          <p:cNvPr id="5" name="TextBox 4">
            <a:extLst>
              <a:ext uri="{FF2B5EF4-FFF2-40B4-BE49-F238E27FC236}">
                <a16:creationId xmlns:a16="http://schemas.microsoft.com/office/drawing/2014/main" id="{0A40B13B-C76C-4952-A968-6E5ECB6B0044}"/>
              </a:ext>
            </a:extLst>
          </p:cNvPr>
          <p:cNvSpPr txBox="1"/>
          <p:nvPr/>
        </p:nvSpPr>
        <p:spPr>
          <a:xfrm>
            <a:off x="1338211" y="1904486"/>
            <a:ext cx="16229892" cy="1669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nl-NL" sz="10350" dirty="0">
                <a:solidFill>
                  <a:srgbClr val="000000"/>
                </a:solidFill>
                <a:sym typeface="Open Sans Bold"/>
              </a:rPr>
              <a:t>Kunnen wij </a:t>
            </a:r>
            <a:r>
              <a:rPr lang="en-GB" sz="10350" dirty="0"/>
              <a:t>z</a:t>
            </a:r>
            <a:r>
              <a:rPr lang="nl-NL" sz="10350" dirty="0" err="1"/>
              <a:t>ien</a:t>
            </a:r>
            <a:r>
              <a:rPr lang="nl-NL" sz="10350" dirty="0"/>
              <a:t> wat God ziet?</a:t>
            </a:r>
            <a:endParaRPr lang="nl-NL" sz="10350" dirty="0">
              <a:solidFill>
                <a:srgbClr val="000000"/>
              </a:solidFill>
              <a:sym typeface="Open Sans Bold"/>
            </a:endParaRPr>
          </a:p>
        </p:txBody>
      </p:sp>
    </p:spTree>
    <p:extLst>
      <p:ext uri="{BB962C8B-B14F-4D97-AF65-F5344CB8AC3E}">
        <p14:creationId xmlns:p14="http://schemas.microsoft.com/office/powerpoint/2010/main" val="3600904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E592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F80697-55CD-4DD9-82F3-1767CB91FA73}"/>
              </a:ext>
            </a:extLst>
          </p:cNvPr>
          <p:cNvPicPr>
            <a:picLocks noChangeAspect="1"/>
          </p:cNvPicPr>
          <p:nvPr/>
        </p:nvPicPr>
        <p:blipFill>
          <a:blip r:embed="rId3"/>
          <a:stretch>
            <a:fillRect/>
          </a:stretch>
        </p:blipFill>
        <p:spPr>
          <a:xfrm>
            <a:off x="3562417" y="442291"/>
            <a:ext cx="11163166" cy="12117412"/>
          </a:xfrm>
          <a:prstGeom prst="rect">
            <a:avLst/>
          </a:prstGeom>
        </p:spPr>
      </p:pic>
    </p:spTree>
    <p:extLst>
      <p:ext uri="{BB962C8B-B14F-4D97-AF65-F5344CB8AC3E}">
        <p14:creationId xmlns:p14="http://schemas.microsoft.com/office/powerpoint/2010/main" val="1649761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E592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A609CA-66B7-4043-AE4A-8925416921F5}"/>
              </a:ext>
            </a:extLst>
          </p:cNvPr>
          <p:cNvPicPr>
            <a:picLocks noChangeAspect="1"/>
          </p:cNvPicPr>
          <p:nvPr/>
        </p:nvPicPr>
        <p:blipFill>
          <a:blip r:embed="rId3"/>
          <a:stretch>
            <a:fillRect/>
          </a:stretch>
        </p:blipFill>
        <p:spPr>
          <a:xfrm>
            <a:off x="1518139" y="641074"/>
            <a:ext cx="15251722" cy="11438791"/>
          </a:xfrm>
          <a:prstGeom prst="rect">
            <a:avLst/>
          </a:prstGeom>
        </p:spPr>
      </p:pic>
    </p:spTree>
    <p:extLst>
      <p:ext uri="{BB962C8B-B14F-4D97-AF65-F5344CB8AC3E}">
        <p14:creationId xmlns:p14="http://schemas.microsoft.com/office/powerpoint/2010/main" val="2348053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E592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B050DF-F513-4CDF-8F3F-EA484DCF6244}"/>
              </a:ext>
            </a:extLst>
          </p:cNvPr>
          <p:cNvPicPr>
            <a:picLocks noChangeAspect="1"/>
          </p:cNvPicPr>
          <p:nvPr/>
        </p:nvPicPr>
        <p:blipFill>
          <a:blip r:embed="rId3"/>
          <a:stretch>
            <a:fillRect/>
          </a:stretch>
        </p:blipFill>
        <p:spPr>
          <a:xfrm>
            <a:off x="1550504" y="487018"/>
            <a:ext cx="15504401" cy="11628302"/>
          </a:xfrm>
          <a:prstGeom prst="rect">
            <a:avLst/>
          </a:prstGeom>
        </p:spPr>
      </p:pic>
    </p:spTree>
    <p:extLst>
      <p:ext uri="{BB962C8B-B14F-4D97-AF65-F5344CB8AC3E}">
        <p14:creationId xmlns:p14="http://schemas.microsoft.com/office/powerpoint/2010/main" val="628170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E592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9944B-D5D7-4E7C-85D5-345047E07472}"/>
              </a:ext>
            </a:extLst>
          </p:cNvPr>
          <p:cNvPicPr>
            <a:picLocks noChangeAspect="1"/>
          </p:cNvPicPr>
          <p:nvPr/>
        </p:nvPicPr>
        <p:blipFill>
          <a:blip r:embed="rId3"/>
          <a:stretch>
            <a:fillRect/>
          </a:stretch>
        </p:blipFill>
        <p:spPr>
          <a:xfrm>
            <a:off x="737409" y="636105"/>
            <a:ext cx="16813181" cy="11390929"/>
          </a:xfrm>
          <a:prstGeom prst="rect">
            <a:avLst/>
          </a:prstGeom>
        </p:spPr>
      </p:pic>
    </p:spTree>
    <p:extLst>
      <p:ext uri="{BB962C8B-B14F-4D97-AF65-F5344CB8AC3E}">
        <p14:creationId xmlns:p14="http://schemas.microsoft.com/office/powerpoint/2010/main" val="754885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E592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AEA82A-1B1F-42CB-B7DF-284DE72493D9}"/>
              </a:ext>
            </a:extLst>
          </p:cNvPr>
          <p:cNvPicPr>
            <a:picLocks noChangeAspect="1"/>
          </p:cNvPicPr>
          <p:nvPr/>
        </p:nvPicPr>
        <p:blipFill rotWithShape="1">
          <a:blip r:embed="rId3"/>
          <a:srcRect l="27378" r="29045"/>
          <a:stretch/>
        </p:blipFill>
        <p:spPr>
          <a:xfrm>
            <a:off x="4393096" y="870631"/>
            <a:ext cx="9040349" cy="11669484"/>
          </a:xfrm>
          <a:prstGeom prst="rect">
            <a:avLst/>
          </a:prstGeom>
        </p:spPr>
      </p:pic>
    </p:spTree>
    <p:extLst>
      <p:ext uri="{BB962C8B-B14F-4D97-AF65-F5344CB8AC3E}">
        <p14:creationId xmlns:p14="http://schemas.microsoft.com/office/powerpoint/2010/main" val="2897528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tree in a forest&#10;&#10;Description generated with very high confidence">
            <a:extLst>
              <a:ext uri="{FF2B5EF4-FFF2-40B4-BE49-F238E27FC236}">
                <a16:creationId xmlns:a16="http://schemas.microsoft.com/office/drawing/2014/main" id="{1BEE8E03-EB4C-4B41-B57F-42E6845F31DC}"/>
              </a:ext>
            </a:extLst>
          </p:cNvPr>
          <p:cNvPicPr>
            <a:picLocks noChangeAspect="1"/>
          </p:cNvPicPr>
          <p:nvPr/>
        </p:nvPicPr>
        <p:blipFill rotWithShape="1">
          <a:blip r:embed="rId3">
            <a:extLst/>
          </a:blip>
          <a:srcRect t="4217" b="11514"/>
          <a:stretch/>
        </p:blipFill>
        <p:spPr>
          <a:xfrm>
            <a:off x="16" y="1749287"/>
            <a:ext cx="18226154" cy="10252213"/>
          </a:xfrm>
          <a:prstGeom prst="rect">
            <a:avLst/>
          </a:prstGeom>
        </p:spPr>
      </p:pic>
    </p:spTree>
    <p:extLst>
      <p:ext uri="{BB962C8B-B14F-4D97-AF65-F5344CB8AC3E}">
        <p14:creationId xmlns:p14="http://schemas.microsoft.com/office/powerpoint/2010/main" val="2115165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B9D1F7-E8ED-4867-A75B-FE6179209CBA}"/>
              </a:ext>
            </a:extLst>
          </p:cNvPr>
          <p:cNvPicPr>
            <a:picLocks noChangeAspect="1"/>
          </p:cNvPicPr>
          <p:nvPr/>
        </p:nvPicPr>
        <p:blipFill rotWithShape="1">
          <a:blip r:embed="rId3"/>
          <a:srcRect l="17989" t="11612" r="38607" b="73348"/>
          <a:stretch/>
        </p:blipFill>
        <p:spPr>
          <a:xfrm>
            <a:off x="1346082" y="507963"/>
            <a:ext cx="15033605" cy="1837671"/>
          </a:xfrm>
          <a:prstGeom prst="rect">
            <a:avLst/>
          </a:prstGeom>
        </p:spPr>
      </p:pic>
      <p:pic>
        <p:nvPicPr>
          <p:cNvPr id="4" name="Picture 3">
            <a:extLst>
              <a:ext uri="{FF2B5EF4-FFF2-40B4-BE49-F238E27FC236}">
                <a16:creationId xmlns:a16="http://schemas.microsoft.com/office/drawing/2014/main" id="{78D4DDE9-4137-49AC-9BAA-0C8622EB5968}"/>
              </a:ext>
            </a:extLst>
          </p:cNvPr>
          <p:cNvPicPr>
            <a:picLocks noChangeAspect="1"/>
          </p:cNvPicPr>
          <p:nvPr/>
        </p:nvPicPr>
        <p:blipFill rotWithShape="1">
          <a:blip r:embed="rId3"/>
          <a:srcRect l="17989" t="27516" r="31778" b="6762"/>
          <a:stretch/>
        </p:blipFill>
        <p:spPr>
          <a:xfrm>
            <a:off x="1346082" y="2902226"/>
            <a:ext cx="15617419" cy="9627464"/>
          </a:xfrm>
          <a:prstGeom prst="rect">
            <a:avLst/>
          </a:prstGeom>
        </p:spPr>
      </p:pic>
      <p:sp>
        <p:nvSpPr>
          <p:cNvPr id="3" name="Rectangle 2">
            <a:extLst>
              <a:ext uri="{FF2B5EF4-FFF2-40B4-BE49-F238E27FC236}">
                <a16:creationId xmlns:a16="http://schemas.microsoft.com/office/drawing/2014/main" id="{CEB3FD6E-73AA-40A7-8033-CB7DCC7FB377}"/>
              </a:ext>
            </a:extLst>
          </p:cNvPr>
          <p:cNvSpPr/>
          <p:nvPr/>
        </p:nvSpPr>
        <p:spPr>
          <a:xfrm>
            <a:off x="11776966" y="12304150"/>
            <a:ext cx="13716000" cy="300082"/>
          </a:xfrm>
          <a:prstGeom prst="rect">
            <a:avLst/>
          </a:prstGeom>
        </p:spPr>
        <p:txBody>
          <a:bodyPr wrap="square">
            <a:spAutoFit/>
          </a:bodyPr>
          <a:lstStyle/>
          <a:p>
            <a:r>
              <a:rPr lang="nl-NL" sz="1350" dirty="0"/>
              <a:t>https://www.theguardian.com/environment/2014/jan/15/trees-grow-more-older-carbon</a:t>
            </a:r>
          </a:p>
        </p:txBody>
      </p:sp>
    </p:spTree>
    <p:extLst>
      <p:ext uri="{BB962C8B-B14F-4D97-AF65-F5344CB8AC3E}">
        <p14:creationId xmlns:p14="http://schemas.microsoft.com/office/powerpoint/2010/main" val="178779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2BCDFE-8D75-4151-B1CB-E9BAD12DFBA1}"/>
              </a:ext>
            </a:extLst>
          </p:cNvPr>
          <p:cNvSpPr txBox="1"/>
          <p:nvPr/>
        </p:nvSpPr>
        <p:spPr>
          <a:xfrm>
            <a:off x="4306457" y="1420314"/>
            <a:ext cx="9675085" cy="1669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en-GB" sz="10350" dirty="0">
                <a:solidFill>
                  <a:srgbClr val="000000"/>
                </a:solidFill>
                <a:sym typeface="Open Sans Bold"/>
              </a:rPr>
              <a:t>Wat is Gods kind?</a:t>
            </a:r>
            <a:endParaRPr lang="nl-NL" sz="10350" dirty="0">
              <a:solidFill>
                <a:srgbClr val="000000"/>
              </a:solidFill>
              <a:sym typeface="Open Sans Bold"/>
            </a:endParaRPr>
          </a:p>
        </p:txBody>
      </p:sp>
      <p:sp>
        <p:nvSpPr>
          <p:cNvPr id="3" name="TextBox 2">
            <a:extLst>
              <a:ext uri="{FF2B5EF4-FFF2-40B4-BE49-F238E27FC236}">
                <a16:creationId xmlns:a16="http://schemas.microsoft.com/office/drawing/2014/main" id="{2B2AFBA3-BD7A-4187-879E-BE394E5C2F8B}"/>
              </a:ext>
            </a:extLst>
          </p:cNvPr>
          <p:cNvSpPr txBox="1"/>
          <p:nvPr/>
        </p:nvSpPr>
        <p:spPr>
          <a:xfrm>
            <a:off x="794335" y="4647012"/>
            <a:ext cx="17826626" cy="6170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857250" indent="-857250">
              <a:buFont typeface="Arial" panose="020B0604020202020204" pitchFamily="34" charset="0"/>
              <a:buChar char="•"/>
            </a:pPr>
            <a:r>
              <a:rPr lang="nl-NL" sz="6600" dirty="0"/>
              <a:t>Nooit uitgegroeid</a:t>
            </a:r>
          </a:p>
          <a:p>
            <a:pPr marL="857250" indent="-857250">
              <a:buFont typeface="Arial" panose="020B0604020202020204" pitchFamily="34" charset="0"/>
              <a:buChar char="•"/>
            </a:pPr>
            <a:r>
              <a:rPr lang="en-GB" sz="6600" dirty="0"/>
              <a:t>De </a:t>
            </a:r>
            <a:r>
              <a:rPr lang="en-GB" sz="6600" dirty="0" err="1"/>
              <a:t>groei</a:t>
            </a:r>
            <a:r>
              <a:rPr lang="en-GB" sz="6600" dirty="0"/>
              <a:t> op </a:t>
            </a:r>
            <a:r>
              <a:rPr lang="en-GB" sz="6600" dirty="0" err="1"/>
              <a:t>aarde</a:t>
            </a:r>
            <a:r>
              <a:rPr lang="en-GB" sz="6600" dirty="0"/>
              <a:t> is </a:t>
            </a:r>
            <a:r>
              <a:rPr lang="en-GB" sz="6600" dirty="0" err="1"/>
              <a:t>niets</a:t>
            </a:r>
            <a:r>
              <a:rPr lang="en-GB" sz="6600" dirty="0"/>
              <a:t> </a:t>
            </a:r>
            <a:r>
              <a:rPr lang="en-GB" sz="6600" dirty="0" err="1"/>
              <a:t>vergeleken</a:t>
            </a:r>
            <a:r>
              <a:rPr lang="en-GB" sz="6600" dirty="0"/>
              <a:t> met de </a:t>
            </a:r>
            <a:r>
              <a:rPr lang="en-GB" sz="6600" dirty="0" err="1"/>
              <a:t>eeuwigheid</a:t>
            </a:r>
            <a:endParaRPr lang="en-GB" sz="6600" dirty="0"/>
          </a:p>
          <a:p>
            <a:pPr marL="857250" indent="-857250">
              <a:buFont typeface="Arial" panose="020B0604020202020204" pitchFamily="34" charset="0"/>
              <a:buChar char="•"/>
            </a:pPr>
            <a:r>
              <a:rPr lang="en-GB" sz="6600" dirty="0"/>
              <a:t>D</a:t>
            </a:r>
            <a:r>
              <a:rPr lang="nl-NL" sz="6600" dirty="0"/>
              <a:t>e groeisnelheid kan steeds toenemen</a:t>
            </a:r>
          </a:p>
          <a:p>
            <a:pPr marL="857250" indent="-857250">
              <a:buFont typeface="Arial" panose="020B0604020202020204" pitchFamily="34" charset="0"/>
              <a:buChar char="•"/>
            </a:pPr>
            <a:r>
              <a:rPr lang="en-GB" sz="6600" dirty="0"/>
              <a:t>De </a:t>
            </a:r>
            <a:r>
              <a:rPr lang="en-GB" sz="6600" dirty="0" err="1"/>
              <a:t>grootste</a:t>
            </a:r>
            <a:r>
              <a:rPr lang="en-GB" sz="6600" dirty="0"/>
              <a:t> </a:t>
            </a:r>
            <a:r>
              <a:rPr lang="en-GB" sz="6600" dirty="0" err="1"/>
              <a:t>verschillen</a:t>
            </a:r>
            <a:r>
              <a:rPr lang="en-GB" sz="6600" dirty="0"/>
              <a:t> </a:t>
            </a:r>
            <a:r>
              <a:rPr lang="en-GB" sz="6600" dirty="0" err="1"/>
              <a:t>moeten</a:t>
            </a:r>
            <a:r>
              <a:rPr lang="en-GB" sz="6600" dirty="0"/>
              <a:t> </a:t>
            </a:r>
            <a:r>
              <a:rPr lang="en-GB" sz="6600" dirty="0" err="1"/>
              <a:t>nog</a:t>
            </a:r>
            <a:r>
              <a:rPr lang="en-GB" sz="6600" dirty="0"/>
              <a:t> </a:t>
            </a:r>
            <a:r>
              <a:rPr lang="en-GB" sz="6600" dirty="0" err="1"/>
              <a:t>ontstaan</a:t>
            </a:r>
            <a:endParaRPr lang="en-GB" sz="6600" dirty="0"/>
          </a:p>
          <a:p>
            <a:pPr marL="857250" indent="-857250">
              <a:buFont typeface="Arial" panose="020B0604020202020204" pitchFamily="34" charset="0"/>
              <a:buChar char="•"/>
            </a:pPr>
            <a:r>
              <a:rPr lang="en-GB" sz="6600" dirty="0" err="1"/>
              <a:t>Aardse</a:t>
            </a:r>
            <a:r>
              <a:rPr lang="en-GB" sz="6600" dirty="0"/>
              <a:t> </a:t>
            </a:r>
            <a:r>
              <a:rPr lang="en-GB" sz="6600" dirty="0" err="1"/>
              <a:t>verschillen</a:t>
            </a:r>
            <a:r>
              <a:rPr lang="en-GB" sz="6600" dirty="0"/>
              <a:t> </a:t>
            </a:r>
            <a:r>
              <a:rPr lang="en-GB" sz="6600" dirty="0" err="1"/>
              <a:t>worden</a:t>
            </a:r>
            <a:r>
              <a:rPr lang="en-GB" sz="6600" dirty="0"/>
              <a:t> irrelevant</a:t>
            </a:r>
            <a:endParaRPr lang="nl-NL" sz="6000" dirty="0">
              <a:solidFill>
                <a:srgbClr val="000000"/>
              </a:solidFill>
              <a:sym typeface="Open Sans Bold"/>
            </a:endParaRPr>
          </a:p>
        </p:txBody>
      </p:sp>
    </p:spTree>
    <p:extLst>
      <p:ext uri="{BB962C8B-B14F-4D97-AF65-F5344CB8AC3E}">
        <p14:creationId xmlns:p14="http://schemas.microsoft.com/office/powerpoint/2010/main" val="1373070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2BCDFE-8D75-4151-B1CB-E9BAD12DFBA1}"/>
              </a:ext>
            </a:extLst>
          </p:cNvPr>
          <p:cNvSpPr txBox="1"/>
          <p:nvPr/>
        </p:nvSpPr>
        <p:spPr>
          <a:xfrm>
            <a:off x="4533130" y="39754"/>
            <a:ext cx="9380774" cy="1669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nl-NL" sz="10350" dirty="0">
                <a:solidFill>
                  <a:srgbClr val="000000"/>
                </a:solidFill>
                <a:sym typeface="Open Sans Bold"/>
              </a:rPr>
              <a:t>I Sam 16:1,6,7,13</a:t>
            </a:r>
          </a:p>
        </p:txBody>
      </p:sp>
      <p:sp>
        <p:nvSpPr>
          <p:cNvPr id="4" name="TextBox 3">
            <a:extLst>
              <a:ext uri="{FF2B5EF4-FFF2-40B4-BE49-F238E27FC236}">
                <a16:creationId xmlns:a16="http://schemas.microsoft.com/office/drawing/2014/main" id="{4276E2DF-0403-4266-A582-E1EDC15E2790}"/>
              </a:ext>
            </a:extLst>
          </p:cNvPr>
          <p:cNvSpPr txBox="1"/>
          <p:nvPr/>
        </p:nvSpPr>
        <p:spPr>
          <a:xfrm>
            <a:off x="377687" y="2455568"/>
            <a:ext cx="17532626" cy="1087990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nl-NL" sz="5400" dirty="0">
                <a:solidFill>
                  <a:srgbClr val="000000"/>
                </a:solidFill>
                <a:sym typeface="Open Sans Bold"/>
              </a:rPr>
              <a:t>… Ik zend u naar ​</a:t>
            </a:r>
            <a:r>
              <a:rPr lang="nl-NL" sz="5400" dirty="0" err="1">
                <a:solidFill>
                  <a:srgbClr val="000000"/>
                </a:solidFill>
                <a:sym typeface="Open Sans Bold"/>
              </a:rPr>
              <a:t>Isaï</a:t>
            </a:r>
            <a:r>
              <a:rPr lang="nl-NL" sz="5400" dirty="0">
                <a:solidFill>
                  <a:srgbClr val="000000"/>
                </a:solidFill>
                <a:sym typeface="Open Sans Bold"/>
              </a:rPr>
              <a:t>, de </a:t>
            </a:r>
            <a:r>
              <a:rPr lang="nl-NL" sz="5400" dirty="0" err="1">
                <a:solidFill>
                  <a:srgbClr val="000000"/>
                </a:solidFill>
                <a:sym typeface="Open Sans Bold"/>
              </a:rPr>
              <a:t>Bethlehemiet</a:t>
            </a:r>
            <a:r>
              <a:rPr lang="nl-NL" sz="5400" dirty="0">
                <a:solidFill>
                  <a:srgbClr val="000000"/>
                </a:solidFill>
                <a:sym typeface="Open Sans Bold"/>
              </a:rPr>
              <a:t>, want Ik heb een ​koning​ voor Mij gezien onder zijn zonen…</a:t>
            </a:r>
          </a:p>
          <a:p>
            <a:endParaRPr lang="nl-NL" sz="5400" dirty="0">
              <a:solidFill>
                <a:srgbClr val="000000"/>
              </a:solidFill>
              <a:sym typeface="Open Sans Bold"/>
            </a:endParaRPr>
          </a:p>
          <a:p>
            <a:r>
              <a:rPr lang="nl-NL" sz="5400" dirty="0">
                <a:solidFill>
                  <a:srgbClr val="000000"/>
                </a:solidFill>
                <a:sym typeface="Open Sans Bold"/>
              </a:rPr>
              <a:t>En het gebeurde, toen zij kwamen, dat hij </a:t>
            </a:r>
            <a:r>
              <a:rPr lang="nl-NL" sz="5400" dirty="0" err="1">
                <a:solidFill>
                  <a:srgbClr val="000000"/>
                </a:solidFill>
                <a:sym typeface="Open Sans Bold"/>
              </a:rPr>
              <a:t>Eliab</a:t>
            </a:r>
            <a:r>
              <a:rPr lang="nl-NL" sz="5400" dirty="0">
                <a:solidFill>
                  <a:srgbClr val="000000"/>
                </a:solidFill>
                <a:sym typeface="Open Sans Bold"/>
              </a:rPr>
              <a:t> zag en dacht: Deze is vast en zeker voor de HEERE Zijn ​gezalfde. Maar de HEERE zei tegen ​Samuel: Kijk niet naar zijn uiterlijk en ook niet naar de hoogte van zijn gestalte, want Ik heb hem verworpen. Het is namelijk niet wat de mens ziet, want de mens ziet aan wat voor ogen is, maar de HEERE ziet het ​hart​ aan.</a:t>
            </a:r>
          </a:p>
          <a:p>
            <a:endParaRPr lang="en-GB" sz="5400" dirty="0">
              <a:solidFill>
                <a:srgbClr val="000000"/>
              </a:solidFill>
              <a:sym typeface="Open Sans Bold"/>
            </a:endParaRPr>
          </a:p>
          <a:p>
            <a:r>
              <a:rPr lang="nl-NL" sz="5400" dirty="0">
                <a:solidFill>
                  <a:srgbClr val="000000"/>
                </a:solidFill>
                <a:sym typeface="Open Sans Bold"/>
              </a:rPr>
              <a:t>Toen nam ​Samuel​ de oliehoorn en ​zalfde​ hem te midden van zijn broers. En de Geest van de HEERE werd vaardig over ​David​ vanaf die dag en voortaan.</a:t>
            </a:r>
          </a:p>
        </p:txBody>
      </p:sp>
    </p:spTree>
    <p:extLst>
      <p:ext uri="{BB962C8B-B14F-4D97-AF65-F5344CB8AC3E}">
        <p14:creationId xmlns:p14="http://schemas.microsoft.com/office/powerpoint/2010/main" val="1567787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2BCDFE-8D75-4151-B1CB-E9BAD12DFBA1}"/>
              </a:ext>
            </a:extLst>
          </p:cNvPr>
          <p:cNvSpPr txBox="1"/>
          <p:nvPr/>
        </p:nvSpPr>
        <p:spPr>
          <a:xfrm>
            <a:off x="1057024" y="1737126"/>
            <a:ext cx="16173952" cy="32624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hangingPunct="0"/>
            <a:r>
              <a:rPr lang="nl-NL" sz="10350" dirty="0">
                <a:solidFill>
                  <a:srgbClr val="000000"/>
                </a:solidFill>
                <a:sym typeface="Open Sans Bold"/>
              </a:rPr>
              <a:t>Kunnen wij in anderen </a:t>
            </a:r>
            <a:r>
              <a:rPr lang="en-GB" sz="10350" dirty="0"/>
              <a:t>z</a:t>
            </a:r>
            <a:r>
              <a:rPr lang="nl-NL" sz="10350" dirty="0" err="1"/>
              <a:t>ien</a:t>
            </a:r>
            <a:r>
              <a:rPr lang="nl-NL" sz="10350" dirty="0"/>
              <a:t> wat God ziet?</a:t>
            </a:r>
            <a:endParaRPr lang="nl-NL" sz="10350" dirty="0">
              <a:solidFill>
                <a:srgbClr val="000000"/>
              </a:solidFill>
              <a:sym typeface="Open Sans Bold"/>
            </a:endParaRPr>
          </a:p>
        </p:txBody>
      </p:sp>
      <p:sp>
        <p:nvSpPr>
          <p:cNvPr id="3" name="TextBox 2">
            <a:extLst>
              <a:ext uri="{FF2B5EF4-FFF2-40B4-BE49-F238E27FC236}">
                <a16:creationId xmlns:a16="http://schemas.microsoft.com/office/drawing/2014/main" id="{2B2AFBA3-BD7A-4187-879E-BE394E5C2F8B}"/>
              </a:ext>
            </a:extLst>
          </p:cNvPr>
          <p:cNvSpPr txBox="1"/>
          <p:nvPr/>
        </p:nvSpPr>
        <p:spPr>
          <a:xfrm>
            <a:off x="780393" y="6098411"/>
            <a:ext cx="14618819" cy="48782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a:r>
              <a:rPr lang="nl-NL" sz="6600" dirty="0"/>
              <a:t>Zo kennen wij vanaf nu niemand naar het vlees. II Kor 5:16a HSV</a:t>
            </a:r>
            <a:br>
              <a:rPr lang="nl-NL" sz="6600" dirty="0"/>
            </a:br>
            <a:endParaRPr lang="nl-NL" sz="6000" dirty="0"/>
          </a:p>
          <a:p>
            <a:pPr algn="l"/>
            <a:r>
              <a:rPr lang="nl-NL" sz="6000" dirty="0"/>
              <a:t>NBV: volgens de maatstaven van de wereld</a:t>
            </a:r>
          </a:p>
          <a:p>
            <a:pPr algn="l"/>
            <a:r>
              <a:rPr lang="nl-NL" sz="6000" dirty="0"/>
              <a:t>BGT: op een aardse manier</a:t>
            </a:r>
            <a:endParaRPr lang="nl-NL" sz="6000" dirty="0">
              <a:solidFill>
                <a:srgbClr val="000000"/>
              </a:solidFill>
              <a:sym typeface="Open Sans Bold"/>
            </a:endParaRPr>
          </a:p>
        </p:txBody>
      </p:sp>
    </p:spTree>
    <p:extLst>
      <p:ext uri="{BB962C8B-B14F-4D97-AF65-F5344CB8AC3E}">
        <p14:creationId xmlns:p14="http://schemas.microsoft.com/office/powerpoint/2010/main" val="1318035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2BCDFE-8D75-4151-B1CB-E9BAD12DFBA1}"/>
              </a:ext>
            </a:extLst>
          </p:cNvPr>
          <p:cNvSpPr txBox="1"/>
          <p:nvPr/>
        </p:nvSpPr>
        <p:spPr>
          <a:xfrm>
            <a:off x="5711333" y="39754"/>
            <a:ext cx="7024360" cy="1669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nl-NL" sz="10350" dirty="0">
                <a:solidFill>
                  <a:srgbClr val="000000"/>
                </a:solidFill>
                <a:sym typeface="Open Sans Bold"/>
              </a:rPr>
              <a:t>Jesaja 11:1-5</a:t>
            </a:r>
          </a:p>
        </p:txBody>
      </p:sp>
      <p:sp>
        <p:nvSpPr>
          <p:cNvPr id="4" name="TextBox 3">
            <a:extLst>
              <a:ext uri="{FF2B5EF4-FFF2-40B4-BE49-F238E27FC236}">
                <a16:creationId xmlns:a16="http://schemas.microsoft.com/office/drawing/2014/main" id="{4276E2DF-0403-4266-A582-E1EDC15E2790}"/>
              </a:ext>
            </a:extLst>
          </p:cNvPr>
          <p:cNvSpPr txBox="1"/>
          <p:nvPr/>
        </p:nvSpPr>
        <p:spPr>
          <a:xfrm>
            <a:off x="457200" y="1682259"/>
            <a:ext cx="17532626" cy="1171089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nl-NL" sz="5400" dirty="0">
                <a:solidFill>
                  <a:srgbClr val="000000"/>
                </a:solidFill>
                <a:sym typeface="Open Sans Bold"/>
              </a:rPr>
              <a:t>Want er zal een Twijgje opgroeien uit de afgehouwen stronk van</a:t>
            </a:r>
            <a:r>
              <a:rPr lang="nl-NL" sz="5400" dirty="0">
                <a:solidFill>
                  <a:srgbClr val="000000"/>
                </a:solidFill>
                <a:highlight>
                  <a:srgbClr val="FFFF00"/>
                </a:highlight>
                <a:sym typeface="Open Sans Bold"/>
              </a:rPr>
              <a:t> ​</a:t>
            </a:r>
            <a:r>
              <a:rPr lang="nl-NL" sz="5400" dirty="0" err="1">
                <a:solidFill>
                  <a:srgbClr val="000000"/>
                </a:solidFill>
                <a:highlight>
                  <a:srgbClr val="FFFF00"/>
                </a:highlight>
                <a:sym typeface="Open Sans Bold"/>
              </a:rPr>
              <a:t>Isaï</a:t>
            </a:r>
            <a:r>
              <a:rPr lang="nl-NL" sz="5400" dirty="0">
                <a:solidFill>
                  <a:srgbClr val="000000"/>
                </a:solidFill>
                <a:highlight>
                  <a:srgbClr val="FFFF00"/>
                </a:highlight>
                <a:sym typeface="Open Sans Bold"/>
              </a:rPr>
              <a:t>,</a:t>
            </a:r>
            <a:r>
              <a:rPr lang="nl-NL" sz="5400" dirty="0">
                <a:solidFill>
                  <a:srgbClr val="000000"/>
                </a:solidFill>
                <a:sym typeface="Open Sans Bold"/>
              </a:rPr>
              <a:t> en een Loot uit zijn wortels zal vrucht voortbrengen. Op Hem zal </a:t>
            </a:r>
            <a:r>
              <a:rPr lang="nl-NL" sz="5400" dirty="0">
                <a:solidFill>
                  <a:srgbClr val="000000"/>
                </a:solidFill>
                <a:highlight>
                  <a:srgbClr val="FFFF00"/>
                </a:highlight>
                <a:sym typeface="Open Sans Bold"/>
              </a:rPr>
              <a:t>de Geest van de HEERE</a:t>
            </a:r>
            <a:r>
              <a:rPr lang="nl-NL" sz="5400" dirty="0">
                <a:solidFill>
                  <a:srgbClr val="000000"/>
                </a:solidFill>
                <a:sym typeface="Open Sans Bold"/>
              </a:rPr>
              <a:t> rusten:</a:t>
            </a:r>
          </a:p>
          <a:p>
            <a:r>
              <a:rPr lang="nl-NL" sz="5400" dirty="0">
                <a:solidFill>
                  <a:srgbClr val="000000"/>
                </a:solidFill>
                <a:sym typeface="Open Sans Bold"/>
              </a:rPr>
              <a:t>de Geest van wijsheid en inzicht, de Geest van raad en sterkte,</a:t>
            </a:r>
          </a:p>
          <a:p>
            <a:r>
              <a:rPr lang="nl-NL" sz="5400" dirty="0">
                <a:solidFill>
                  <a:srgbClr val="000000"/>
                </a:solidFill>
                <a:sym typeface="Open Sans Bold"/>
              </a:rPr>
              <a:t>de Geest van de kennis en de vreze des HEEREN. Zijn ruiken zal zijn in de vreze des HEEREN. </a:t>
            </a:r>
          </a:p>
          <a:p>
            <a:r>
              <a:rPr lang="nl-NL" sz="5400" dirty="0">
                <a:solidFill>
                  <a:srgbClr val="000000"/>
                </a:solidFill>
                <a:highlight>
                  <a:srgbClr val="FFFF00"/>
                </a:highlight>
                <a:sym typeface="Open Sans Bold"/>
              </a:rPr>
              <a:t>Hij zal niet oordelen naar wat Zijn ogen zien en Hij zal niet vonnissen naar wat Zijn oren horen.</a:t>
            </a:r>
            <a:r>
              <a:rPr lang="nl-NL" sz="5400" dirty="0">
                <a:solidFill>
                  <a:srgbClr val="000000"/>
                </a:solidFill>
                <a:sym typeface="Open Sans Bold"/>
              </a:rPr>
              <a:t> Hij zal de armen recht doen in ​gerechtigheid en de </a:t>
            </a:r>
            <a:r>
              <a:rPr lang="nl-NL" sz="5400" dirty="0" err="1">
                <a:solidFill>
                  <a:srgbClr val="000000"/>
                </a:solidFill>
                <a:sym typeface="Open Sans Bold"/>
              </a:rPr>
              <a:t>zachtmoedigen</a:t>
            </a:r>
            <a:r>
              <a:rPr lang="nl-NL" sz="5400" dirty="0">
                <a:solidFill>
                  <a:srgbClr val="000000"/>
                </a:solidFill>
                <a:sym typeface="Open Sans Bold"/>
              </a:rPr>
              <a:t> van het land zal Hij met ​rechtvaardigheid​ vonnissen. </a:t>
            </a:r>
          </a:p>
          <a:p>
            <a:r>
              <a:rPr lang="nl-NL" sz="5400" dirty="0">
                <a:solidFill>
                  <a:srgbClr val="000000"/>
                </a:solidFill>
                <a:sym typeface="Open Sans Bold"/>
              </a:rPr>
              <a:t>Maar Hij zal de aarde slaan met de roede van Zijn mond en met de adem van Zijn lippen zal Hij de goddeloze doden. Want ​gerechtigheid​ zal de ​gordel​ om Zijn heupen zijn, en de waarheid de ​gordel​ om Zijn middel.</a:t>
            </a:r>
          </a:p>
        </p:txBody>
      </p:sp>
    </p:spTree>
    <p:extLst>
      <p:ext uri="{BB962C8B-B14F-4D97-AF65-F5344CB8AC3E}">
        <p14:creationId xmlns:p14="http://schemas.microsoft.com/office/powerpoint/2010/main" val="2559406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2BCDFE-8D75-4151-B1CB-E9BAD12DFBA1}"/>
              </a:ext>
            </a:extLst>
          </p:cNvPr>
          <p:cNvSpPr txBox="1"/>
          <p:nvPr/>
        </p:nvSpPr>
        <p:spPr>
          <a:xfrm>
            <a:off x="1894296" y="1945032"/>
            <a:ext cx="13595325" cy="1669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nl-NL" sz="10350" dirty="0">
                <a:solidFill>
                  <a:srgbClr val="000000"/>
                </a:solidFill>
                <a:sym typeface="Open Sans Bold"/>
              </a:rPr>
              <a:t>God ziet wat wij niet zien</a:t>
            </a:r>
          </a:p>
        </p:txBody>
      </p:sp>
      <p:sp>
        <p:nvSpPr>
          <p:cNvPr id="4" name="TextBox 3">
            <a:extLst>
              <a:ext uri="{FF2B5EF4-FFF2-40B4-BE49-F238E27FC236}">
                <a16:creationId xmlns:a16="http://schemas.microsoft.com/office/drawing/2014/main" id="{4276E2DF-0403-4266-A582-E1EDC15E2790}"/>
              </a:ext>
            </a:extLst>
          </p:cNvPr>
          <p:cNvSpPr txBox="1"/>
          <p:nvPr/>
        </p:nvSpPr>
        <p:spPr>
          <a:xfrm>
            <a:off x="2112957" y="4681787"/>
            <a:ext cx="14973522" cy="5155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a:r>
              <a:rPr lang="nl-NL" sz="6600" dirty="0"/>
              <a:t>Nu kijken we nog in een wazige spiegel, maar straks staan we oog in oog. Nu is mijn kennen nog beperkt, maar straks zal ik volledig kennen, zoals ik zelf gekend ben.</a:t>
            </a:r>
          </a:p>
          <a:p>
            <a:pPr algn="l"/>
            <a:r>
              <a:rPr lang="nl-NL" sz="6600" dirty="0"/>
              <a:t>I Kor 13:12</a:t>
            </a:r>
            <a:endParaRPr lang="nl-NL" sz="6600" dirty="0">
              <a:solidFill>
                <a:srgbClr val="000000"/>
              </a:solidFill>
              <a:sym typeface="Open Sans Bold"/>
            </a:endParaRPr>
          </a:p>
        </p:txBody>
      </p:sp>
    </p:spTree>
    <p:extLst>
      <p:ext uri="{BB962C8B-B14F-4D97-AF65-F5344CB8AC3E}">
        <p14:creationId xmlns:p14="http://schemas.microsoft.com/office/powerpoint/2010/main" val="1747908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2BCDFE-8D75-4151-B1CB-E9BAD12DFBA1}"/>
              </a:ext>
            </a:extLst>
          </p:cNvPr>
          <p:cNvSpPr txBox="1"/>
          <p:nvPr/>
        </p:nvSpPr>
        <p:spPr>
          <a:xfrm>
            <a:off x="698223" y="1916029"/>
            <a:ext cx="16891553" cy="32624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hangingPunct="0"/>
            <a:r>
              <a:rPr lang="nl-NL" sz="10350" dirty="0">
                <a:solidFill>
                  <a:srgbClr val="000000"/>
                </a:solidFill>
                <a:sym typeface="Open Sans Bold"/>
              </a:rPr>
              <a:t>Kunnen wij in anderen </a:t>
            </a:r>
            <a:r>
              <a:rPr lang="en-GB" sz="10350" dirty="0"/>
              <a:t>z</a:t>
            </a:r>
            <a:r>
              <a:rPr lang="nl-NL" sz="10350" dirty="0" err="1"/>
              <a:t>ien</a:t>
            </a:r>
            <a:endParaRPr lang="nl-NL" sz="10350" dirty="0"/>
          </a:p>
          <a:p>
            <a:pPr algn="ctr" defTabSz="619125" hangingPunct="0"/>
            <a:r>
              <a:rPr lang="nl-NL" sz="10350" dirty="0"/>
              <a:t> wat God ziet?</a:t>
            </a:r>
            <a:endParaRPr lang="nl-NL" sz="10350" dirty="0">
              <a:solidFill>
                <a:srgbClr val="000000"/>
              </a:solidFill>
              <a:sym typeface="Open Sans Bold"/>
            </a:endParaRPr>
          </a:p>
        </p:txBody>
      </p:sp>
      <p:pic>
        <p:nvPicPr>
          <p:cNvPr id="3" name="Picture 2">
            <a:extLst>
              <a:ext uri="{FF2B5EF4-FFF2-40B4-BE49-F238E27FC236}">
                <a16:creationId xmlns:a16="http://schemas.microsoft.com/office/drawing/2014/main" id="{8EC7DD65-4E9E-4663-9479-8E711DE91A4C}"/>
              </a:ext>
            </a:extLst>
          </p:cNvPr>
          <p:cNvPicPr>
            <a:picLocks noChangeAspect="1"/>
          </p:cNvPicPr>
          <p:nvPr/>
        </p:nvPicPr>
        <p:blipFill rotWithShape="1">
          <a:blip r:embed="rId3"/>
          <a:srcRect b="7730"/>
          <a:stretch/>
        </p:blipFill>
        <p:spPr>
          <a:xfrm>
            <a:off x="6704778" y="5406887"/>
            <a:ext cx="8908297" cy="6393084"/>
          </a:xfrm>
          <a:prstGeom prst="rect">
            <a:avLst/>
          </a:prstGeom>
        </p:spPr>
      </p:pic>
    </p:spTree>
    <p:extLst>
      <p:ext uri="{BB962C8B-B14F-4D97-AF65-F5344CB8AC3E}">
        <p14:creationId xmlns:p14="http://schemas.microsoft.com/office/powerpoint/2010/main" val="3337670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2BCDFE-8D75-4151-B1CB-E9BAD12DFBA1}"/>
              </a:ext>
            </a:extLst>
          </p:cNvPr>
          <p:cNvSpPr txBox="1"/>
          <p:nvPr/>
        </p:nvSpPr>
        <p:spPr>
          <a:xfrm>
            <a:off x="1338211" y="1904486"/>
            <a:ext cx="16229892" cy="1669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nl-NL" sz="10350" dirty="0">
                <a:solidFill>
                  <a:srgbClr val="000000"/>
                </a:solidFill>
                <a:sym typeface="Open Sans Bold"/>
              </a:rPr>
              <a:t>Kunnen wij </a:t>
            </a:r>
            <a:r>
              <a:rPr lang="en-GB" sz="10350" dirty="0"/>
              <a:t>z</a:t>
            </a:r>
            <a:r>
              <a:rPr lang="nl-NL" sz="10350" dirty="0" err="1"/>
              <a:t>ien</a:t>
            </a:r>
            <a:r>
              <a:rPr lang="nl-NL" sz="10350" dirty="0"/>
              <a:t> wat God ziet?</a:t>
            </a:r>
            <a:endParaRPr lang="nl-NL" sz="10350" dirty="0">
              <a:solidFill>
                <a:srgbClr val="000000"/>
              </a:solidFill>
              <a:sym typeface="Open Sans Bold"/>
            </a:endParaRPr>
          </a:p>
        </p:txBody>
      </p:sp>
      <p:sp>
        <p:nvSpPr>
          <p:cNvPr id="3" name="TextBox 2">
            <a:extLst>
              <a:ext uri="{FF2B5EF4-FFF2-40B4-BE49-F238E27FC236}">
                <a16:creationId xmlns:a16="http://schemas.microsoft.com/office/drawing/2014/main" id="{2B2AFBA3-BD7A-4187-879E-BE394E5C2F8B}"/>
              </a:ext>
            </a:extLst>
          </p:cNvPr>
          <p:cNvSpPr txBox="1"/>
          <p:nvPr/>
        </p:nvSpPr>
        <p:spPr>
          <a:xfrm>
            <a:off x="1630018" y="3847129"/>
            <a:ext cx="15558238" cy="8386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nl-NL" sz="6000" dirty="0"/>
              <a:t>En Hij is voor allen gestorven, opdat zij die leven, niet meer voor zichzelf zouden leven, maar voor Hem Die voor hen gestorven en ​opgewekt​ is. Zo kennen wij vanaf nu niemand naar het vlees; en al hebben wij ​Christus​ naar het vlees gekend, dan kennen wij Hem nu zo niet meer. Daarom, als iemand in ​Christus​ is, is hij een nieuwe schepping: het oude is voorbijgegaan, zie, alles is nieuw geworden. II Kor 5:15-17</a:t>
            </a:r>
            <a:endParaRPr lang="nl-NL" sz="5400" dirty="0">
              <a:solidFill>
                <a:srgbClr val="000000"/>
              </a:solidFill>
              <a:sym typeface="Open Sans Bold"/>
            </a:endParaRPr>
          </a:p>
        </p:txBody>
      </p:sp>
    </p:spTree>
    <p:extLst>
      <p:ext uri="{BB962C8B-B14F-4D97-AF65-F5344CB8AC3E}">
        <p14:creationId xmlns:p14="http://schemas.microsoft.com/office/powerpoint/2010/main" val="1508244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2AFBA3-BD7A-4187-879E-BE394E5C2F8B}"/>
              </a:ext>
            </a:extLst>
          </p:cNvPr>
          <p:cNvSpPr txBox="1"/>
          <p:nvPr/>
        </p:nvSpPr>
        <p:spPr>
          <a:xfrm>
            <a:off x="1818469" y="4994879"/>
            <a:ext cx="14693927" cy="6170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a:r>
              <a:rPr lang="nl-NL" sz="6600" dirty="0"/>
              <a:t>En al hebben wij ​Christus​ naar het vlees gekend, dan kennen wij Hem nu zo niet meer. Daarom, als iemand in ​Christus​ is, is hij een nieuwe schepping: het oude is voorbijgegaan, zie, alles is nieuw geworden. II Kor 5:16b,17 HSV</a:t>
            </a:r>
            <a:endParaRPr lang="nl-NL" sz="6600" dirty="0">
              <a:solidFill>
                <a:srgbClr val="000000"/>
              </a:solidFill>
              <a:sym typeface="Open Sans Bold"/>
            </a:endParaRPr>
          </a:p>
        </p:txBody>
      </p:sp>
      <p:sp>
        <p:nvSpPr>
          <p:cNvPr id="5" name="TextBox 4">
            <a:extLst>
              <a:ext uri="{FF2B5EF4-FFF2-40B4-BE49-F238E27FC236}">
                <a16:creationId xmlns:a16="http://schemas.microsoft.com/office/drawing/2014/main" id="{343EED7A-E0AB-469C-82D3-1FDF472F1BC2}"/>
              </a:ext>
            </a:extLst>
          </p:cNvPr>
          <p:cNvSpPr txBox="1"/>
          <p:nvPr/>
        </p:nvSpPr>
        <p:spPr>
          <a:xfrm>
            <a:off x="1338211" y="1904486"/>
            <a:ext cx="16229892" cy="1669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nl-NL" sz="10350" dirty="0">
                <a:solidFill>
                  <a:srgbClr val="000000"/>
                </a:solidFill>
                <a:sym typeface="Open Sans Bold"/>
              </a:rPr>
              <a:t>Kunnen wij </a:t>
            </a:r>
            <a:r>
              <a:rPr lang="en-GB" sz="10350" dirty="0"/>
              <a:t>z</a:t>
            </a:r>
            <a:r>
              <a:rPr lang="nl-NL" sz="10350" dirty="0" err="1"/>
              <a:t>ien</a:t>
            </a:r>
            <a:r>
              <a:rPr lang="nl-NL" sz="10350" dirty="0"/>
              <a:t> wat God ziet?</a:t>
            </a:r>
            <a:endParaRPr lang="nl-NL" sz="10350" dirty="0">
              <a:solidFill>
                <a:srgbClr val="000000"/>
              </a:solidFill>
              <a:sym typeface="Open Sans Bold"/>
            </a:endParaRPr>
          </a:p>
        </p:txBody>
      </p:sp>
    </p:spTree>
    <p:extLst>
      <p:ext uri="{BB962C8B-B14F-4D97-AF65-F5344CB8AC3E}">
        <p14:creationId xmlns:p14="http://schemas.microsoft.com/office/powerpoint/2010/main" val="1885649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2BCDFE-8D75-4151-B1CB-E9BAD12DFBA1}"/>
              </a:ext>
            </a:extLst>
          </p:cNvPr>
          <p:cNvSpPr txBox="1"/>
          <p:nvPr/>
        </p:nvSpPr>
        <p:spPr>
          <a:xfrm>
            <a:off x="1057024" y="1737126"/>
            <a:ext cx="16173952" cy="32624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hangingPunct="0"/>
            <a:r>
              <a:rPr lang="nl-NL" sz="10350" dirty="0">
                <a:solidFill>
                  <a:srgbClr val="000000"/>
                </a:solidFill>
                <a:sym typeface="Open Sans Bold"/>
              </a:rPr>
              <a:t>Kunnen wij in anderen </a:t>
            </a:r>
            <a:r>
              <a:rPr lang="en-GB" sz="10350" dirty="0"/>
              <a:t>z</a:t>
            </a:r>
            <a:r>
              <a:rPr lang="nl-NL" sz="10350" dirty="0" err="1"/>
              <a:t>ien</a:t>
            </a:r>
            <a:r>
              <a:rPr lang="nl-NL" sz="10350" dirty="0"/>
              <a:t> wat God ziet?</a:t>
            </a:r>
            <a:endParaRPr lang="nl-NL" sz="10350" dirty="0">
              <a:solidFill>
                <a:srgbClr val="000000"/>
              </a:solidFill>
              <a:sym typeface="Open Sans Bold"/>
            </a:endParaRPr>
          </a:p>
        </p:txBody>
      </p:sp>
      <p:sp>
        <p:nvSpPr>
          <p:cNvPr id="3" name="TextBox 2">
            <a:extLst>
              <a:ext uri="{FF2B5EF4-FFF2-40B4-BE49-F238E27FC236}">
                <a16:creationId xmlns:a16="http://schemas.microsoft.com/office/drawing/2014/main" id="{2B2AFBA3-BD7A-4187-879E-BE394E5C2F8B}"/>
              </a:ext>
            </a:extLst>
          </p:cNvPr>
          <p:cNvSpPr txBox="1"/>
          <p:nvPr/>
        </p:nvSpPr>
        <p:spPr>
          <a:xfrm>
            <a:off x="2092358" y="5899628"/>
            <a:ext cx="14618819" cy="48782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a:r>
              <a:rPr lang="nl-NL" sz="6600" dirty="0"/>
              <a:t>Zo kennen wij vanaf nu niemand naar het vlees. II Kor 5:16a HSV</a:t>
            </a:r>
            <a:br>
              <a:rPr lang="nl-NL" sz="6600" dirty="0"/>
            </a:br>
            <a:endParaRPr lang="nl-NL" sz="6000" dirty="0"/>
          </a:p>
          <a:p>
            <a:pPr algn="l"/>
            <a:r>
              <a:rPr lang="nl-NL" sz="6000" dirty="0"/>
              <a:t>NBV: volgens de maatstaven van de wereld</a:t>
            </a:r>
          </a:p>
          <a:p>
            <a:pPr algn="l"/>
            <a:r>
              <a:rPr lang="nl-NL" sz="6000" dirty="0"/>
              <a:t>BGT: op een aardse manier</a:t>
            </a:r>
            <a:endParaRPr lang="nl-NL" sz="6000" dirty="0">
              <a:solidFill>
                <a:srgbClr val="000000"/>
              </a:solidFill>
              <a:sym typeface="Open Sans Bold"/>
            </a:endParaRPr>
          </a:p>
        </p:txBody>
      </p:sp>
    </p:spTree>
    <p:extLst>
      <p:ext uri="{BB962C8B-B14F-4D97-AF65-F5344CB8AC3E}">
        <p14:creationId xmlns:p14="http://schemas.microsoft.com/office/powerpoint/2010/main" val="1679977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2AFBA3-BD7A-4187-879E-BE394E5C2F8B}"/>
              </a:ext>
            </a:extLst>
          </p:cNvPr>
          <p:cNvSpPr txBox="1"/>
          <p:nvPr/>
        </p:nvSpPr>
        <p:spPr>
          <a:xfrm>
            <a:off x="397564" y="4190369"/>
            <a:ext cx="17592261" cy="8386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nl-NL" sz="6000" dirty="0"/>
              <a:t>Wij houden onze ogen immers niet gericht op de dingen die men ziet, maar op de dingen die men niet ziet; want de dingen die men ziet, zijn tijdelijk, maar de dingen die men niet ziet, zijn eeuwig. II Kor 4:18</a:t>
            </a:r>
          </a:p>
          <a:p>
            <a:pPr algn="l"/>
            <a:endParaRPr lang="nl-NL" sz="6000" dirty="0"/>
          </a:p>
          <a:p>
            <a:pPr algn="l"/>
            <a:r>
              <a:rPr lang="nl-NL" sz="6000" dirty="0"/>
              <a:t>Want als wij met Hem één plant zijn geworden, gelijkgemaakt aan Hem in Zijn dood, dan zullen wij ook aan Hem gelijk zijn in Zijn opstanding. </a:t>
            </a:r>
            <a:r>
              <a:rPr lang="nl-NL" sz="6000" dirty="0" err="1"/>
              <a:t>Rom</a:t>
            </a:r>
            <a:r>
              <a:rPr lang="nl-NL" sz="6000" dirty="0"/>
              <a:t> 6:5 HSV</a:t>
            </a:r>
          </a:p>
          <a:p>
            <a:pPr algn="l"/>
            <a:endParaRPr lang="nl-NL" sz="6000" dirty="0">
              <a:solidFill>
                <a:srgbClr val="000000"/>
              </a:solidFill>
              <a:sym typeface="Open Sans Bold"/>
            </a:endParaRPr>
          </a:p>
        </p:txBody>
      </p:sp>
      <p:sp>
        <p:nvSpPr>
          <p:cNvPr id="5" name="TextBox 4">
            <a:extLst>
              <a:ext uri="{FF2B5EF4-FFF2-40B4-BE49-F238E27FC236}">
                <a16:creationId xmlns:a16="http://schemas.microsoft.com/office/drawing/2014/main" id="{2AED6C7F-4A0C-4526-9C01-6763DD8AB6B2}"/>
              </a:ext>
            </a:extLst>
          </p:cNvPr>
          <p:cNvSpPr txBox="1"/>
          <p:nvPr/>
        </p:nvSpPr>
        <p:spPr>
          <a:xfrm>
            <a:off x="1338211" y="1924364"/>
            <a:ext cx="16229892" cy="1669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nl-NL" sz="10350" dirty="0">
                <a:solidFill>
                  <a:srgbClr val="000000"/>
                </a:solidFill>
                <a:sym typeface="Open Sans Bold"/>
              </a:rPr>
              <a:t>Kunnen wij </a:t>
            </a:r>
            <a:r>
              <a:rPr lang="en-GB" sz="10350" dirty="0"/>
              <a:t>z</a:t>
            </a:r>
            <a:r>
              <a:rPr lang="nl-NL" sz="10350" dirty="0" err="1"/>
              <a:t>ien</a:t>
            </a:r>
            <a:r>
              <a:rPr lang="nl-NL" sz="10350" dirty="0"/>
              <a:t> wat God ziet?</a:t>
            </a:r>
            <a:endParaRPr lang="nl-NL" sz="10350" dirty="0">
              <a:solidFill>
                <a:srgbClr val="000000"/>
              </a:solidFill>
              <a:sym typeface="Open Sans Bold"/>
            </a:endParaRPr>
          </a:p>
        </p:txBody>
      </p:sp>
    </p:spTree>
    <p:extLst>
      <p:ext uri="{BB962C8B-B14F-4D97-AF65-F5344CB8AC3E}">
        <p14:creationId xmlns:p14="http://schemas.microsoft.com/office/powerpoint/2010/main" val="1369426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Open Sans Bold"/>
        <a:ea typeface="Open Sans Bold"/>
        <a:cs typeface="Open Sans Bold"/>
      </a:majorFont>
      <a:minorFont>
        <a:latin typeface="Open Sans Bold"/>
        <a:ea typeface="Open Sans Bold"/>
        <a:cs typeface="Open Sans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Open Sans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Open Sans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3693</TotalTime>
  <Words>830</Words>
  <Application>Microsoft Office PowerPoint</Application>
  <PresentationFormat>Custom</PresentationFormat>
  <Paragraphs>70</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Open Sans Bold</vt:lpstr>
      <vt:lpstr>Open Sans ExtraBold</vt:lpstr>
      <vt:lpstr>Open Sans Regular</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Luc Murk</dc:creator>
  <cp:lastModifiedBy>Jean Luc Murk</cp:lastModifiedBy>
  <cp:revision>38</cp:revision>
  <dcterms:modified xsi:type="dcterms:W3CDTF">2018-07-07T07:48:50Z</dcterms:modified>
</cp:coreProperties>
</file>