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339" r:id="rId2"/>
    <p:sldId id="338" r:id="rId3"/>
    <p:sldId id="329" r:id="rId4"/>
    <p:sldId id="280" r:id="rId5"/>
    <p:sldId id="272" r:id="rId6"/>
    <p:sldId id="283" r:id="rId7"/>
    <p:sldId id="321" r:id="rId8"/>
    <p:sldId id="327" r:id="rId9"/>
    <p:sldId id="308" r:id="rId10"/>
    <p:sldId id="313" r:id="rId11"/>
    <p:sldId id="340" r:id="rId12"/>
    <p:sldId id="302" r:id="rId13"/>
    <p:sldId id="332" r:id="rId14"/>
    <p:sldId id="326" r:id="rId15"/>
    <p:sldId id="303" r:id="rId16"/>
    <p:sldId id="331" r:id="rId17"/>
    <p:sldId id="317" r:id="rId18"/>
    <p:sldId id="304" r:id="rId19"/>
    <p:sldId id="305" r:id="rId20"/>
    <p:sldId id="306" r:id="rId21"/>
    <p:sldId id="333" r:id="rId22"/>
    <p:sldId id="307" r:id="rId23"/>
    <p:sldId id="334" r:id="rId24"/>
    <p:sldId id="335" r:id="rId25"/>
    <p:sldId id="309" r:id="rId26"/>
    <p:sldId id="310" r:id="rId27"/>
    <p:sldId id="311" r:id="rId28"/>
    <p:sldId id="312" r:id="rId29"/>
    <p:sldId id="322" r:id="rId30"/>
    <p:sldId id="323" r:id="rId31"/>
    <p:sldId id="324" r:id="rId32"/>
    <p:sldId id="325" r:id="rId33"/>
    <p:sldId id="298" r:id="rId34"/>
    <p:sldId id="337" r:id="rId35"/>
    <p:sldId id="299" r:id="rId36"/>
    <p:sldId id="300" r:id="rId37"/>
    <p:sldId id="275" r:id="rId38"/>
    <p:sldId id="314" r:id="rId39"/>
    <p:sldId id="315" r:id="rId40"/>
    <p:sldId id="319" r:id="rId41"/>
    <p:sldId id="320" r:id="rId42"/>
    <p:sldId id="330" r:id="rId43"/>
    <p:sldId id="341" r:id="rId44"/>
    <p:sldId id="342" r:id="rId45"/>
    <p:sldId id="343" r:id="rId4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130B"/>
    <a:srgbClr val="171E0E"/>
    <a:srgbClr val="16190A"/>
    <a:srgbClr val="1E1C11"/>
    <a:srgbClr val="483500"/>
    <a:srgbClr val="CC9900"/>
    <a:srgbClr val="371B03"/>
    <a:srgbClr val="000000"/>
    <a:srgbClr val="10253F"/>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ijl, thema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Stijl, lich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Stijl, licht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8FB837D-C827-4EFA-A057-4D05807E0F7C}" styleName="Stijl, thema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00" autoAdjust="0"/>
    <p:restoredTop sz="94689" autoAdjust="0"/>
  </p:normalViewPr>
  <p:slideViewPr>
    <p:cSldViewPr>
      <p:cViewPr>
        <p:scale>
          <a:sx n="66" d="100"/>
          <a:sy n="66" d="100"/>
        </p:scale>
        <p:origin x="-691"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3" d="100"/>
          <a:sy n="53" d="100"/>
        </p:scale>
        <p:origin x="-2640" y="-5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7815D6-2E09-41EE-A992-293D409B9147}" type="datetimeFigureOut">
              <a:rPr lang="nl-NL" smtClean="0"/>
              <a:t>15-1-2015</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CCEC7E-89A0-4A2C-A016-9AEE5C37D0B2}" type="slidenum">
              <a:rPr lang="nl-NL" smtClean="0"/>
              <a:t>‹nr.›</a:t>
            </a:fld>
            <a:endParaRPr lang="nl-NL"/>
          </a:p>
        </p:txBody>
      </p:sp>
    </p:spTree>
    <p:extLst>
      <p:ext uri="{BB962C8B-B14F-4D97-AF65-F5344CB8AC3E}">
        <p14:creationId xmlns:p14="http://schemas.microsoft.com/office/powerpoint/2010/main" val="3053354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6D7636-5451-4041-93AD-21F02803539A}" type="datetimeFigureOut">
              <a:rPr lang="nl-NL" smtClean="0"/>
              <a:t>15-1-2015</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9BDBEF-E072-4573-918B-986A98CFB1AE}" type="slidenum">
              <a:rPr lang="nl-NL" smtClean="0"/>
              <a:t>‹nr.›</a:t>
            </a:fld>
            <a:endParaRPr lang="nl-NL"/>
          </a:p>
        </p:txBody>
      </p:sp>
    </p:spTree>
    <p:extLst>
      <p:ext uri="{BB962C8B-B14F-4D97-AF65-F5344CB8AC3E}">
        <p14:creationId xmlns:p14="http://schemas.microsoft.com/office/powerpoint/2010/main" val="4232133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59C04A17-2947-40A7-B3EF-4129F4E55F5E}" type="datetime1">
              <a:rPr lang="nl-NL" smtClean="0"/>
              <a:t>15-1-2015</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8450088" y="6356350"/>
            <a:ext cx="442392" cy="365125"/>
          </a:xfrm>
          <a:prstGeom prst="rect">
            <a:avLst/>
          </a:prstGeom>
        </p:spPr>
        <p:txBody>
          <a:bodyPr/>
          <a:lstStyle>
            <a:lvl1pPr>
              <a:defRPr>
                <a:solidFill>
                  <a:schemeClr val="bg1"/>
                </a:solidFill>
              </a:defRPr>
            </a:lvl1pPr>
          </a:lstStyle>
          <a:p>
            <a:fld id="{343975DD-2912-4920-8492-59C14F58C9E2}" type="slidenum">
              <a:rPr lang="nl-NL" smtClean="0"/>
              <a:pPr/>
              <a:t>‹nr.›</a:t>
            </a:fld>
            <a:endParaRPr lang="nl-NL"/>
          </a:p>
        </p:txBody>
      </p:sp>
    </p:spTree>
    <p:extLst>
      <p:ext uri="{BB962C8B-B14F-4D97-AF65-F5344CB8AC3E}">
        <p14:creationId xmlns:p14="http://schemas.microsoft.com/office/powerpoint/2010/main" val="25443546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332656"/>
            <a:ext cx="6131024" cy="1084982"/>
          </a:xfrm>
          <a:prstGeom prst="rect">
            <a:avLst/>
          </a:prstGeom>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1600200"/>
            <a:ext cx="6131024" cy="4525963"/>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86CE125E-4BAA-44D1-99B1-D0CAF2ECD90C}" type="datetime1">
              <a:rPr lang="nl-NL" smtClean="0"/>
              <a:t>15-1-2015</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343975DD-2912-4920-8492-59C14F58C9E2}" type="slidenum">
              <a:rPr lang="nl-NL" smtClean="0"/>
              <a:t>‹nr.›</a:t>
            </a:fld>
            <a:endParaRPr lang="nl-NL"/>
          </a:p>
        </p:txBody>
      </p:sp>
    </p:spTree>
    <p:extLst>
      <p:ext uri="{BB962C8B-B14F-4D97-AF65-F5344CB8AC3E}">
        <p14:creationId xmlns:p14="http://schemas.microsoft.com/office/powerpoint/2010/main" val="2613565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a:prstGeom prst="rect">
            <a:avLst/>
          </a:prstGeo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a:prstGeom prst="rect">
            <a:avLst/>
          </a:prstGeo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BAFAC5E4-C2E3-4E95-B769-4FA2710333E2}" type="datetime1">
              <a:rPr lang="nl-NL" smtClean="0"/>
              <a:t>15-1-2015</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343975DD-2912-4920-8492-59C14F58C9E2}" type="slidenum">
              <a:rPr lang="nl-NL" smtClean="0"/>
              <a:t>‹nr.›</a:t>
            </a:fld>
            <a:endParaRPr lang="nl-NL"/>
          </a:p>
        </p:txBody>
      </p:sp>
    </p:spTree>
    <p:extLst>
      <p:ext uri="{BB962C8B-B14F-4D97-AF65-F5344CB8AC3E}">
        <p14:creationId xmlns:p14="http://schemas.microsoft.com/office/powerpoint/2010/main" val="10965000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332656"/>
            <a:ext cx="6131024" cy="1084982"/>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idx="1"/>
          </p:nvPr>
        </p:nvSpPr>
        <p:spPr>
          <a:xfrm>
            <a:off x="457200" y="1600200"/>
            <a:ext cx="6131024" cy="4525963"/>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806F88F7-C7C8-40BD-B2F6-FF76F1152EC6}" type="datetime1">
              <a:rPr lang="nl-NL" smtClean="0"/>
              <a:t>15-1-2015</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343975DD-2912-4920-8492-59C14F58C9E2}" type="slidenum">
              <a:rPr lang="nl-NL" smtClean="0"/>
              <a:t>‹nr.›</a:t>
            </a:fld>
            <a:endParaRPr lang="nl-NL"/>
          </a:p>
        </p:txBody>
      </p:sp>
    </p:spTree>
    <p:extLst>
      <p:ext uri="{BB962C8B-B14F-4D97-AF65-F5344CB8AC3E}">
        <p14:creationId xmlns:p14="http://schemas.microsoft.com/office/powerpoint/2010/main" val="10214106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p>
            <a:fld id="{E2895B08-9489-4A2E-B732-7427C611637A}" type="datetime1">
              <a:rPr lang="nl-NL" smtClean="0"/>
              <a:t>15-1-2015</a:t>
            </a:fld>
            <a:endParaRPr 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6553200" y="6356350"/>
            <a:ext cx="2133600" cy="365125"/>
          </a:xfrm>
          <a:prstGeom prst="rect">
            <a:avLst/>
          </a:prstGeom>
        </p:spPr>
        <p:txBody>
          <a:bodyPr/>
          <a:lstStyle/>
          <a:p>
            <a:fld id="{343975DD-2912-4920-8492-59C14F58C9E2}" type="slidenum">
              <a:rPr lang="nl-NL" smtClean="0"/>
              <a:t>‹nr.›</a:t>
            </a:fld>
            <a:endParaRPr lang="nl-NL"/>
          </a:p>
        </p:txBody>
      </p:sp>
    </p:spTree>
    <p:extLst>
      <p:ext uri="{BB962C8B-B14F-4D97-AF65-F5344CB8AC3E}">
        <p14:creationId xmlns:p14="http://schemas.microsoft.com/office/powerpoint/2010/main" val="30471258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332656"/>
            <a:ext cx="6131024" cy="1084982"/>
          </a:xfrm>
          <a:prstGeom prst="rect">
            <a:avLst/>
          </a:prstGeom>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54E0B4C2-7714-4220-8CA7-59A1FC8B7D96}" type="datetime1">
              <a:rPr lang="nl-NL" smtClean="0"/>
              <a:t>15-1-2015</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343975DD-2912-4920-8492-59C14F58C9E2}" type="slidenum">
              <a:rPr lang="nl-NL" smtClean="0"/>
              <a:t>‹nr.›</a:t>
            </a:fld>
            <a:endParaRPr lang="nl-NL"/>
          </a:p>
        </p:txBody>
      </p:sp>
    </p:spTree>
    <p:extLst>
      <p:ext uri="{BB962C8B-B14F-4D97-AF65-F5344CB8AC3E}">
        <p14:creationId xmlns:p14="http://schemas.microsoft.com/office/powerpoint/2010/main" val="26279398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332656"/>
            <a:ext cx="6131024" cy="1084982"/>
          </a:xfrm>
          <a:prstGeom prst="rect">
            <a:avLst/>
          </a:prstGeo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a:xfrm>
            <a:off x="457200" y="6356350"/>
            <a:ext cx="2133600" cy="365125"/>
          </a:xfrm>
          <a:prstGeom prst="rect">
            <a:avLst/>
          </a:prstGeom>
        </p:spPr>
        <p:txBody>
          <a:bodyPr/>
          <a:lstStyle/>
          <a:p>
            <a:fld id="{B17AB8E4-D0DC-4FE4-84D0-114E8E389BA7}" type="datetime1">
              <a:rPr lang="nl-NL" smtClean="0"/>
              <a:t>15-1-2015</a:t>
            </a:fld>
            <a:endParaRPr lang="nl-NL"/>
          </a:p>
        </p:txBody>
      </p:sp>
      <p:sp>
        <p:nvSpPr>
          <p:cNvPr id="8" name="Tijdelijke aanduiding voor voettekst 7"/>
          <p:cNvSpPr>
            <a:spLocks noGrp="1"/>
          </p:cNvSpPr>
          <p:nvPr>
            <p:ph type="ftr" sz="quarter" idx="11"/>
          </p:nvPr>
        </p:nvSpPr>
        <p:spPr>
          <a:xfrm>
            <a:off x="3124200" y="6356350"/>
            <a:ext cx="2895600" cy="365125"/>
          </a:xfrm>
          <a:prstGeom prst="rect">
            <a:avLst/>
          </a:prstGeom>
        </p:spPr>
        <p:txBody>
          <a:bodyPr/>
          <a:lstStyle/>
          <a:p>
            <a:endParaRPr lang="nl-NL"/>
          </a:p>
        </p:txBody>
      </p:sp>
      <p:sp>
        <p:nvSpPr>
          <p:cNvPr id="9" name="Tijdelijke aanduiding voor dianummer 8"/>
          <p:cNvSpPr>
            <a:spLocks noGrp="1"/>
          </p:cNvSpPr>
          <p:nvPr>
            <p:ph type="sldNum" sz="quarter" idx="12"/>
          </p:nvPr>
        </p:nvSpPr>
        <p:spPr>
          <a:xfrm>
            <a:off x="6553200" y="6356350"/>
            <a:ext cx="2133600" cy="365125"/>
          </a:xfrm>
          <a:prstGeom prst="rect">
            <a:avLst/>
          </a:prstGeom>
        </p:spPr>
        <p:txBody>
          <a:bodyPr/>
          <a:lstStyle/>
          <a:p>
            <a:fld id="{343975DD-2912-4920-8492-59C14F58C9E2}" type="slidenum">
              <a:rPr lang="nl-NL" smtClean="0"/>
              <a:t>‹nr.›</a:t>
            </a:fld>
            <a:endParaRPr lang="nl-NL"/>
          </a:p>
        </p:txBody>
      </p:sp>
    </p:spTree>
    <p:extLst>
      <p:ext uri="{BB962C8B-B14F-4D97-AF65-F5344CB8AC3E}">
        <p14:creationId xmlns:p14="http://schemas.microsoft.com/office/powerpoint/2010/main" val="198663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332656"/>
            <a:ext cx="6131024" cy="1084982"/>
          </a:xfrm>
          <a:prstGeom prst="rect">
            <a:avLst/>
          </a:prstGeom>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a:xfrm>
            <a:off x="457200" y="6356350"/>
            <a:ext cx="2133600" cy="365125"/>
          </a:xfrm>
          <a:prstGeom prst="rect">
            <a:avLst/>
          </a:prstGeom>
        </p:spPr>
        <p:txBody>
          <a:bodyPr/>
          <a:lstStyle/>
          <a:p>
            <a:fld id="{F1EA6748-0A39-4D60-8BA8-894B72C878BD}" type="datetime1">
              <a:rPr lang="nl-NL" smtClean="0"/>
              <a:t>15-1-2015</a:t>
            </a:fld>
            <a:endParaRPr lang="nl-NL"/>
          </a:p>
        </p:txBody>
      </p:sp>
      <p:sp>
        <p:nvSpPr>
          <p:cNvPr id="4" name="Tijdelijke aanduiding voor voettekst 3"/>
          <p:cNvSpPr>
            <a:spLocks noGrp="1"/>
          </p:cNvSpPr>
          <p:nvPr>
            <p:ph type="ftr" sz="quarter" idx="11"/>
          </p:nvPr>
        </p:nvSpPr>
        <p:spPr>
          <a:xfrm>
            <a:off x="3124200" y="6356350"/>
            <a:ext cx="2895600" cy="365125"/>
          </a:xfrm>
          <a:prstGeom prst="rect">
            <a:avLst/>
          </a:prstGeom>
        </p:spPr>
        <p:txBody>
          <a:bodyPr/>
          <a:lstStyle/>
          <a:p>
            <a:endParaRPr lang="nl-NL"/>
          </a:p>
        </p:txBody>
      </p:sp>
      <p:sp>
        <p:nvSpPr>
          <p:cNvPr id="5" name="Tijdelijke aanduiding voor dianummer 4"/>
          <p:cNvSpPr>
            <a:spLocks noGrp="1"/>
          </p:cNvSpPr>
          <p:nvPr>
            <p:ph type="sldNum" sz="quarter" idx="12"/>
          </p:nvPr>
        </p:nvSpPr>
        <p:spPr>
          <a:xfrm>
            <a:off x="6553200" y="6356350"/>
            <a:ext cx="2133600" cy="365125"/>
          </a:xfrm>
          <a:prstGeom prst="rect">
            <a:avLst/>
          </a:prstGeom>
        </p:spPr>
        <p:txBody>
          <a:bodyPr/>
          <a:lstStyle/>
          <a:p>
            <a:fld id="{343975DD-2912-4920-8492-59C14F58C9E2}" type="slidenum">
              <a:rPr lang="nl-NL" smtClean="0"/>
              <a:t>‹nr.›</a:t>
            </a:fld>
            <a:endParaRPr lang="nl-NL"/>
          </a:p>
        </p:txBody>
      </p:sp>
    </p:spTree>
    <p:extLst>
      <p:ext uri="{BB962C8B-B14F-4D97-AF65-F5344CB8AC3E}">
        <p14:creationId xmlns:p14="http://schemas.microsoft.com/office/powerpoint/2010/main" val="26222942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457200" y="6356350"/>
            <a:ext cx="2133600" cy="365125"/>
          </a:xfrm>
          <a:prstGeom prst="rect">
            <a:avLst/>
          </a:prstGeom>
        </p:spPr>
        <p:txBody>
          <a:bodyPr/>
          <a:lstStyle/>
          <a:p>
            <a:fld id="{26199D5D-7A40-4502-BD29-FD6D6AE64468}" type="datetime1">
              <a:rPr lang="nl-NL" smtClean="0"/>
              <a:t>15-1-2015</a:t>
            </a:fld>
            <a:endParaRPr lang="nl-NL"/>
          </a:p>
        </p:txBody>
      </p:sp>
      <p:sp>
        <p:nvSpPr>
          <p:cNvPr id="3" name="Tijdelijke aanduiding voor voettekst 2"/>
          <p:cNvSpPr>
            <a:spLocks noGrp="1"/>
          </p:cNvSpPr>
          <p:nvPr>
            <p:ph type="ftr" sz="quarter" idx="11"/>
          </p:nvPr>
        </p:nvSpPr>
        <p:spPr>
          <a:xfrm>
            <a:off x="3124200" y="6356350"/>
            <a:ext cx="2895600" cy="365125"/>
          </a:xfrm>
          <a:prstGeom prst="rect">
            <a:avLst/>
          </a:prstGeom>
        </p:spPr>
        <p:txBody>
          <a:bodyPr/>
          <a:lstStyle/>
          <a:p>
            <a:endParaRPr lang="nl-NL"/>
          </a:p>
        </p:txBody>
      </p:sp>
      <p:sp>
        <p:nvSpPr>
          <p:cNvPr id="4" name="Tijdelijke aanduiding voor dianummer 3"/>
          <p:cNvSpPr>
            <a:spLocks noGrp="1"/>
          </p:cNvSpPr>
          <p:nvPr>
            <p:ph type="sldNum" sz="quarter" idx="12"/>
          </p:nvPr>
        </p:nvSpPr>
        <p:spPr>
          <a:xfrm>
            <a:off x="6553200" y="6356350"/>
            <a:ext cx="2133600" cy="365125"/>
          </a:xfrm>
          <a:prstGeom prst="rect">
            <a:avLst/>
          </a:prstGeom>
        </p:spPr>
        <p:txBody>
          <a:bodyPr/>
          <a:lstStyle/>
          <a:p>
            <a:fld id="{343975DD-2912-4920-8492-59C14F58C9E2}" type="slidenum">
              <a:rPr lang="nl-NL" smtClean="0"/>
              <a:t>‹nr.›</a:t>
            </a:fld>
            <a:endParaRPr lang="nl-NL"/>
          </a:p>
        </p:txBody>
      </p:sp>
    </p:spTree>
    <p:extLst>
      <p:ext uri="{BB962C8B-B14F-4D97-AF65-F5344CB8AC3E}">
        <p14:creationId xmlns:p14="http://schemas.microsoft.com/office/powerpoint/2010/main" val="37346542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CC1E2F04-481E-4D92-A0A2-C0BAE0F5AB5D}" type="datetime1">
              <a:rPr lang="nl-NL" smtClean="0"/>
              <a:t>15-1-2015</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343975DD-2912-4920-8492-59C14F58C9E2}" type="slidenum">
              <a:rPr lang="nl-NL" smtClean="0"/>
              <a:t>‹nr.›</a:t>
            </a:fld>
            <a:endParaRPr lang="nl-NL"/>
          </a:p>
        </p:txBody>
      </p:sp>
    </p:spTree>
    <p:extLst>
      <p:ext uri="{BB962C8B-B14F-4D97-AF65-F5344CB8AC3E}">
        <p14:creationId xmlns:p14="http://schemas.microsoft.com/office/powerpoint/2010/main" val="24766643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a:xfrm>
            <a:off x="457200" y="6356350"/>
            <a:ext cx="2133600" cy="365125"/>
          </a:xfrm>
          <a:prstGeom prst="rect">
            <a:avLst/>
          </a:prstGeom>
        </p:spPr>
        <p:txBody>
          <a:bodyPr/>
          <a:lstStyle/>
          <a:p>
            <a:fld id="{5904DD33-ED90-4E47-B33E-A027E7EF062C}" type="datetime1">
              <a:rPr lang="nl-NL" smtClean="0"/>
              <a:t>15-1-2015</a:t>
            </a:fld>
            <a:endParaRPr lang="nl-NL"/>
          </a:p>
        </p:txBody>
      </p:sp>
      <p:sp>
        <p:nvSpPr>
          <p:cNvPr id="6" name="Tijdelijke aanduiding voor voettekst 5"/>
          <p:cNvSpPr>
            <a:spLocks noGrp="1"/>
          </p:cNvSpPr>
          <p:nvPr>
            <p:ph type="ftr" sz="quarter" idx="11"/>
          </p:nvPr>
        </p:nvSpPr>
        <p:spPr>
          <a:xfrm>
            <a:off x="3124200" y="6356350"/>
            <a:ext cx="28956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6553200" y="6356350"/>
            <a:ext cx="2133600" cy="365125"/>
          </a:xfrm>
          <a:prstGeom prst="rect">
            <a:avLst/>
          </a:prstGeom>
        </p:spPr>
        <p:txBody>
          <a:bodyPr/>
          <a:lstStyle/>
          <a:p>
            <a:fld id="{343975DD-2912-4920-8492-59C14F58C9E2}" type="slidenum">
              <a:rPr lang="nl-NL" smtClean="0"/>
              <a:t>‹nr.›</a:t>
            </a:fld>
            <a:endParaRPr lang="nl-NL"/>
          </a:p>
        </p:txBody>
      </p:sp>
    </p:spTree>
    <p:extLst>
      <p:ext uri="{BB962C8B-B14F-4D97-AF65-F5344CB8AC3E}">
        <p14:creationId xmlns:p14="http://schemas.microsoft.com/office/powerpoint/2010/main" val="31444134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14">
            <a:extLst>
              <a:ext uri="{28A0092B-C50C-407E-A947-70E740481C1C}">
                <a14:useLocalDpi xmlns:a14="http://schemas.microsoft.com/office/drawing/2010/main" val="0"/>
              </a:ext>
            </a:extLst>
          </a:blip>
          <a:srcRect l="41614" t="21589" r="22466" b="53289"/>
          <a:stretch/>
        </p:blipFill>
        <p:spPr bwMode="auto">
          <a:xfrm>
            <a:off x="6290735" y="520523"/>
            <a:ext cx="2673753" cy="3052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kstvak 6"/>
          <p:cNvSpPr txBox="1"/>
          <p:nvPr/>
        </p:nvSpPr>
        <p:spPr>
          <a:xfrm>
            <a:off x="0" y="3488533"/>
            <a:ext cx="9144000" cy="3600000"/>
          </a:xfrm>
          <a:prstGeom prst="rect">
            <a:avLst/>
          </a:prstGeom>
          <a:solidFill>
            <a:srgbClr val="000000">
              <a:alpha val="40000"/>
            </a:srgbClr>
          </a:solidFill>
          <a:effectLst>
            <a:softEdge rad="31750"/>
          </a:effectLst>
          <a:scene3d>
            <a:camera prst="orthographicFront"/>
            <a:lightRig rig="twoPt" dir="t"/>
          </a:scene3d>
          <a:sp3d prstMaterial="metal"/>
        </p:spPr>
        <p:txBody>
          <a:bodyPr wrap="square" lIns="180000" rIns="180000" rtlCol="0">
            <a:spAutoFit/>
            <a:sp3d prstMaterial="matte"/>
          </a:bodyPr>
          <a:lstStyle/>
          <a:p>
            <a:pPr algn="r"/>
            <a:endParaRPr lang="nl-NL" sz="1400" b="0" dirty="0" smtClean="0">
              <a:solidFill>
                <a:schemeClr val="bg1"/>
              </a:solidFill>
              <a:latin typeface="Viner Hand ITC" panose="03070502030502020203" pitchFamily="66" charset="0"/>
              <a:cs typeface="Times New Roman" panose="02020603050405020304" pitchFamily="18" charset="0"/>
            </a:endParaRPr>
          </a:p>
          <a:p>
            <a:pPr algn="r"/>
            <a:endParaRPr lang="nl-NL" sz="1400" b="0" dirty="0" smtClean="0">
              <a:solidFill>
                <a:schemeClr val="bg1"/>
              </a:solidFill>
              <a:latin typeface="Viner Hand ITC" panose="03070502030502020203" pitchFamily="66" charset="0"/>
              <a:cs typeface="Times New Roman" panose="02020603050405020304" pitchFamily="18" charset="0"/>
            </a:endParaRPr>
          </a:p>
          <a:p>
            <a:pPr algn="r"/>
            <a:endParaRPr lang="nl-NL" sz="1400" b="0" dirty="0" smtClean="0">
              <a:solidFill>
                <a:schemeClr val="bg1"/>
              </a:solidFill>
              <a:latin typeface="Viner Hand ITC" panose="03070502030502020203" pitchFamily="66" charset="0"/>
              <a:cs typeface="Times New Roman" panose="02020603050405020304" pitchFamily="18" charset="0"/>
            </a:endParaRPr>
          </a:p>
          <a:p>
            <a:pPr algn="r"/>
            <a:endParaRPr lang="nl-NL" sz="1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Viner Hand ITC" panose="03070502030502020203" pitchFamily="66"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nl-NL" sz="96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Viner Hand ITC" panose="03070502030502020203" pitchFamily="66" charset="0"/>
              </a:rPr>
              <a:t> </a:t>
            </a:r>
            <a:endParaRPr lang="nl-NL" sz="1400" b="0" dirty="0">
              <a:solidFill>
                <a:schemeClr val="bg1"/>
              </a:solidFill>
              <a:latin typeface="Viner Hand ITC" panose="03070502030502020203" pitchFamily="66" charset="0"/>
              <a:cs typeface="Times New Roman" panose="02020603050405020304" pitchFamily="18" charset="0"/>
            </a:endParaRPr>
          </a:p>
        </p:txBody>
      </p:sp>
      <p:pic>
        <p:nvPicPr>
          <p:cNvPr id="3075" name="Picture 3"/>
          <p:cNvPicPr>
            <a:picLocks noChangeAspect="1" noChangeArrowheads="1"/>
          </p:cNvPicPr>
          <p:nvPr/>
        </p:nvPicPr>
        <p:blipFill rotWithShape="1">
          <a:blip r:embed="rId15">
            <a:extLst>
              <a:ext uri="{28A0092B-C50C-407E-A947-70E740481C1C}">
                <a14:useLocalDpi xmlns:a14="http://schemas.microsoft.com/office/drawing/2010/main" val="0"/>
              </a:ext>
            </a:extLst>
          </a:blip>
          <a:srcRect r="-910" b="18048"/>
          <a:stretch/>
        </p:blipFill>
        <p:spPr bwMode="auto">
          <a:xfrm>
            <a:off x="4499992" y="-15809"/>
            <a:ext cx="4752528" cy="688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139559" y="5519191"/>
            <a:ext cx="896937"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084168" y="980728"/>
            <a:ext cx="2616200"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0883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50.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9.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9.pn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52.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53.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56.pn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4.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58.png"/><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46.pn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8" Type="http://schemas.openxmlformats.org/officeDocument/2006/relationships/image" Target="../media/image64.png"/><Relationship Id="rId3" Type="http://schemas.microsoft.com/office/2007/relationships/hdphoto" Target="../media/hdphoto3.wdp"/><Relationship Id="rId7" Type="http://schemas.openxmlformats.org/officeDocument/2006/relationships/image" Target="../media/image63.png"/><Relationship Id="rId2" Type="http://schemas.openxmlformats.org/officeDocument/2006/relationships/image" Target="../media/image60.png"/><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20.png"/><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64.png"/><Relationship Id="rId2" Type="http://schemas.openxmlformats.org/officeDocument/2006/relationships/image" Target="../media/image60.png"/><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20.png"/><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67.png"/><Relationship Id="rId2" Type="http://schemas.openxmlformats.org/officeDocument/2006/relationships/image" Target="../media/image60.png"/><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1.png"/><Relationship Id="rId4" Type="http://schemas.openxmlformats.org/officeDocument/2006/relationships/image" Target="../media/image64.png"/></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2.jpeg"/><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68.png"/></Relationships>
</file>

<file path=ppt/slides/_rels/slide3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70.png"/><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1.png"/><Relationship Id="rId1" Type="http://schemas.openxmlformats.org/officeDocument/2006/relationships/slideLayout" Target="../slideLayouts/slideLayout1.xml"/><Relationship Id="rId4" Type="http://schemas.openxmlformats.org/officeDocument/2006/relationships/image" Target="../media/image72.png"/></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6.png"/><Relationship Id="rId1" Type="http://schemas.openxmlformats.org/officeDocument/2006/relationships/slideLayout" Target="../slideLayouts/slideLayout7.xml"/><Relationship Id="rId5" Type="http://schemas.openxmlformats.org/officeDocument/2006/relationships/image" Target="../media/image78.png"/><Relationship Id="rId4" Type="http://schemas.openxmlformats.org/officeDocument/2006/relationships/image" Target="../media/image77.jpeg"/></Relationships>
</file>

<file path=ppt/slides/_rels/slide3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png"/><Relationship Id="rId2" Type="http://schemas.openxmlformats.org/officeDocument/2006/relationships/hyperlink" Target="http://www.ancient-hebrew.org/3_dal.html" TargetMode="Externa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hyperlink" Target="https://www.google.nl/url?sa=i&amp;rct=j&amp;q=&amp;esrc=s&amp;source=images&amp;cd=&amp;cad=rja&amp;uact=8&amp;ved=0CAcQjRw&amp;url=https://www.tumblr.com/search/Bedouin%2Btent&amp;ei=RhqpVNXfEsnUOYOngbAH&amp;psig=AFQjCNHsd2IK0mw-eZ91mAwhM8qRq8I3Ag&amp;ust=1420454792755185"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82.png"/></Relationships>
</file>

<file path=ppt/slides/_rels/slide4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10.png"/></Relationships>
</file>

<file path=ppt/slides/_rels/slide45.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8.png"/><Relationship Id="rId5" Type="http://schemas.microsoft.com/office/2007/relationships/hdphoto" Target="../media/hdphoto1.wdp"/><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jpeg"/><Relationship Id="rId7" Type="http://schemas.openxmlformats.org/officeDocument/2006/relationships/image" Target="../media/image32.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343975DD-2912-4920-8492-59C14F58C9E2}" type="slidenum">
              <a:rPr lang="nl-NL" smtClean="0"/>
              <a:t>1</a:t>
            </a:fld>
            <a:endParaRPr lang="nl-NL"/>
          </a:p>
        </p:txBody>
      </p:sp>
    </p:spTree>
    <p:extLst>
      <p:ext uri="{BB962C8B-B14F-4D97-AF65-F5344CB8AC3E}">
        <p14:creationId xmlns:p14="http://schemas.microsoft.com/office/powerpoint/2010/main" val="19975775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9525"/>
            <a:ext cx="4535487"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el 1"/>
          <p:cNvSpPr txBox="1">
            <a:spLocks/>
          </p:cNvSpPr>
          <p:nvPr/>
        </p:nvSpPr>
        <p:spPr>
          <a:xfrm>
            <a:off x="-31901" y="2708920"/>
            <a:ext cx="4608000" cy="1440000"/>
          </a:xfrm>
          <a:prstGeom prst="flowChartProcess">
            <a:avLst/>
          </a:prstGeom>
          <a:noFill/>
          <a:effectLst/>
        </p:spPr>
        <p:txBody>
          <a:bodyPr lIns="108000" tIns="72000" rIns="108000" bIns="10800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1800"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nl-NL"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Mozes </a:t>
            </a:r>
            <a:r>
              <a:rPr lang="nl-NL" sz="1800" dirty="0">
                <a:solidFill>
                  <a:schemeClr val="bg1"/>
                </a:solidFill>
                <a:latin typeface="Verdana" panose="020B0604030504040204" pitchFamily="34" charset="0"/>
                <a:ea typeface="Verdana" panose="020B0604030504040204" pitchFamily="34" charset="0"/>
                <a:cs typeface="Verdana" panose="020B0604030504040204" pitchFamily="34" charset="0"/>
              </a:rPr>
              <a:t>riep geheel Israël samen en </a:t>
            </a:r>
            <a:r>
              <a:rPr lang="nl-NL"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sz="1800" dirty="0">
                <a:solidFill>
                  <a:schemeClr val="bg1"/>
                </a:solidFill>
                <a:latin typeface="Verdana" panose="020B0604030504040204" pitchFamily="34" charset="0"/>
                <a:ea typeface="Verdana" panose="020B0604030504040204" pitchFamily="34" charset="0"/>
                <a:cs typeface="Verdana" panose="020B0604030504040204" pitchFamily="34" charset="0"/>
              </a:rPr>
              <a:t> tot hen: </a:t>
            </a:r>
            <a:r>
              <a:rPr lang="nl-NL" sz="18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Sj’ma</a:t>
            </a:r>
            <a:r>
              <a:rPr lang="nl-NL"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8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Jisraël</a:t>
            </a:r>
            <a:r>
              <a:rPr lang="nl-NL"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800" dirty="0">
                <a:solidFill>
                  <a:schemeClr val="bg1"/>
                </a:solidFill>
                <a:latin typeface="Verdana" panose="020B0604030504040204" pitchFamily="34" charset="0"/>
                <a:ea typeface="Verdana" panose="020B0604030504040204" pitchFamily="34" charset="0"/>
                <a:cs typeface="Verdana" panose="020B0604030504040204" pitchFamily="34" charset="0"/>
              </a:rPr>
              <a:t>de inzettingen en de verordeningen, die ik heden doe horen, opdat gij ze leert en </a:t>
            </a:r>
            <a:r>
              <a:rPr lang="nl-NL"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naarstig onderhoudt</a:t>
            </a:r>
            <a:r>
              <a:rPr lang="nl-NL" sz="18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(Deut.5:1</a:t>
            </a:r>
            <a:r>
              <a:rPr lang="en-US" sz="11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
            </a:r>
            <a:b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nl-NL"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itel 1"/>
          <p:cNvSpPr txBox="1">
            <a:spLocks/>
          </p:cNvSpPr>
          <p:nvPr/>
        </p:nvSpPr>
        <p:spPr>
          <a:xfrm>
            <a:off x="-36512" y="4725144"/>
            <a:ext cx="4608000" cy="648000"/>
          </a:xfrm>
          <a:prstGeom prst="flowChartProcess">
            <a:avLst/>
          </a:prstGeom>
          <a:noFill/>
          <a:effectLst/>
        </p:spPr>
        <p:txBody>
          <a:bodyPr lIns="108000" tIns="72000" rIns="108000" bIns="10800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8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Sj’ma</a:t>
            </a:r>
            <a:r>
              <a:rPr lang="nl-NL"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8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Jisraël</a:t>
            </a:r>
            <a:r>
              <a:rPr lang="nl-NL" sz="18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800" dirty="0">
                <a:solidFill>
                  <a:schemeClr val="bg1"/>
                </a:solidFill>
                <a:latin typeface="Verdana" panose="020B0604030504040204" pitchFamily="34" charset="0"/>
                <a:ea typeface="Verdana" panose="020B0604030504040204" pitchFamily="34" charset="0"/>
                <a:cs typeface="Verdana" panose="020B0604030504040204" pitchFamily="34" charset="0"/>
              </a:rPr>
              <a:t>Gij zult heden over de Jordaan trekken </a:t>
            </a:r>
            <a:r>
              <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(Deut.9:1</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a:t>
            </a:r>
            <a:b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nl-NL"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Titel 1"/>
          <p:cNvSpPr txBox="1">
            <a:spLocks/>
          </p:cNvSpPr>
          <p:nvPr/>
        </p:nvSpPr>
        <p:spPr>
          <a:xfrm>
            <a:off x="-13901" y="5268888"/>
            <a:ext cx="4608000" cy="752400"/>
          </a:xfrm>
          <a:prstGeom prst="flowChartProcess">
            <a:avLst/>
          </a:prstGeom>
          <a:noFill/>
          <a:effectLst/>
        </p:spPr>
        <p:txBody>
          <a:bodyPr lIns="108000" tIns="72000" rIns="108000" bIns="10800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8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Sj’ma</a:t>
            </a:r>
            <a:r>
              <a:rPr lang="nl-NL"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8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Jisraël</a:t>
            </a:r>
            <a:r>
              <a:rPr lang="nl-NL" sz="18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800" dirty="0">
                <a:solidFill>
                  <a:schemeClr val="bg1"/>
                </a:solidFill>
                <a:latin typeface="Verdana" panose="020B0604030504040204" pitchFamily="34" charset="0"/>
                <a:ea typeface="Verdana" panose="020B0604030504040204" pitchFamily="34" charset="0"/>
                <a:cs typeface="Verdana" panose="020B0604030504040204" pitchFamily="34" charset="0"/>
              </a:rPr>
              <a:t>Gij staat thans vlak voor de strijd tegen uw </a:t>
            </a:r>
            <a:r>
              <a:rPr lang="nl-NL"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vijanden</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(Deut.20:3</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
            </a:r>
            <a:b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br>
            <a:endParaRPr lang="nl-NL"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Titel 1"/>
          <p:cNvSpPr txBox="1">
            <a:spLocks/>
          </p:cNvSpPr>
          <p:nvPr/>
        </p:nvSpPr>
        <p:spPr>
          <a:xfrm>
            <a:off x="1369" y="5972430"/>
            <a:ext cx="4608000" cy="936000"/>
          </a:xfrm>
          <a:prstGeom prst="flowChartProcess">
            <a:avLst/>
          </a:prstGeom>
          <a:noFill/>
          <a:effectLst/>
        </p:spPr>
        <p:txBody>
          <a:bodyPr lIns="108000" tIns="72000" rIns="108000" bIns="10800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6</a:t>
            </a:r>
            <a:r>
              <a:rPr lang="en-US"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Sj’ma</a:t>
            </a:r>
            <a:r>
              <a:rPr lang="en-US"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b="1" dirty="0" err="1">
                <a:solidFill>
                  <a:schemeClr val="bg1"/>
                </a:solidFill>
                <a:latin typeface="Verdana" panose="020B0604030504040204" pitchFamily="34" charset="0"/>
                <a:ea typeface="Verdana" panose="020B0604030504040204" pitchFamily="34" charset="0"/>
                <a:cs typeface="Verdana" panose="020B0604030504040204" pitchFamily="34" charset="0"/>
              </a:rPr>
              <a:t>Jisraël</a:t>
            </a:r>
            <a:r>
              <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8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Heden </a:t>
            </a:r>
            <a:r>
              <a:rPr lang="nl-NL" sz="1800" dirty="0">
                <a:solidFill>
                  <a:schemeClr val="bg1"/>
                </a:solidFill>
                <a:latin typeface="Verdana" panose="020B0604030504040204" pitchFamily="34" charset="0"/>
                <a:ea typeface="Verdana" panose="020B0604030504040204" pitchFamily="34" charset="0"/>
                <a:cs typeface="Verdana" panose="020B0604030504040204" pitchFamily="34" charset="0"/>
              </a:rPr>
              <a:t>zijt gij geworden tot het volk van de </a:t>
            </a:r>
            <a:r>
              <a:rPr lang="nl-NL" sz="1800"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sz="1800" dirty="0">
                <a:solidFill>
                  <a:schemeClr val="bg1"/>
                </a:solidFill>
                <a:latin typeface="Verdana" panose="020B0604030504040204" pitchFamily="34" charset="0"/>
                <a:ea typeface="Verdana" panose="020B0604030504040204" pitchFamily="34" charset="0"/>
                <a:cs typeface="Verdana" panose="020B0604030504040204" pitchFamily="34" charset="0"/>
              </a:rPr>
              <a:t>, uw God</a:t>
            </a:r>
            <a:r>
              <a:rPr lang="en-US"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(Deut.27:9</a:t>
            </a:r>
            <a:r>
              <a:rPr lang="en-US" sz="1200"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itel 1"/>
          <p:cNvSpPr txBox="1">
            <a:spLocks/>
          </p:cNvSpPr>
          <p:nvPr/>
        </p:nvSpPr>
        <p:spPr>
          <a:xfrm>
            <a:off x="40099" y="836712"/>
            <a:ext cx="4464000" cy="2050949"/>
          </a:xfrm>
          <a:prstGeom prst="rect">
            <a:avLst/>
          </a:prstGeom>
          <a:noFill/>
          <a:effectLst/>
        </p:spPr>
        <p:txBody>
          <a:bodyPr lIns="72000" tIns="72000" rIns="72000" bIns="7200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p>
          <a:p>
            <a:r>
              <a:rPr lang="nl-NL" sz="28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6x ”Hoor</a:t>
            </a:r>
            <a:r>
              <a:rPr lang="nl-NL" sz="2800" b="1"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8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Israël !”</a:t>
            </a:r>
          </a:p>
        </p:txBody>
      </p:sp>
      <p:sp>
        <p:nvSpPr>
          <p:cNvPr id="2" name="Rechthoek 1"/>
          <p:cNvSpPr/>
          <p:nvPr/>
        </p:nvSpPr>
        <p:spPr>
          <a:xfrm>
            <a:off x="-33467" y="1916832"/>
            <a:ext cx="4572000" cy="923330"/>
          </a:xfrm>
          <a:prstGeom prst="rect">
            <a:avLst/>
          </a:prstGeom>
        </p:spPr>
        <p:txBody>
          <a:bodyPr>
            <a:spAutoFit/>
          </a:bodyPr>
          <a:lstStyle/>
          <a:p>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Nu </a:t>
            </a:r>
            <a:r>
              <a:rPr lang="nl-NL"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Jisraël</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sj’ma</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inzettingen en de verordeningen, die ik u leer na te komen, opdat gij leeft </a:t>
            </a:r>
            <a:r>
              <a:rPr lang="nl-NL" sz="12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12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Deut.4:1)</a:t>
            </a:r>
            <a:endParaRPr lang="nl-NL"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5" name="Rechthoek 4"/>
          <p:cNvSpPr/>
          <p:nvPr/>
        </p:nvSpPr>
        <p:spPr>
          <a:xfrm>
            <a:off x="-13901" y="4149080"/>
            <a:ext cx="4572000" cy="646331"/>
          </a:xfrm>
          <a:prstGeom prst="rect">
            <a:avLst/>
          </a:prstGeom>
        </p:spPr>
        <p:txBody>
          <a:bodyPr>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3. </a:t>
            </a:r>
            <a:r>
              <a:rPr lang="nl-NL" b="1" dirty="0" err="1">
                <a:solidFill>
                  <a:schemeClr val="bg1"/>
                </a:solidFill>
                <a:latin typeface="Verdana" panose="020B0604030504040204" pitchFamily="34" charset="0"/>
                <a:ea typeface="Verdana" panose="020B0604030504040204" pitchFamily="34" charset="0"/>
                <a:cs typeface="Verdana" panose="020B0604030504040204" pitchFamily="34" charset="0"/>
              </a:rPr>
              <a:t>Sj’ma</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b="1" dirty="0" err="1">
                <a:solidFill>
                  <a:schemeClr val="bg1"/>
                </a:solidFill>
                <a:latin typeface="Verdana" panose="020B0604030504040204" pitchFamily="34" charset="0"/>
                <a:ea typeface="Verdana" panose="020B0604030504040204" pitchFamily="34" charset="0"/>
                <a:cs typeface="Verdana" panose="020B0604030504040204" pitchFamily="34" charset="0"/>
              </a:rPr>
              <a:t>Jisraël</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is onze God; de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is één</a:t>
            </a: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(Deut.6:4)</a:t>
            </a:r>
            <a:endParaRPr lang="nl-NL"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jdelijke aanduiding voor dianummer 5"/>
          <p:cNvSpPr>
            <a:spLocks noGrp="1"/>
          </p:cNvSpPr>
          <p:nvPr>
            <p:ph type="sldNum" sz="quarter" idx="12"/>
          </p:nvPr>
        </p:nvSpPr>
        <p:spPr/>
        <p:txBody>
          <a:bodyPr/>
          <a:lstStyle/>
          <a:p>
            <a:fld id="{343975DD-2912-4920-8492-59C14F58C9E2}" type="slidenum">
              <a:rPr lang="nl-NL" smtClean="0"/>
              <a:t>10</a:t>
            </a:fld>
            <a:endParaRPr lang="nl-NL"/>
          </a:p>
        </p:txBody>
      </p:sp>
    </p:spTree>
    <p:extLst>
      <p:ext uri="{BB962C8B-B14F-4D97-AF65-F5344CB8AC3E}">
        <p14:creationId xmlns:p14="http://schemas.microsoft.com/office/powerpoint/2010/main" val="7512177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4535487"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el 1"/>
          <p:cNvSpPr txBox="1">
            <a:spLocks/>
          </p:cNvSpPr>
          <p:nvPr/>
        </p:nvSpPr>
        <p:spPr>
          <a:xfrm>
            <a:off x="40099" y="836712"/>
            <a:ext cx="4464000" cy="2050949"/>
          </a:xfrm>
          <a:prstGeom prst="rect">
            <a:avLst/>
          </a:prstGeom>
          <a:noFill/>
          <a:effectLst/>
        </p:spPr>
        <p:txBody>
          <a:bodyPr lIns="72000" tIns="72000" rIns="72000" bIns="7200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18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p>
          <a:p>
            <a:r>
              <a:rPr lang="nl-NL" sz="28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7e ”</a:t>
            </a:r>
            <a:r>
              <a:rPr lang="nl-NL" sz="2800" b="1"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Sjema</a:t>
            </a:r>
            <a:r>
              <a:rPr lang="nl-NL" sz="28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p:txBody>
      </p:sp>
      <p:sp>
        <p:nvSpPr>
          <p:cNvPr id="2" name="Rechthoek 1"/>
          <p:cNvSpPr/>
          <p:nvPr/>
        </p:nvSpPr>
        <p:spPr>
          <a:xfrm>
            <a:off x="40099" y="3789040"/>
            <a:ext cx="4572000" cy="1631216"/>
          </a:xfrm>
          <a:prstGeom prst="rect">
            <a:avLst/>
          </a:prstGeom>
        </p:spPr>
        <p:txBody>
          <a:bodyPr>
            <a:spAutoFit/>
          </a:bodyPr>
          <a:lstStyle/>
          <a:p>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Een profeet uit uw midden, uit uw broederen, zoals ik ben, zal de </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uw God, u verwekken;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naar hem zult gij luisteren</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(Deut.18:15)</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jdelijke aanduiding voor dianummer 5"/>
          <p:cNvSpPr>
            <a:spLocks noGrp="1"/>
          </p:cNvSpPr>
          <p:nvPr>
            <p:ph type="sldNum" sz="quarter" idx="12"/>
          </p:nvPr>
        </p:nvSpPr>
        <p:spPr/>
        <p:txBody>
          <a:bodyPr/>
          <a:lstStyle/>
          <a:p>
            <a:fld id="{343975DD-2912-4920-8492-59C14F58C9E2}" type="slidenum">
              <a:rPr lang="nl-NL" smtClean="0"/>
              <a:t>11</a:t>
            </a:fld>
            <a:endParaRPr lang="nl-NL"/>
          </a:p>
        </p:txBody>
      </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4033044"/>
            <a:ext cx="4511675" cy="170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42228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2000" fill="hold"/>
                                        <p:tgtEl>
                                          <p:spTgt spid="14"/>
                                        </p:tgtEl>
                                        <p:attrNameLst>
                                          <p:attrName>ppt_x</p:attrName>
                                        </p:attrNameLst>
                                      </p:cBhvr>
                                      <p:tavLst>
                                        <p:tav tm="0">
                                          <p:val>
                                            <p:strVal val="1+#ppt_w/2"/>
                                          </p:val>
                                        </p:tav>
                                        <p:tav tm="100000">
                                          <p:val>
                                            <p:strVal val="#ppt_x"/>
                                          </p:val>
                                        </p:tav>
                                      </p:tavLst>
                                    </p:anim>
                                    <p:anim calcmode="lin" valueType="num">
                                      <p:cBhvr additive="base">
                                        <p:cTn id="18"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5" y="3502421"/>
            <a:ext cx="4535487" cy="338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44624"/>
            <a:ext cx="4535487"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246" r="-150"/>
          <a:stretch/>
        </p:blipFill>
        <p:spPr bwMode="auto">
          <a:xfrm>
            <a:off x="4699322" y="3933056"/>
            <a:ext cx="4444678" cy="27363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2352056"/>
            <a:ext cx="4754563" cy="133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jdelijke aanduiding voor dianummer 1"/>
          <p:cNvSpPr>
            <a:spLocks noGrp="1"/>
          </p:cNvSpPr>
          <p:nvPr>
            <p:ph type="sldNum" sz="quarter" idx="12"/>
          </p:nvPr>
        </p:nvSpPr>
        <p:spPr/>
        <p:txBody>
          <a:bodyPr/>
          <a:lstStyle/>
          <a:p>
            <a:fld id="{343975DD-2912-4920-8492-59C14F58C9E2}" type="slidenum">
              <a:rPr lang="nl-NL" smtClean="0"/>
              <a:t>12</a:t>
            </a:fld>
            <a:endParaRPr lang="nl-NL"/>
          </a:p>
        </p:txBody>
      </p:sp>
      <p:pic>
        <p:nvPicPr>
          <p:cNvPr id="921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9" y="1373362"/>
            <a:ext cx="4535487"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087" y="4370387"/>
            <a:ext cx="4511675" cy="248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06302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4535487"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el 1"/>
          <p:cNvSpPr txBox="1">
            <a:spLocks/>
          </p:cNvSpPr>
          <p:nvPr/>
        </p:nvSpPr>
        <p:spPr>
          <a:xfrm>
            <a:off x="35496" y="3789040"/>
            <a:ext cx="4536000" cy="648072"/>
          </a:xfrm>
          <a:prstGeom prst="roundRect">
            <a:avLst>
              <a:gd name="adj" fmla="val 5743"/>
            </a:avLst>
          </a:prstGeom>
          <a:noFill/>
          <a:effectLst>
            <a:softEdge rad="127000"/>
          </a:effectLst>
        </p:spPr>
        <p:txBody>
          <a:bodyPr lIns="72000" tIns="108000" rIns="36000" bIns="36000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2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Oogappel </a:t>
            </a:r>
            <a:r>
              <a:rPr lang="nl-NL" sz="12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r>
              <a:rPr lang="nl-NL" sz="12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Isjon</a:t>
            </a:r>
            <a:r>
              <a:rPr lang="nl-NL" sz="12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sz="1200" dirty="0" err="1" smtClean="0">
                <a:solidFill>
                  <a:prstClr val="white"/>
                </a:solidFill>
                <a:latin typeface="Verdana" panose="020B0604030504040204" pitchFamily="34" charset="0"/>
                <a:ea typeface="Verdana" panose="020B0604030504040204" pitchFamily="34" charset="0"/>
                <a:cs typeface="Verdana" panose="020B0604030504040204" pitchFamily="34" charset="0"/>
              </a:rPr>
              <a:t>eno</a:t>
            </a:r>
            <a:r>
              <a:rPr lang="nl-NL" sz="12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sz="2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 Deut.32:10</a:t>
            </a: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46" r="-150"/>
          <a:stretch/>
        </p:blipFill>
        <p:spPr bwMode="auto">
          <a:xfrm>
            <a:off x="4699322" y="3933056"/>
            <a:ext cx="4444678" cy="27363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2352056"/>
            <a:ext cx="4754563" cy="1335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hoek 1"/>
          <p:cNvSpPr/>
          <p:nvPr/>
        </p:nvSpPr>
        <p:spPr>
          <a:xfrm>
            <a:off x="35496" y="4278319"/>
            <a:ext cx="4536000" cy="400110"/>
          </a:xfrm>
          <a:prstGeom prst="rect">
            <a:avLst/>
          </a:prstGeom>
        </p:spPr>
        <p:txBody>
          <a:bodyPr>
            <a:spAutoFit/>
          </a:bodyPr>
          <a:lstStyle/>
          <a:p>
            <a:pPr lvl="0"/>
            <a:r>
              <a:rPr lang="nl-NL" sz="2000" dirty="0" err="1">
                <a:solidFill>
                  <a:prstClr val="white"/>
                </a:solidFill>
                <a:latin typeface="Verdana" panose="020B0604030504040204" pitchFamily="34" charset="0"/>
                <a:ea typeface="Verdana" panose="020B0604030504040204" pitchFamily="34" charset="0"/>
                <a:cs typeface="Verdana" panose="020B0604030504040204" pitchFamily="34" charset="0"/>
              </a:rPr>
              <a:t>Segoelah</a:t>
            </a:r>
            <a:r>
              <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sz="1200" dirty="0">
                <a:solidFill>
                  <a:prstClr val="white"/>
                </a:solidFill>
                <a:latin typeface="Verdana" panose="020B0604030504040204" pitchFamily="34" charset="0"/>
                <a:ea typeface="Verdana" panose="020B0604030504040204" pitchFamily="34" charset="0"/>
                <a:cs typeface="Verdana" panose="020B0604030504040204" pitchFamily="34" charset="0"/>
              </a:rPr>
              <a:t>(kostbaar eigendom)</a:t>
            </a:r>
            <a:r>
              <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rPr>
              <a:t> – </a:t>
            </a:r>
            <a:r>
              <a:rPr lang="nl-NL" sz="2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Deut.7:6</a:t>
            </a:r>
            <a:endPar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7" name="Rechthoek 6"/>
          <p:cNvSpPr/>
          <p:nvPr/>
        </p:nvSpPr>
        <p:spPr>
          <a:xfrm>
            <a:off x="35496" y="4725144"/>
            <a:ext cx="4536000" cy="400110"/>
          </a:xfrm>
          <a:prstGeom prst="rect">
            <a:avLst/>
          </a:prstGeom>
        </p:spPr>
        <p:txBody>
          <a:bodyPr>
            <a:spAutoFit/>
          </a:bodyPr>
          <a:lstStyle/>
          <a:p>
            <a:pPr lvl="0"/>
            <a:r>
              <a:rPr lang="nl-NL" sz="2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Bruid </a:t>
            </a:r>
            <a:r>
              <a:rPr lang="nl-NL" sz="1200" dirty="0">
                <a:solidFill>
                  <a:prstClr val="white"/>
                </a:solidFill>
                <a:latin typeface="Verdana" panose="020B0604030504040204" pitchFamily="34" charset="0"/>
                <a:ea typeface="Verdana" panose="020B0604030504040204" pitchFamily="34" charset="0"/>
                <a:cs typeface="Verdana" panose="020B0604030504040204" pitchFamily="34" charset="0"/>
              </a:rPr>
              <a:t>(</a:t>
            </a:r>
            <a:r>
              <a:rPr lang="nl-NL" sz="1200" dirty="0" err="1">
                <a:solidFill>
                  <a:prstClr val="white"/>
                </a:solidFill>
                <a:latin typeface="Verdana" panose="020B0604030504040204" pitchFamily="34" charset="0"/>
                <a:ea typeface="Verdana" panose="020B0604030504040204" pitchFamily="34" charset="0"/>
                <a:cs typeface="Verdana" panose="020B0604030504040204" pitchFamily="34" charset="0"/>
              </a:rPr>
              <a:t>kallah</a:t>
            </a:r>
            <a:r>
              <a:rPr lang="nl-NL" sz="1200"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sz="2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Jes,54:5</a:t>
            </a:r>
            <a:endPar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hthoek 8"/>
          <p:cNvSpPr/>
          <p:nvPr/>
        </p:nvSpPr>
        <p:spPr>
          <a:xfrm>
            <a:off x="35496" y="5157192"/>
            <a:ext cx="4536000" cy="400110"/>
          </a:xfrm>
          <a:prstGeom prst="rect">
            <a:avLst/>
          </a:prstGeom>
        </p:spPr>
        <p:txBody>
          <a:bodyPr>
            <a:spAutoFit/>
          </a:bodyPr>
          <a:lstStyle/>
          <a:p>
            <a:pPr lvl="0"/>
            <a:r>
              <a:rPr lang="nl-NL" sz="2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Eersteling </a:t>
            </a:r>
            <a:r>
              <a:rPr lang="nl-NL" sz="1200" dirty="0">
                <a:solidFill>
                  <a:prstClr val="white"/>
                </a:solidFill>
                <a:latin typeface="Verdana" panose="020B0604030504040204" pitchFamily="34" charset="0"/>
                <a:ea typeface="Verdana" panose="020B0604030504040204" pitchFamily="34" charset="0"/>
                <a:cs typeface="Verdana" panose="020B0604030504040204" pitchFamily="34" charset="0"/>
              </a:rPr>
              <a:t>(</a:t>
            </a:r>
            <a:r>
              <a:rPr lang="nl-NL" sz="1200" dirty="0" err="1">
                <a:solidFill>
                  <a:prstClr val="white"/>
                </a:solidFill>
                <a:latin typeface="Verdana" panose="020B0604030504040204" pitchFamily="34" charset="0"/>
                <a:ea typeface="Verdana" panose="020B0604030504040204" pitchFamily="34" charset="0"/>
                <a:cs typeface="Verdana" panose="020B0604030504040204" pitchFamily="34" charset="0"/>
              </a:rPr>
              <a:t>bechor</a:t>
            </a:r>
            <a:r>
              <a:rPr lang="nl-NL" sz="1200" dirty="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rPr>
              <a:t>– Jer.2:3</a:t>
            </a:r>
          </a:p>
        </p:txBody>
      </p:sp>
      <p:sp>
        <p:nvSpPr>
          <p:cNvPr id="5" name="Tijdelijke aanduiding voor dianummer 4"/>
          <p:cNvSpPr>
            <a:spLocks noGrp="1"/>
          </p:cNvSpPr>
          <p:nvPr>
            <p:ph type="sldNum" sz="quarter" idx="12"/>
          </p:nvPr>
        </p:nvSpPr>
        <p:spPr/>
        <p:txBody>
          <a:bodyPr/>
          <a:lstStyle/>
          <a:p>
            <a:fld id="{343975DD-2912-4920-8492-59C14F58C9E2}" type="slidenum">
              <a:rPr lang="nl-NL" smtClean="0"/>
              <a:t>13</a:t>
            </a:fld>
            <a:endParaRPr lang="nl-NL"/>
          </a:p>
        </p:txBody>
      </p:sp>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3" y="1410271"/>
            <a:ext cx="4535487"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6635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7"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0" y="44624"/>
            <a:ext cx="4535487"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el 1"/>
          <p:cNvSpPr txBox="1">
            <a:spLocks/>
          </p:cNvSpPr>
          <p:nvPr/>
        </p:nvSpPr>
        <p:spPr>
          <a:xfrm>
            <a:off x="0" y="3465280"/>
            <a:ext cx="4548050" cy="3392720"/>
          </a:xfrm>
          <a:prstGeom prst="rect">
            <a:avLst/>
          </a:prstGeom>
          <a:noFill/>
          <a:effectLst>
            <a:softEdge rad="127000"/>
          </a:effectLst>
        </p:spPr>
        <p:txBody>
          <a:bodyPr lIns="108000" tIns="108000" rIns="0" bIns="10800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17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“Op </a:t>
            </a:r>
            <a:r>
              <a:rPr lang="nl-NL" sz="1700" i="1" dirty="0">
                <a:solidFill>
                  <a:schemeClr val="bg1"/>
                </a:solidFill>
                <a:latin typeface="Verdana" panose="020B0604030504040204" pitchFamily="34" charset="0"/>
                <a:ea typeface="Verdana" panose="020B0604030504040204" pitchFamily="34" charset="0"/>
                <a:cs typeface="Verdana" panose="020B0604030504040204" pitchFamily="34" charset="0"/>
              </a:rPr>
              <a:t>dezelfde wijze heeft ook Abraham God geloofd en het is hem tot </a:t>
            </a:r>
            <a:r>
              <a:rPr lang="nl-NL" sz="1700"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gerech</a:t>
            </a:r>
            <a:r>
              <a:rPr lang="nl-NL" sz="1700" i="1" dirty="0" err="1">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1700" i="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tigheid</a:t>
            </a:r>
            <a:r>
              <a:rPr lang="nl-NL" sz="17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700" i="1" dirty="0">
                <a:solidFill>
                  <a:schemeClr val="bg1"/>
                </a:solidFill>
                <a:latin typeface="Verdana" panose="020B0604030504040204" pitchFamily="34" charset="0"/>
                <a:ea typeface="Verdana" panose="020B0604030504040204" pitchFamily="34" charset="0"/>
                <a:cs typeface="Verdana" panose="020B0604030504040204" pitchFamily="34" charset="0"/>
              </a:rPr>
              <a:t>gerekend. </a:t>
            </a:r>
            <a:r>
              <a:rPr lang="nl-NL" sz="17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Gij </a:t>
            </a:r>
            <a:r>
              <a:rPr lang="nl-NL" sz="1700" i="1" dirty="0">
                <a:solidFill>
                  <a:schemeClr val="bg1"/>
                </a:solidFill>
                <a:latin typeface="Verdana" panose="020B0604030504040204" pitchFamily="34" charset="0"/>
                <a:ea typeface="Verdana" panose="020B0604030504040204" pitchFamily="34" charset="0"/>
                <a:cs typeface="Verdana" panose="020B0604030504040204" pitchFamily="34" charset="0"/>
              </a:rPr>
              <a:t>bemerkt dus, dat zij, </a:t>
            </a:r>
            <a:r>
              <a:rPr lang="nl-NL" sz="1700" b="1" i="1" dirty="0">
                <a:solidFill>
                  <a:schemeClr val="bg1"/>
                </a:solidFill>
                <a:latin typeface="Verdana" panose="020B0604030504040204" pitchFamily="34" charset="0"/>
                <a:ea typeface="Verdana" panose="020B0604030504040204" pitchFamily="34" charset="0"/>
                <a:cs typeface="Verdana" panose="020B0604030504040204" pitchFamily="34" charset="0"/>
              </a:rPr>
              <a:t>die uit het geloof zijn, </a:t>
            </a:r>
            <a:r>
              <a:rPr lang="nl-NL" sz="17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kinderen </a:t>
            </a:r>
            <a:r>
              <a:rPr lang="nl-NL" sz="1700" b="1" i="1" dirty="0">
                <a:solidFill>
                  <a:schemeClr val="bg1"/>
                </a:solidFill>
                <a:latin typeface="Verdana" panose="020B0604030504040204" pitchFamily="34" charset="0"/>
                <a:ea typeface="Verdana" panose="020B0604030504040204" pitchFamily="34" charset="0"/>
                <a:cs typeface="Verdana" panose="020B0604030504040204" pitchFamily="34" charset="0"/>
              </a:rPr>
              <a:t>van Abraham zijn</a:t>
            </a:r>
            <a:r>
              <a:rPr lang="nl-NL" sz="1700"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7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sz="1700" i="1" dirty="0">
                <a:solidFill>
                  <a:schemeClr val="bg1"/>
                </a:solidFill>
                <a:latin typeface="Verdana" panose="020B0604030504040204" pitchFamily="34" charset="0"/>
                <a:ea typeface="Verdana" panose="020B0604030504040204" pitchFamily="34" charset="0"/>
                <a:cs typeface="Verdana" panose="020B0604030504040204" pitchFamily="34" charset="0"/>
              </a:rPr>
              <a:t>de Schrift, die tevoren zag, dat God de heidenen uit geloof rechtvaardigt, heeft tevoren aan Abraham het </a:t>
            </a:r>
            <a:r>
              <a:rPr lang="nl-NL" sz="17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evangelie verkondigd</a:t>
            </a:r>
            <a:r>
              <a:rPr lang="nl-NL" sz="1700" i="1" dirty="0">
                <a:solidFill>
                  <a:schemeClr val="bg1"/>
                </a:solidFill>
                <a:latin typeface="Verdana" panose="020B0604030504040204" pitchFamily="34" charset="0"/>
                <a:ea typeface="Verdana" panose="020B0604030504040204" pitchFamily="34" charset="0"/>
                <a:cs typeface="Verdana" panose="020B0604030504040204" pitchFamily="34" charset="0"/>
              </a:rPr>
              <a:t>: In u zullen alle </a:t>
            </a:r>
            <a:r>
              <a:rPr lang="nl-NL" sz="17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volken </a:t>
            </a:r>
            <a:r>
              <a:rPr lang="nl-NL" sz="1700" i="1" dirty="0">
                <a:solidFill>
                  <a:schemeClr val="bg1"/>
                </a:solidFill>
                <a:latin typeface="Verdana" panose="020B0604030504040204" pitchFamily="34" charset="0"/>
                <a:ea typeface="Verdana" panose="020B0604030504040204" pitchFamily="34" charset="0"/>
                <a:cs typeface="Verdana" panose="020B0604030504040204" pitchFamily="34" charset="0"/>
              </a:rPr>
              <a:t>gezegend worden. </a:t>
            </a:r>
            <a:r>
              <a:rPr lang="nl-NL" sz="17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Zij</a:t>
            </a:r>
            <a:r>
              <a:rPr lang="nl-NL" sz="1700" i="1" dirty="0">
                <a:solidFill>
                  <a:schemeClr val="bg1"/>
                </a:solidFill>
                <a:latin typeface="Verdana" panose="020B0604030504040204" pitchFamily="34" charset="0"/>
                <a:ea typeface="Verdana" panose="020B0604030504040204" pitchFamily="34" charset="0"/>
                <a:cs typeface="Verdana" panose="020B0604030504040204" pitchFamily="34" charset="0"/>
              </a:rPr>
              <a:t>, die uit het geloof zijn, worden dus gezegend </a:t>
            </a:r>
            <a:r>
              <a:rPr lang="nl-NL" sz="17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tezamen </a:t>
            </a:r>
            <a:r>
              <a:rPr lang="nl-NL" sz="1700" i="1" dirty="0">
                <a:solidFill>
                  <a:schemeClr val="bg1"/>
                </a:solidFill>
                <a:latin typeface="Verdana" panose="020B0604030504040204" pitchFamily="34" charset="0"/>
                <a:ea typeface="Verdana" panose="020B0604030504040204" pitchFamily="34" charset="0"/>
                <a:cs typeface="Verdana" panose="020B0604030504040204" pitchFamily="34" charset="0"/>
              </a:rPr>
              <a:t>met de gelovige Abraham</a:t>
            </a:r>
            <a:r>
              <a:rPr lang="nl-NL" sz="17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(Gal.3:6-9)</a:t>
            </a:r>
            <a:endParaRPr lang="nl-NL" sz="1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46" r="-150"/>
          <a:stretch/>
        </p:blipFill>
        <p:spPr bwMode="auto">
          <a:xfrm>
            <a:off x="4699322" y="3933056"/>
            <a:ext cx="4444678" cy="273630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hthoek 1"/>
          <p:cNvSpPr/>
          <p:nvPr/>
        </p:nvSpPr>
        <p:spPr>
          <a:xfrm>
            <a:off x="-23950" y="2385111"/>
            <a:ext cx="4572000" cy="923330"/>
          </a:xfrm>
          <a:prstGeom prst="rect">
            <a:avLst/>
          </a:prstGeom>
        </p:spPr>
        <p:txBody>
          <a:bodyPr>
            <a:spAutoFit/>
          </a:bodyPr>
          <a:lstStyle/>
          <a:p>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hij </a:t>
            </a:r>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(Abraham) </a:t>
            </a:r>
            <a:r>
              <a:rPr lang="nl-NL"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geloofde</a:t>
            </a:r>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in de </a:t>
            </a:r>
            <a:r>
              <a:rPr lang="nl-NL" i="1"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i="1" dirty="0">
                <a:solidFill>
                  <a:schemeClr val="bg1"/>
                </a:solidFill>
                <a:latin typeface="Verdana" panose="020B0604030504040204" pitchFamily="34" charset="0"/>
                <a:ea typeface="Verdana" panose="020B0604030504040204" pitchFamily="34" charset="0"/>
                <a:cs typeface="Verdana" panose="020B0604030504040204" pitchFamily="34" charset="0"/>
              </a:rPr>
              <a:t>, en Hij rekende het hem toe als gerechtigheid</a:t>
            </a:r>
            <a:r>
              <a:rPr lang="nl-NL"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1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(Gen.15:6)</a:t>
            </a:r>
            <a:endParaRPr lang="nl-NL" sz="11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572381">
            <a:off x="4097513" y="-52140"/>
            <a:ext cx="2200275"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jdelijke aanduiding voor dianummer 4"/>
          <p:cNvSpPr>
            <a:spLocks noGrp="1"/>
          </p:cNvSpPr>
          <p:nvPr>
            <p:ph type="sldNum" sz="quarter" idx="12"/>
          </p:nvPr>
        </p:nvSpPr>
        <p:spPr/>
        <p:txBody>
          <a:bodyPr/>
          <a:lstStyle/>
          <a:p>
            <a:fld id="{343975DD-2912-4920-8492-59C14F58C9E2}" type="slidenum">
              <a:rPr lang="nl-NL" smtClean="0"/>
              <a:t>14</a:t>
            </a:fld>
            <a:endParaRPr lang="nl-NL"/>
          </a:p>
        </p:txBody>
      </p:sp>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9" y="1124744"/>
            <a:ext cx="4535487"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14341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00"/>
                                        <p:tgtEl>
                                          <p:spTgt spid="205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9525"/>
            <a:ext cx="4535487"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376" t="10451" r="17547" b="69806"/>
          <a:stretch/>
        </p:blipFill>
        <p:spPr bwMode="auto">
          <a:xfrm>
            <a:off x="844951" y="3501008"/>
            <a:ext cx="2951545" cy="667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794" r="14363"/>
          <a:stretch/>
        </p:blipFill>
        <p:spPr bwMode="auto">
          <a:xfrm>
            <a:off x="4582949" y="3505928"/>
            <a:ext cx="4574189" cy="3312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2309937"/>
            <a:ext cx="4754563"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jdelijke aanduiding voor dianummer 1"/>
          <p:cNvSpPr>
            <a:spLocks noGrp="1"/>
          </p:cNvSpPr>
          <p:nvPr>
            <p:ph type="sldNum" sz="quarter" idx="12"/>
          </p:nvPr>
        </p:nvSpPr>
        <p:spPr/>
        <p:txBody>
          <a:bodyPr/>
          <a:lstStyle/>
          <a:p>
            <a:fld id="{343975DD-2912-4920-8492-59C14F58C9E2}" type="slidenum">
              <a:rPr lang="nl-NL" smtClean="0"/>
              <a:t>15</a:t>
            </a:fld>
            <a:endParaRPr lang="nl-NL"/>
          </a:p>
        </p:txBody>
      </p:sp>
      <p:pic>
        <p:nvPicPr>
          <p:cNvPr id="1229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3" y="1268760"/>
            <a:ext cx="4535487"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96" y="4005064"/>
            <a:ext cx="4754563" cy="188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0985" y="5565775"/>
            <a:ext cx="3419475" cy="129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50632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0"/>
                                        <p:tgtEl>
                                          <p:spTgt spid="2050"/>
                                        </p:tgtEl>
                                      </p:cBhvr>
                                    </p:animEffect>
                                  </p:childTnLst>
                                </p:cTn>
                              </p:par>
                              <p:par>
                                <p:cTn id="8" presetID="10" presetClass="entr" presetSubtype="0" fill="hold" nodeType="withEffect">
                                  <p:stCondLst>
                                    <p:cond delay="0"/>
                                  </p:stCondLst>
                                  <p:childTnLst>
                                    <p:set>
                                      <p:cBhvr>
                                        <p:cTn id="9" dur="1" fill="hold">
                                          <p:stCondLst>
                                            <p:cond delay="0"/>
                                          </p:stCondLst>
                                        </p:cTn>
                                        <p:tgtEl>
                                          <p:spTgt spid="7171"/>
                                        </p:tgtEl>
                                        <p:attrNameLst>
                                          <p:attrName>style.visibility</p:attrName>
                                        </p:attrNameLst>
                                      </p:cBhvr>
                                      <p:to>
                                        <p:strVal val="visible"/>
                                      </p:to>
                                    </p:set>
                                    <p:animEffect transition="in" filter="fade">
                                      <p:cBhvr>
                                        <p:cTn id="10" dur="500"/>
                                        <p:tgtEl>
                                          <p:spTgt spid="717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292"/>
                                        </p:tgtEl>
                                        <p:attrNameLst>
                                          <p:attrName>style.visibility</p:attrName>
                                        </p:attrNameLst>
                                      </p:cBhvr>
                                      <p:to>
                                        <p:strVal val="visible"/>
                                      </p:to>
                                    </p:set>
                                    <p:animEffect transition="in" filter="fade">
                                      <p:cBhvr>
                                        <p:cTn id="15" dur="500"/>
                                        <p:tgtEl>
                                          <p:spTgt spid="1229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293"/>
                                        </p:tgtEl>
                                        <p:attrNameLst>
                                          <p:attrName>style.visibility</p:attrName>
                                        </p:attrNameLst>
                                      </p:cBhvr>
                                      <p:to>
                                        <p:strVal val="visible"/>
                                      </p:to>
                                    </p:set>
                                    <p:animEffect transition="in" filter="fade">
                                      <p:cBhvr>
                                        <p:cTn id="20" dur="500"/>
                                        <p:tgtEl>
                                          <p:spTgt spid="12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44624"/>
            <a:ext cx="4535487"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376" t="10451" r="17547" b="69806"/>
          <a:stretch/>
        </p:blipFill>
        <p:spPr bwMode="auto">
          <a:xfrm>
            <a:off x="844951" y="3501008"/>
            <a:ext cx="2951545" cy="667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794" r="14363"/>
          <a:stretch/>
        </p:blipFill>
        <p:spPr bwMode="auto">
          <a:xfrm>
            <a:off x="4582949" y="3505928"/>
            <a:ext cx="4574189" cy="3312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2309937"/>
            <a:ext cx="4754563"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hoek 1"/>
          <p:cNvSpPr/>
          <p:nvPr/>
        </p:nvSpPr>
        <p:spPr>
          <a:xfrm>
            <a:off x="35496" y="4228053"/>
            <a:ext cx="4572000" cy="2585323"/>
          </a:xfrm>
          <a:prstGeom prst="rect">
            <a:avLst/>
          </a:prstGeom>
        </p:spPr>
        <p:txBody>
          <a:bodyPr>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Ex.3:15 Voorts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zeide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God tot Mozes: Aldus zult gij tot de Israëlieten zeggen: De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de God uwer vaderen, de God van Abraham, de God van </a:t>
            </a:r>
            <a:r>
              <a:rPr lang="nl-NL" dirty="0" err="1">
                <a:solidFill>
                  <a:schemeClr val="bg1"/>
                </a:solidFill>
                <a:latin typeface="Verdana" panose="020B0604030504040204" pitchFamily="34" charset="0"/>
                <a:ea typeface="Verdana" panose="020B0604030504040204" pitchFamily="34" charset="0"/>
                <a:cs typeface="Verdana" panose="020B0604030504040204" pitchFamily="34" charset="0"/>
              </a:rPr>
              <a:t>Isaak</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en de God van Jakob, heeft mij tot u gezonden; dit is mijn naam voor eeuwig en </a:t>
            </a:r>
            <a:endPar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zo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wil Ik aangeroepen worden</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van geslacht tot geslacht.</a:t>
            </a:r>
          </a:p>
        </p:txBody>
      </p:sp>
      <p:sp>
        <p:nvSpPr>
          <p:cNvPr id="5" name="Tijdelijke aanduiding voor dianummer 4"/>
          <p:cNvSpPr>
            <a:spLocks noGrp="1"/>
          </p:cNvSpPr>
          <p:nvPr>
            <p:ph type="sldNum" sz="quarter" idx="12"/>
          </p:nvPr>
        </p:nvSpPr>
        <p:spPr/>
        <p:txBody>
          <a:bodyPr/>
          <a:lstStyle/>
          <a:p>
            <a:fld id="{343975DD-2912-4920-8492-59C14F58C9E2}" type="slidenum">
              <a:rPr lang="nl-NL" smtClean="0"/>
              <a:t>16</a:t>
            </a:fld>
            <a:endParaRPr lang="nl-NL"/>
          </a:p>
        </p:txBody>
      </p:sp>
      <p:pic>
        <p:nvPicPr>
          <p:cNvPr id="1331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96" y="1439969"/>
            <a:ext cx="4535487"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87009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fade">
                                      <p:cBhvr>
                                        <p:cTn id="7" dur="500"/>
                                        <p:tgtEl>
                                          <p:spTgt spid="717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9525"/>
            <a:ext cx="4535487"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94" r="14363"/>
          <a:stretch/>
        </p:blipFill>
        <p:spPr bwMode="auto">
          <a:xfrm>
            <a:off x="4582949" y="3505928"/>
            <a:ext cx="4574189" cy="3312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7376" t="10451" r="17547" b="69806"/>
          <a:stretch/>
        </p:blipFill>
        <p:spPr bwMode="auto">
          <a:xfrm>
            <a:off x="833707" y="3697223"/>
            <a:ext cx="2951545" cy="667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3925" y="2204864"/>
            <a:ext cx="4754563"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el 1"/>
          <p:cNvSpPr txBox="1">
            <a:spLocks/>
          </p:cNvSpPr>
          <p:nvPr/>
        </p:nvSpPr>
        <p:spPr>
          <a:xfrm>
            <a:off x="35496" y="5003050"/>
            <a:ext cx="5112568" cy="586190"/>
          </a:xfrm>
          <a:prstGeom prst="roundRect">
            <a:avLst>
              <a:gd name="adj" fmla="val 5743"/>
            </a:avLst>
          </a:prstGeom>
          <a:noFill/>
          <a:effectLst>
            <a:softEdge rad="127000"/>
          </a:effectLst>
        </p:spPr>
        <p:txBody>
          <a:bodyPr lIns="108000" tIns="108000" rIns="108000" bIns="36000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2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Een werkwoord duidt op verandering</a:t>
            </a:r>
          </a:p>
        </p:txBody>
      </p:sp>
      <p:sp>
        <p:nvSpPr>
          <p:cNvPr id="9" name="Titel 1"/>
          <p:cNvSpPr txBox="1">
            <a:spLocks/>
          </p:cNvSpPr>
          <p:nvPr/>
        </p:nvSpPr>
        <p:spPr>
          <a:xfrm>
            <a:off x="35496" y="5445224"/>
            <a:ext cx="4896544" cy="576064"/>
          </a:xfrm>
          <a:prstGeom prst="roundRect">
            <a:avLst>
              <a:gd name="adj" fmla="val 5743"/>
            </a:avLst>
          </a:prstGeom>
          <a:noFill/>
          <a:effectLst>
            <a:softEdge rad="127000"/>
          </a:effectLst>
        </p:spPr>
        <p:txBody>
          <a:bodyPr lIns="108000" tIns="108000" rIns="108000" bIns="36000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2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Zelfstandig naamwoord legt vast</a:t>
            </a:r>
            <a:endPar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itel 1"/>
          <p:cNvSpPr txBox="1">
            <a:spLocks/>
          </p:cNvSpPr>
          <p:nvPr/>
        </p:nvSpPr>
        <p:spPr>
          <a:xfrm>
            <a:off x="35496" y="5999587"/>
            <a:ext cx="4896544" cy="669773"/>
          </a:xfrm>
          <a:prstGeom prst="roundRect">
            <a:avLst>
              <a:gd name="adj" fmla="val 5743"/>
            </a:avLst>
          </a:prstGeom>
          <a:noFill/>
          <a:effectLst>
            <a:softEdge rad="127000"/>
          </a:effectLst>
        </p:spPr>
        <p:txBody>
          <a:bodyPr lIns="108000" tIns="108000" rIns="108000" bIns="36000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20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“Hij veroorzaakt te worden”</a:t>
            </a:r>
          </a:p>
        </p:txBody>
      </p:sp>
      <p:sp>
        <p:nvSpPr>
          <p:cNvPr id="2" name="Tijdelijke aanduiding voor dianummer 1"/>
          <p:cNvSpPr>
            <a:spLocks noGrp="1"/>
          </p:cNvSpPr>
          <p:nvPr>
            <p:ph type="sldNum" sz="quarter" idx="12"/>
          </p:nvPr>
        </p:nvSpPr>
        <p:spPr/>
        <p:txBody>
          <a:bodyPr/>
          <a:lstStyle/>
          <a:p>
            <a:fld id="{343975DD-2912-4920-8492-59C14F58C9E2}" type="slidenum">
              <a:rPr lang="nl-NL" smtClean="0"/>
              <a:t>17</a:t>
            </a:fld>
            <a:endParaRPr lang="nl-NL"/>
          </a:p>
        </p:txBody>
      </p:sp>
      <p:pic>
        <p:nvPicPr>
          <p:cNvPr id="1433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2" y="1410271"/>
            <a:ext cx="4535487"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27" y="4365104"/>
            <a:ext cx="5022850" cy="8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17237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fade">
                                      <p:cBhvr>
                                        <p:cTn id="12" dur="500"/>
                                        <p:tgtEl>
                                          <p:spTgt spid="143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44624"/>
            <a:ext cx="4535487"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1"/>
          <p:cNvSpPr txBox="1">
            <a:spLocks/>
          </p:cNvSpPr>
          <p:nvPr/>
        </p:nvSpPr>
        <p:spPr>
          <a:xfrm>
            <a:off x="-504" y="3505928"/>
            <a:ext cx="4536000" cy="3384000"/>
          </a:xfrm>
          <a:prstGeom prst="roundRect">
            <a:avLst>
              <a:gd name="adj" fmla="val 5743"/>
            </a:avLst>
          </a:prstGeom>
          <a:noFill/>
          <a:effectLst>
            <a:softEdge rad="127000"/>
          </a:effectLst>
        </p:spPr>
        <p:txBody>
          <a:bodyPr lIns="360000" tIns="360000" rIns="360000" bIns="36000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Gen.4:26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En ook aan Set werd een zoon geboren, en hij noemde hem </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Enos</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Toen begon men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2000" b="1" i="1" dirty="0">
                <a:solidFill>
                  <a:schemeClr val="bg1"/>
                </a:solidFill>
                <a:latin typeface="Verdana" panose="020B0604030504040204" pitchFamily="34" charset="0"/>
                <a:ea typeface="Verdana" panose="020B0604030504040204" pitchFamily="34" charset="0"/>
                <a:cs typeface="Verdana" panose="020B0604030504040204" pitchFamily="34" charset="0"/>
              </a:rPr>
              <a:t>naam</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 des Heren aan te roepen</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94" r="14363"/>
          <a:stretch/>
        </p:blipFill>
        <p:spPr bwMode="auto">
          <a:xfrm>
            <a:off x="4582949" y="3505928"/>
            <a:ext cx="4574189" cy="3312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74" y="5301208"/>
            <a:ext cx="4498975"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3925" y="2204864"/>
            <a:ext cx="4754563"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jdelijke aanduiding voor dianummer 1"/>
          <p:cNvSpPr>
            <a:spLocks noGrp="1"/>
          </p:cNvSpPr>
          <p:nvPr>
            <p:ph type="sldNum" sz="quarter" idx="12"/>
          </p:nvPr>
        </p:nvSpPr>
        <p:spPr/>
        <p:txBody>
          <a:bodyPr/>
          <a:lstStyle/>
          <a:p>
            <a:fld id="{343975DD-2912-4920-8492-59C14F58C9E2}" type="slidenum">
              <a:rPr lang="nl-NL" smtClean="0"/>
              <a:t>18</a:t>
            </a:fld>
            <a:endParaRPr lang="nl-NL"/>
          </a:p>
        </p:txBody>
      </p:sp>
      <p:pic>
        <p:nvPicPr>
          <p:cNvPr id="1536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3" y="1340644"/>
            <a:ext cx="4535487"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0712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62" y="44624"/>
            <a:ext cx="4535487"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1"/>
          <p:cNvSpPr txBox="1">
            <a:spLocks/>
          </p:cNvSpPr>
          <p:nvPr/>
        </p:nvSpPr>
        <p:spPr>
          <a:xfrm>
            <a:off x="-504" y="3505928"/>
            <a:ext cx="4536000" cy="3384000"/>
          </a:xfrm>
          <a:prstGeom prst="roundRect">
            <a:avLst>
              <a:gd name="adj" fmla="val 5743"/>
            </a:avLst>
          </a:prstGeom>
          <a:noFill/>
          <a:effectLst>
            <a:softEdge rad="127000"/>
          </a:effectLst>
        </p:spPr>
        <p:txBody>
          <a:bodyPr lIns="180000" tIns="180000" rIns="180000" bIns="36000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Gen.12:8 en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hij bouwde daar een altaar voor de </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en riep de </a:t>
            </a:r>
            <a:r>
              <a:rPr lang="nl-NL" sz="2000" b="1" i="1" dirty="0">
                <a:solidFill>
                  <a:schemeClr val="bg1"/>
                </a:solidFill>
                <a:latin typeface="Verdana" panose="020B0604030504040204" pitchFamily="34" charset="0"/>
                <a:ea typeface="Verdana" panose="020B0604030504040204" pitchFamily="34" charset="0"/>
                <a:cs typeface="Verdana" panose="020B0604030504040204" pitchFamily="34" charset="0"/>
              </a:rPr>
              <a:t>naam</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 des Heren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aan. </a:t>
            </a:r>
            <a:endPar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just"/>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Gen13:4; 21:33; 26:25 enz.</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94" r="14363"/>
          <a:stretch/>
        </p:blipFill>
        <p:spPr bwMode="auto">
          <a:xfrm>
            <a:off x="4582949" y="3505928"/>
            <a:ext cx="4574189" cy="3312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925" y="2204864"/>
            <a:ext cx="4754563"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50" y="5161928"/>
            <a:ext cx="4608513"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jdelijke aanduiding voor dianummer 1"/>
          <p:cNvSpPr>
            <a:spLocks noGrp="1"/>
          </p:cNvSpPr>
          <p:nvPr>
            <p:ph type="sldNum" sz="quarter" idx="12"/>
          </p:nvPr>
        </p:nvSpPr>
        <p:spPr/>
        <p:txBody>
          <a:bodyPr/>
          <a:lstStyle/>
          <a:p>
            <a:fld id="{343975DD-2912-4920-8492-59C14F58C9E2}" type="slidenum">
              <a:rPr lang="nl-NL" smtClean="0"/>
              <a:t>19</a:t>
            </a:fld>
            <a:endParaRPr lang="nl-NL"/>
          </a:p>
        </p:txBody>
      </p:sp>
      <p:pic>
        <p:nvPicPr>
          <p:cNvPr id="1638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96" y="1268760"/>
            <a:ext cx="4535487"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83084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fade">
                                      <p:cBhvr>
                                        <p:cTn id="12"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mg2.wikia.nocookie.net/__cb20070324233632/stad/images/2/21/Davids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88640"/>
            <a:ext cx="5696074" cy="6572393"/>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8"/>
          <p:cNvSpPr txBox="1"/>
          <p:nvPr/>
        </p:nvSpPr>
        <p:spPr>
          <a:xfrm rot="18014780">
            <a:off x="1753235" y="1840072"/>
            <a:ext cx="5579745" cy="3167380"/>
          </a:xfrm>
          <a:prstGeom prst="rect">
            <a:avLst/>
          </a:prstGeom>
          <a:solidFill>
            <a:srgbClr val="000000">
              <a:alpha val="50196"/>
            </a:srgbClr>
          </a:solidFill>
          <a:ln w="76200">
            <a:solidFill>
              <a:sysClr val="windowText" lastClr="000000"/>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nl-NL" sz="7200">
                <a:solidFill>
                  <a:schemeClr val="bg1"/>
                </a:solidFill>
                <a:effectLst/>
                <a:latin typeface="Arial Black"/>
                <a:ea typeface="Calibri"/>
                <a:cs typeface="Times New Roman"/>
              </a:rPr>
              <a:t>Je suis</a:t>
            </a:r>
            <a:endParaRPr lang="nl-NL" sz="1100">
              <a:solidFill>
                <a:schemeClr val="bg1"/>
              </a:solidFill>
              <a:effectLst/>
              <a:latin typeface="Calibri"/>
              <a:ea typeface="Calibri"/>
              <a:cs typeface="Times New Roman"/>
            </a:endParaRPr>
          </a:p>
          <a:p>
            <a:pPr algn="ctr">
              <a:lnSpc>
                <a:spcPct val="115000"/>
              </a:lnSpc>
              <a:spcAft>
                <a:spcPts val="1000"/>
              </a:spcAft>
            </a:pPr>
            <a:r>
              <a:rPr lang="nl-NL" sz="7200">
                <a:solidFill>
                  <a:schemeClr val="bg1"/>
                </a:solidFill>
                <a:effectLst/>
                <a:latin typeface="Arial Black"/>
                <a:ea typeface="Calibri"/>
                <a:cs typeface="Times New Roman"/>
              </a:rPr>
              <a:t>Charlie</a:t>
            </a:r>
            <a:endParaRPr lang="nl-NL" sz="1100">
              <a:solidFill>
                <a:schemeClr val="bg1"/>
              </a:solidFill>
              <a:effectLst/>
              <a:latin typeface="Calibri"/>
              <a:ea typeface="Calibri"/>
              <a:cs typeface="Times New Roman"/>
            </a:endParaRPr>
          </a:p>
        </p:txBody>
      </p:sp>
      <p:sp>
        <p:nvSpPr>
          <p:cNvPr id="4" name="Tekstvak 7"/>
          <p:cNvSpPr txBox="1"/>
          <p:nvPr/>
        </p:nvSpPr>
        <p:spPr>
          <a:xfrm rot="3586864">
            <a:off x="1811020" y="1837532"/>
            <a:ext cx="5579745" cy="3167380"/>
          </a:xfrm>
          <a:prstGeom prst="rect">
            <a:avLst/>
          </a:prstGeom>
          <a:solidFill>
            <a:srgbClr val="000000">
              <a:alpha val="50196"/>
            </a:srgbClr>
          </a:solidFill>
          <a:ln w="76200">
            <a:solidFill>
              <a:sysClr val="windowText" lastClr="000000"/>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nl-NL" sz="7200" dirty="0">
                <a:solidFill>
                  <a:schemeClr val="bg1"/>
                </a:solidFill>
                <a:effectLst/>
                <a:latin typeface="Arial Black"/>
                <a:ea typeface="Calibri"/>
                <a:cs typeface="Times New Roman"/>
              </a:rPr>
              <a:t>Ik ben</a:t>
            </a:r>
            <a:endParaRPr lang="nl-NL" sz="1100" dirty="0">
              <a:solidFill>
                <a:schemeClr val="bg1"/>
              </a:solidFill>
              <a:effectLst/>
              <a:latin typeface="Calibri"/>
              <a:ea typeface="Calibri"/>
              <a:cs typeface="Times New Roman"/>
            </a:endParaRPr>
          </a:p>
          <a:p>
            <a:pPr algn="ctr">
              <a:lnSpc>
                <a:spcPct val="115000"/>
              </a:lnSpc>
              <a:spcAft>
                <a:spcPts val="1000"/>
              </a:spcAft>
            </a:pPr>
            <a:r>
              <a:rPr lang="nl-NL" sz="7200" dirty="0" err="1">
                <a:solidFill>
                  <a:schemeClr val="bg1"/>
                </a:solidFill>
                <a:effectLst/>
                <a:latin typeface="Arial Black"/>
                <a:ea typeface="Calibri"/>
                <a:cs typeface="Times New Roman"/>
              </a:rPr>
              <a:t>Charlie</a:t>
            </a:r>
            <a:endParaRPr lang="nl-NL" sz="1100" dirty="0">
              <a:solidFill>
                <a:schemeClr val="bg1"/>
              </a:solidFill>
              <a:effectLst/>
              <a:latin typeface="Calibri"/>
              <a:ea typeface="Calibri"/>
              <a:cs typeface="Times New Roman"/>
            </a:endParaRPr>
          </a:p>
          <a:p>
            <a:pPr>
              <a:lnSpc>
                <a:spcPct val="115000"/>
              </a:lnSpc>
              <a:spcAft>
                <a:spcPts val="1000"/>
              </a:spcAft>
            </a:pPr>
            <a:r>
              <a:rPr lang="nl-NL" sz="1100" dirty="0">
                <a:solidFill>
                  <a:schemeClr val="bg1"/>
                </a:solidFill>
                <a:effectLst/>
                <a:latin typeface="Calibri"/>
                <a:ea typeface="Calibri"/>
                <a:cs typeface="Times New Roman"/>
              </a:rPr>
              <a:t> </a:t>
            </a:r>
          </a:p>
        </p:txBody>
      </p:sp>
      <p:sp>
        <p:nvSpPr>
          <p:cNvPr id="5" name="Tekstvak 6"/>
          <p:cNvSpPr txBox="1"/>
          <p:nvPr/>
        </p:nvSpPr>
        <p:spPr>
          <a:xfrm>
            <a:off x="1796733" y="1853089"/>
            <a:ext cx="5579745" cy="3167380"/>
          </a:xfrm>
          <a:prstGeom prst="rect">
            <a:avLst/>
          </a:prstGeom>
          <a:solidFill>
            <a:srgbClr val="E7E200">
              <a:alpha val="69804"/>
            </a:srgbClr>
          </a:solidFill>
          <a:ln w="76200">
            <a:solidFill>
              <a:sysClr val="windowText" lastClr="000000"/>
            </a:solidFill>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1000"/>
              </a:spcAft>
              <a:buClrTx/>
              <a:buSzTx/>
              <a:buFontTx/>
              <a:buNone/>
              <a:tabLst/>
              <a:defRPr/>
            </a:pPr>
            <a:r>
              <a:rPr kumimoji="0" lang="nl-NL" sz="7200" b="0" i="0" u="none" strike="noStrike" kern="0" cap="none" spc="0" normalizeH="0" baseline="0" noProof="0">
                <a:ln>
                  <a:noFill/>
                </a:ln>
                <a:solidFill>
                  <a:sysClr val="windowText" lastClr="000000"/>
                </a:solidFill>
                <a:effectLst/>
                <a:uLnTx/>
                <a:uFillTx/>
                <a:latin typeface="Arial Black"/>
                <a:ea typeface="Calibri"/>
                <a:cs typeface="Times New Roman"/>
              </a:rPr>
              <a:t>Ik ben</a:t>
            </a:r>
            <a:endParaRPr kumimoji="0" lang="nl-NL" sz="1100" b="0" i="0" u="none" strike="noStrike" kern="0" cap="none" spc="0" normalizeH="0" baseline="0" noProof="0">
              <a:ln>
                <a:noFill/>
              </a:ln>
              <a:solidFill>
                <a:sysClr val="windowText" lastClr="000000"/>
              </a:solidFill>
              <a:effectLst/>
              <a:uLnTx/>
              <a:uFillTx/>
              <a:latin typeface="Calibri"/>
              <a:ea typeface="Calibri"/>
              <a:cs typeface="Times New Roman"/>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nl-NL" sz="7200" b="0" i="0" u="none" strike="noStrike" kern="0" cap="none" spc="0" normalizeH="0" baseline="0" noProof="0">
                <a:ln>
                  <a:noFill/>
                </a:ln>
                <a:solidFill>
                  <a:sysClr val="windowText" lastClr="000000"/>
                </a:solidFill>
                <a:effectLst/>
                <a:uLnTx/>
                <a:uFillTx/>
                <a:latin typeface="Arial Black"/>
                <a:ea typeface="Calibri"/>
                <a:cs typeface="Times New Roman"/>
              </a:rPr>
              <a:t>Judah</a:t>
            </a:r>
            <a:endParaRPr kumimoji="0" lang="nl-NL"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2" name="Tijdelijke aanduiding voor dianummer 1"/>
          <p:cNvSpPr>
            <a:spLocks noGrp="1"/>
          </p:cNvSpPr>
          <p:nvPr>
            <p:ph type="sldNum" sz="quarter" idx="12"/>
          </p:nvPr>
        </p:nvSpPr>
        <p:spPr/>
        <p:txBody>
          <a:bodyPr/>
          <a:lstStyle/>
          <a:p>
            <a:fld id="{343975DD-2912-4920-8492-59C14F58C9E2}" type="slidenum">
              <a:rPr lang="nl-NL" smtClean="0"/>
              <a:t>2</a:t>
            </a:fld>
            <a:endParaRPr lang="nl-NL"/>
          </a:p>
        </p:txBody>
      </p:sp>
      <p:sp>
        <p:nvSpPr>
          <p:cNvPr id="6" name="Tekstvak 5"/>
          <p:cNvSpPr txBox="1"/>
          <p:nvPr/>
        </p:nvSpPr>
        <p:spPr>
          <a:xfrm>
            <a:off x="2771800" y="5991671"/>
            <a:ext cx="3456384" cy="461665"/>
          </a:xfrm>
          <a:prstGeom prst="rect">
            <a:avLst/>
          </a:prstGeom>
          <a:noFill/>
        </p:spPr>
        <p:txBody>
          <a:bodyPr wrap="square" rtlCol="0">
            <a:spAutoFit/>
          </a:bodyPr>
          <a:lstStyle/>
          <a:p>
            <a:pPr algn="ctr"/>
            <a:r>
              <a:rPr lang="nl-NL" sz="2400" b="1" smtClean="0">
                <a:solidFill>
                  <a:schemeClr val="bg1"/>
                </a:solidFill>
                <a:latin typeface="Verdana" panose="020B0604030504040204" pitchFamily="34" charset="0"/>
                <a:ea typeface="Verdana" panose="020B0604030504040204" pitchFamily="34" charset="0"/>
                <a:cs typeface="Verdana" panose="020B0604030504040204" pitchFamily="34" charset="0"/>
              </a:rPr>
              <a:t>IDENTIFICATIE ?</a:t>
            </a:r>
            <a:endParaRPr lang="nl-NL" sz="2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446176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style.rotation</p:attrName>
                                        </p:attrNameLst>
                                      </p:cBhvr>
                                      <p:tavLst>
                                        <p:tav tm="0">
                                          <p:val>
                                            <p:fltVal val="720"/>
                                          </p:val>
                                        </p:tav>
                                        <p:tav tm="100000">
                                          <p:val>
                                            <p:fltVal val="0"/>
                                          </p:val>
                                        </p:tav>
                                      </p:tavLst>
                                    </p:anim>
                                    <p:anim calcmode="lin" valueType="num">
                                      <p:cBhvr>
                                        <p:cTn id="14" dur="2000" fill="hold"/>
                                        <p:tgtEl>
                                          <p:spTgt spid="3"/>
                                        </p:tgtEl>
                                        <p:attrNameLst>
                                          <p:attrName>ppt_h</p:attrName>
                                        </p:attrNameLst>
                                      </p:cBhvr>
                                      <p:tavLst>
                                        <p:tav tm="0">
                                          <p:val>
                                            <p:fltVal val="0"/>
                                          </p:val>
                                        </p:tav>
                                        <p:tav tm="100000">
                                          <p:val>
                                            <p:strVal val="#ppt_h"/>
                                          </p:val>
                                        </p:tav>
                                      </p:tavLst>
                                    </p:anim>
                                    <p:anim calcmode="lin" valueType="num">
                                      <p:cBhvr>
                                        <p:cTn id="15"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2000"/>
                                        <p:tgtEl>
                                          <p:spTgt spid="4"/>
                                        </p:tgtEl>
                                      </p:cBhvr>
                                    </p:animEffect>
                                    <p:anim calcmode="lin" valueType="num">
                                      <p:cBhvr>
                                        <p:cTn id="21" dur="2000" fill="hold"/>
                                        <p:tgtEl>
                                          <p:spTgt spid="4"/>
                                        </p:tgtEl>
                                        <p:attrNameLst>
                                          <p:attrName>style.rotation</p:attrName>
                                        </p:attrNameLst>
                                      </p:cBhvr>
                                      <p:tavLst>
                                        <p:tav tm="0">
                                          <p:val>
                                            <p:fltVal val="720"/>
                                          </p:val>
                                        </p:tav>
                                        <p:tav tm="100000">
                                          <p:val>
                                            <p:fltVal val="0"/>
                                          </p:val>
                                        </p:tav>
                                      </p:tavLst>
                                    </p:anim>
                                    <p:anim calcmode="lin" valueType="num">
                                      <p:cBhvr>
                                        <p:cTn id="22" dur="2000" fill="hold"/>
                                        <p:tgtEl>
                                          <p:spTgt spid="4"/>
                                        </p:tgtEl>
                                        <p:attrNameLst>
                                          <p:attrName>ppt_h</p:attrName>
                                        </p:attrNameLst>
                                      </p:cBhvr>
                                      <p:tavLst>
                                        <p:tav tm="0">
                                          <p:val>
                                            <p:fltVal val="0"/>
                                          </p:val>
                                        </p:tav>
                                        <p:tav tm="100000">
                                          <p:val>
                                            <p:strVal val="#ppt_h"/>
                                          </p:val>
                                        </p:tav>
                                      </p:tavLst>
                                    </p:anim>
                                    <p:anim calcmode="lin" valueType="num">
                                      <p:cBhvr>
                                        <p:cTn id="23"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5"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2000"/>
                                        <p:tgtEl>
                                          <p:spTgt spid="5"/>
                                        </p:tgtEl>
                                      </p:cBhvr>
                                    </p:animEffect>
                                    <p:anim calcmode="lin" valueType="num">
                                      <p:cBhvr>
                                        <p:cTn id="34" dur="2000" fill="hold"/>
                                        <p:tgtEl>
                                          <p:spTgt spid="5"/>
                                        </p:tgtEl>
                                        <p:attrNameLst>
                                          <p:attrName>style.rotation</p:attrName>
                                        </p:attrNameLst>
                                      </p:cBhvr>
                                      <p:tavLst>
                                        <p:tav tm="0">
                                          <p:val>
                                            <p:fltVal val="720"/>
                                          </p:val>
                                        </p:tav>
                                        <p:tav tm="100000">
                                          <p:val>
                                            <p:fltVal val="0"/>
                                          </p:val>
                                        </p:tav>
                                      </p:tavLst>
                                    </p:anim>
                                    <p:anim calcmode="lin" valueType="num">
                                      <p:cBhvr>
                                        <p:cTn id="35" dur="2000" fill="hold"/>
                                        <p:tgtEl>
                                          <p:spTgt spid="5"/>
                                        </p:tgtEl>
                                        <p:attrNameLst>
                                          <p:attrName>ppt_h</p:attrName>
                                        </p:attrNameLst>
                                      </p:cBhvr>
                                      <p:tavLst>
                                        <p:tav tm="0">
                                          <p:val>
                                            <p:fltVal val="0"/>
                                          </p:val>
                                        </p:tav>
                                        <p:tav tm="100000">
                                          <p:val>
                                            <p:strVal val="#ppt_h"/>
                                          </p:val>
                                        </p:tav>
                                      </p:tavLst>
                                    </p:anim>
                                    <p:anim calcmode="lin" valueType="num">
                                      <p:cBhvr>
                                        <p:cTn id="36"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4535487"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1"/>
          <p:cNvSpPr txBox="1">
            <a:spLocks/>
          </p:cNvSpPr>
          <p:nvPr/>
        </p:nvSpPr>
        <p:spPr>
          <a:xfrm>
            <a:off x="-504" y="3505928"/>
            <a:ext cx="4572000" cy="3384000"/>
          </a:xfrm>
          <a:prstGeom prst="roundRect">
            <a:avLst>
              <a:gd name="adj" fmla="val 5743"/>
            </a:avLst>
          </a:prstGeom>
          <a:noFill/>
          <a:effectLst>
            <a:softEdge rad="127000"/>
          </a:effectLst>
        </p:spPr>
        <p:txBody>
          <a:bodyPr lIns="108000" tIns="108000" rIns="108000" bIns="10800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Ex.3:15 </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2000" b="1"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de God uwer vaderen</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de God van Abraham, de God van </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Isaak</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en de God van Jakob, heeft mij tot u gezonden; dit is mijn </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naam</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voor eeuwig en zo wil Ik aangeroepen worden van geslacht tot geslacht. </a:t>
            </a:r>
            <a:endPar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94" r="14363"/>
          <a:stretch/>
        </p:blipFill>
        <p:spPr bwMode="auto">
          <a:xfrm>
            <a:off x="4582949" y="3505928"/>
            <a:ext cx="4574189" cy="3312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925" y="2165921"/>
            <a:ext cx="4754563"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92" y="5610705"/>
            <a:ext cx="4651375" cy="122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jdelijke aanduiding voor dianummer 1"/>
          <p:cNvSpPr>
            <a:spLocks noGrp="1"/>
          </p:cNvSpPr>
          <p:nvPr>
            <p:ph type="sldNum" sz="quarter" idx="12"/>
          </p:nvPr>
        </p:nvSpPr>
        <p:spPr/>
        <p:txBody>
          <a:bodyPr/>
          <a:lstStyle/>
          <a:p>
            <a:fld id="{343975DD-2912-4920-8492-59C14F58C9E2}" type="slidenum">
              <a:rPr lang="nl-NL" smtClean="0"/>
              <a:t>20</a:t>
            </a:fld>
            <a:endParaRPr lang="nl-NL"/>
          </a:p>
        </p:txBody>
      </p:sp>
      <p:pic>
        <p:nvPicPr>
          <p:cNvPr id="1741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496" y="1428394"/>
            <a:ext cx="4535487"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73336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267"/>
                                        </p:tgtEl>
                                        <p:attrNameLst>
                                          <p:attrName>style.visibility</p:attrName>
                                        </p:attrNameLst>
                                      </p:cBhvr>
                                      <p:to>
                                        <p:strVal val="visible"/>
                                      </p:to>
                                    </p:set>
                                    <p:animEffect transition="in" filter="fade">
                                      <p:cBhvr>
                                        <p:cTn id="11"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4535487"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el 1"/>
          <p:cNvSpPr txBox="1">
            <a:spLocks/>
          </p:cNvSpPr>
          <p:nvPr/>
        </p:nvSpPr>
        <p:spPr>
          <a:xfrm>
            <a:off x="-504" y="3505928"/>
            <a:ext cx="4572000" cy="3384000"/>
          </a:xfrm>
          <a:prstGeom prst="roundRect">
            <a:avLst>
              <a:gd name="adj" fmla="val 5743"/>
            </a:avLst>
          </a:prstGeom>
          <a:noFill/>
          <a:effectLst>
            <a:softEdge rad="127000"/>
          </a:effectLst>
        </p:spPr>
        <p:txBody>
          <a:bodyPr lIns="108000" tIns="108000" rIns="108000" bIns="10800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Na de ballingschap wordt de godsnaam niet meer </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uigesproken</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Men gebruikt vervangende termen zoals:</a:t>
            </a:r>
          </a:p>
          <a:p>
            <a:pPr marL="342900" indent="-342900" algn="l">
              <a:buFont typeface="Arial" panose="020B0604020202020204" pitchFamily="34" charset="0"/>
              <a:buChar char="•"/>
            </a:pP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Ha </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Sjem</a:t>
            </a:r>
            <a:endPar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Arial" panose="020B0604020202020204" pitchFamily="34" charset="0"/>
              <a:buChar char="•"/>
            </a:pP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Adonai</a:t>
            </a:r>
            <a:b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b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Eeuwige</a:t>
            </a:r>
          </a:p>
          <a:p>
            <a:pPr marL="342900" indent="-342900" algn="l">
              <a:buFont typeface="Arial" panose="020B0604020202020204" pitchFamily="34" charset="0"/>
              <a:buChar char="•"/>
            </a:pP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Ha </a:t>
            </a:r>
            <a:r>
              <a:rPr lang="nl-NL" sz="2000"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Kadosj</a:t>
            </a:r>
            <a:endPar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342900" indent="-342900" algn="l">
              <a:buFont typeface="Arial" panose="020B0604020202020204" pitchFamily="34" charset="0"/>
              <a:buChar char="•"/>
            </a:pP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Allerhoogste</a:t>
            </a:r>
          </a:p>
          <a:p>
            <a:pPr marL="342900" indent="-342900" algn="l">
              <a:buFont typeface="Arial" panose="020B0604020202020204" pitchFamily="34" charset="0"/>
              <a:buChar char="•"/>
            </a:pP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Aanwezige</a:t>
            </a:r>
          </a:p>
          <a:p>
            <a:pPr algn="l"/>
            <a:endPar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94" r="14363"/>
          <a:stretch/>
        </p:blipFill>
        <p:spPr bwMode="auto">
          <a:xfrm>
            <a:off x="4582949" y="3505928"/>
            <a:ext cx="4574189" cy="3312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925" y="2165921"/>
            <a:ext cx="4754563"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jdelijke aanduiding voor dianummer 1"/>
          <p:cNvSpPr>
            <a:spLocks noGrp="1"/>
          </p:cNvSpPr>
          <p:nvPr>
            <p:ph type="sldNum" sz="quarter" idx="12"/>
          </p:nvPr>
        </p:nvSpPr>
        <p:spPr/>
        <p:txBody>
          <a:bodyPr/>
          <a:lstStyle/>
          <a:p>
            <a:fld id="{343975DD-2912-4920-8492-59C14F58C9E2}" type="slidenum">
              <a:rPr lang="nl-NL" smtClean="0"/>
              <a:t>21</a:t>
            </a:fld>
            <a:endParaRPr lang="nl-NL"/>
          </a:p>
        </p:txBody>
      </p:sp>
      <p:pic>
        <p:nvPicPr>
          <p:cNvPr id="1843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3" y="1439969"/>
            <a:ext cx="4535487"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06837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18" r="10861"/>
          <a:stretch/>
        </p:blipFill>
        <p:spPr bwMode="auto">
          <a:xfrm>
            <a:off x="4572000" y="3554681"/>
            <a:ext cx="4572000" cy="318668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el 1"/>
          <p:cNvSpPr txBox="1">
            <a:spLocks/>
          </p:cNvSpPr>
          <p:nvPr/>
        </p:nvSpPr>
        <p:spPr>
          <a:xfrm>
            <a:off x="2124256" y="2348880"/>
            <a:ext cx="4752000" cy="1332000"/>
          </a:xfrm>
          <a:prstGeom prst="roundRect">
            <a:avLst>
              <a:gd name="adj" fmla="val 5743"/>
            </a:avLst>
          </a:prstGeom>
          <a:solidFill>
            <a:srgbClr val="1C130B"/>
          </a:solidFill>
          <a:effectLst>
            <a:softEdge rad="127000"/>
          </a:effectLst>
        </p:spPr>
        <p:txBody>
          <a:bodyPr lIns="0" tIns="108000" rIns="0" bIns="10800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0"/>
              </a:spcAft>
            </a:pPr>
            <a:r>
              <a:rPr lang="nl-NL" sz="2400" dirty="0" err="1">
                <a:solidFill>
                  <a:schemeClr val="bg2">
                    <a:lumMod val="50000"/>
                  </a:schemeClr>
                </a:solidFill>
                <a:latin typeface="Ain Yiddishe Font-Modern"/>
                <a:ea typeface="Calibri"/>
                <a:cs typeface="Ain Yiddishe Font-Modern"/>
              </a:rPr>
              <a:t>dxa</a:t>
            </a:r>
            <a:r>
              <a:rPr lang="nl-NL" sz="2400" dirty="0">
                <a:solidFill>
                  <a:schemeClr val="bg2">
                    <a:lumMod val="50000"/>
                  </a:schemeClr>
                </a:solidFill>
                <a:latin typeface="Ain Yiddishe Font-Modern"/>
                <a:ea typeface="Calibri"/>
                <a:cs typeface="Ain Yiddishe Font-Modern"/>
              </a:rPr>
              <a:t> </a:t>
            </a:r>
            <a:r>
              <a:rPr lang="nl-NL" sz="2400" dirty="0" err="1">
                <a:solidFill>
                  <a:schemeClr val="bg2">
                    <a:lumMod val="50000"/>
                  </a:schemeClr>
                </a:solidFill>
                <a:latin typeface="Ain Yiddishe Font-Modern"/>
                <a:ea typeface="Calibri"/>
                <a:cs typeface="Ain Yiddishe Font-Modern"/>
              </a:rPr>
              <a:t>hvhy</a:t>
            </a:r>
            <a:r>
              <a:rPr lang="nl-NL" sz="2400" dirty="0">
                <a:solidFill>
                  <a:schemeClr val="bg2">
                    <a:lumMod val="50000"/>
                  </a:schemeClr>
                </a:solidFill>
                <a:latin typeface="Ain Yiddishe Font-Modern"/>
                <a:ea typeface="Calibri"/>
                <a:cs typeface="Ain Yiddishe Font-Modern"/>
              </a:rPr>
              <a:t> </a:t>
            </a:r>
            <a:r>
              <a:rPr lang="en-US" sz="2400" dirty="0" err="1" smtClean="0">
                <a:solidFill>
                  <a:schemeClr val="bg1"/>
                </a:solidFill>
                <a:latin typeface="Ain Yiddishe Font-Modern"/>
                <a:cs typeface="Ain Yiddishe Font-Modern"/>
              </a:rPr>
              <a:t>vnyhla</a:t>
            </a:r>
            <a:r>
              <a:rPr lang="en-US" sz="2400" dirty="0" smtClean="0">
                <a:solidFill>
                  <a:schemeClr val="bg2">
                    <a:lumMod val="50000"/>
                  </a:schemeClr>
                </a:solidFill>
                <a:latin typeface="Ain Yiddishe Font-Modern"/>
                <a:cs typeface="Ain Yiddishe Font-Modern"/>
              </a:rPr>
              <a:t> </a:t>
            </a:r>
            <a:r>
              <a:rPr lang="en-US" sz="2400" dirty="0" err="1">
                <a:solidFill>
                  <a:schemeClr val="bg2">
                    <a:lumMod val="50000"/>
                  </a:schemeClr>
                </a:solidFill>
                <a:latin typeface="Ain Yiddishe Font-Modern"/>
                <a:cs typeface="Ain Yiddishe Font-Modern"/>
              </a:rPr>
              <a:t>hvhy</a:t>
            </a:r>
            <a:r>
              <a:rPr lang="en-US" sz="2400" dirty="0">
                <a:solidFill>
                  <a:schemeClr val="bg2">
                    <a:lumMod val="50000"/>
                  </a:schemeClr>
                </a:solidFill>
                <a:latin typeface="Ain Yiddishe Font-Modern"/>
                <a:cs typeface="Ain Yiddishe Font-Modern"/>
              </a:rPr>
              <a:t> </a:t>
            </a:r>
            <a:r>
              <a:rPr lang="en-US" sz="2400" dirty="0" err="1">
                <a:solidFill>
                  <a:schemeClr val="bg2">
                    <a:lumMod val="50000"/>
                  </a:schemeClr>
                </a:solidFill>
                <a:latin typeface="Ain Yiddishe Font-Modern"/>
                <a:cs typeface="Ain Yiddishe Font-Modern"/>
              </a:rPr>
              <a:t>Llarsy</a:t>
            </a:r>
            <a:r>
              <a:rPr lang="en-US" sz="2400" dirty="0">
                <a:solidFill>
                  <a:schemeClr val="bg2">
                    <a:lumMod val="50000"/>
                  </a:schemeClr>
                </a:solidFill>
                <a:latin typeface="Ain Yiddishe Font-Modern"/>
                <a:cs typeface="Ain Yiddishe Font-Modern"/>
              </a:rPr>
              <a:t> ems</a:t>
            </a:r>
            <a:r>
              <a:rPr lang="nl-NL" sz="2400" dirty="0">
                <a:solidFill>
                  <a:schemeClr val="bg2">
                    <a:lumMod val="50000"/>
                  </a:schemeClr>
                </a:solidFill>
              </a:rPr>
              <a:t> </a:t>
            </a:r>
            <a:endParaRPr lang="nl-NL" sz="2400" dirty="0" smtClean="0">
              <a:solidFill>
                <a:schemeClr val="bg2">
                  <a:lumMod val="50000"/>
                </a:schemeClr>
              </a:solidFill>
            </a:endParaRPr>
          </a:p>
          <a:p>
            <a:pPr>
              <a:lnSpc>
                <a:spcPct val="115000"/>
              </a:lnSpc>
            </a:pPr>
            <a:r>
              <a:rPr lang="nl-NL" sz="1400" b="1" dirty="0" err="1" smtClean="0">
                <a:solidFill>
                  <a:schemeClr val="bg2">
                    <a:lumMod val="50000"/>
                  </a:schemeClr>
                </a:solidFill>
                <a:latin typeface="Verdana"/>
                <a:ea typeface="Calibri"/>
                <a:cs typeface="Verdana"/>
              </a:rPr>
              <a:t>Sj’ma</a:t>
            </a:r>
            <a:r>
              <a:rPr lang="nl-NL" sz="1400" b="1" dirty="0" smtClean="0">
                <a:solidFill>
                  <a:schemeClr val="bg2">
                    <a:lumMod val="50000"/>
                  </a:schemeClr>
                </a:solidFill>
                <a:latin typeface="Verdana"/>
                <a:ea typeface="Calibri"/>
                <a:cs typeface="Verdana"/>
              </a:rPr>
              <a:t> </a:t>
            </a:r>
            <a:r>
              <a:rPr lang="nl-NL" sz="1400" b="1" dirty="0" err="1">
                <a:solidFill>
                  <a:schemeClr val="bg2">
                    <a:lumMod val="50000"/>
                  </a:schemeClr>
                </a:solidFill>
                <a:latin typeface="Verdana"/>
                <a:ea typeface="Calibri"/>
                <a:cs typeface="Verdana"/>
              </a:rPr>
              <a:t>Jisraël</a:t>
            </a:r>
            <a:r>
              <a:rPr lang="nl-NL" sz="1400" b="1" dirty="0">
                <a:solidFill>
                  <a:schemeClr val="bg2">
                    <a:lumMod val="50000"/>
                  </a:schemeClr>
                </a:solidFill>
                <a:latin typeface="Verdana"/>
                <a:ea typeface="Calibri"/>
                <a:cs typeface="Verdana"/>
              </a:rPr>
              <a:t> Adonai </a:t>
            </a:r>
            <a:r>
              <a:rPr lang="nl-NL" sz="1400" b="1" dirty="0" err="1" smtClean="0">
                <a:solidFill>
                  <a:schemeClr val="bg1"/>
                </a:solidFill>
                <a:latin typeface="Verdana"/>
                <a:ea typeface="Calibri"/>
                <a:cs typeface="Verdana"/>
              </a:rPr>
              <a:t>Elohenoe</a:t>
            </a:r>
            <a:r>
              <a:rPr lang="nl-NL" sz="1400" b="1" dirty="0">
                <a:solidFill>
                  <a:schemeClr val="bg2">
                    <a:lumMod val="50000"/>
                  </a:schemeClr>
                </a:solidFill>
                <a:latin typeface="Verdana"/>
                <a:ea typeface="Calibri"/>
                <a:cs typeface="Verdana"/>
              </a:rPr>
              <a:t> Adonai </a:t>
            </a:r>
            <a:r>
              <a:rPr lang="nl-NL" sz="1400" b="1" dirty="0" err="1">
                <a:solidFill>
                  <a:schemeClr val="bg2">
                    <a:lumMod val="50000"/>
                  </a:schemeClr>
                </a:solidFill>
                <a:latin typeface="Verdana"/>
                <a:ea typeface="Calibri"/>
                <a:cs typeface="Verdana"/>
              </a:rPr>
              <a:t>echad</a:t>
            </a:r>
            <a:endParaRPr lang="nl-NL" sz="1400" b="1" dirty="0">
              <a:solidFill>
                <a:schemeClr val="bg2">
                  <a:lumMod val="50000"/>
                </a:schemeClr>
              </a:solidFill>
              <a:latin typeface="Verdana"/>
              <a:ea typeface="Calibri"/>
              <a:cs typeface="Verdana"/>
            </a:endParaRPr>
          </a:p>
          <a:p>
            <a:pPr>
              <a:lnSpc>
                <a:spcPct val="115000"/>
              </a:lnSpc>
              <a:spcAft>
                <a:spcPts val="0"/>
              </a:spcAft>
            </a:pPr>
            <a:r>
              <a:rPr lang="nl-NL" sz="1400" i="1" dirty="0" smtClean="0">
                <a:solidFill>
                  <a:schemeClr val="bg2">
                    <a:lumMod val="50000"/>
                  </a:schemeClr>
                </a:solidFill>
                <a:latin typeface="Verdana"/>
                <a:ea typeface="Calibri"/>
                <a:cs typeface="Verdana"/>
              </a:rPr>
              <a:t>Hoor </a:t>
            </a:r>
            <a:r>
              <a:rPr lang="nl-NL" sz="1400" i="1" dirty="0">
                <a:solidFill>
                  <a:schemeClr val="bg2">
                    <a:lumMod val="50000"/>
                  </a:schemeClr>
                </a:solidFill>
                <a:latin typeface="Verdana"/>
                <a:ea typeface="Calibri"/>
                <a:cs typeface="Verdana"/>
              </a:rPr>
              <a:t>Israël, Adonai is </a:t>
            </a:r>
            <a:r>
              <a:rPr lang="nl-NL" sz="1400" i="1" dirty="0">
                <a:solidFill>
                  <a:schemeClr val="bg1"/>
                </a:solidFill>
                <a:latin typeface="Verdana"/>
                <a:ea typeface="Calibri"/>
                <a:cs typeface="Verdana"/>
              </a:rPr>
              <a:t>onze </a:t>
            </a:r>
            <a:r>
              <a:rPr lang="nl-NL" sz="1400" i="1" dirty="0" err="1" smtClean="0">
                <a:solidFill>
                  <a:schemeClr val="bg1"/>
                </a:solidFill>
                <a:latin typeface="Verdana"/>
                <a:ea typeface="Calibri"/>
                <a:cs typeface="Verdana"/>
              </a:rPr>
              <a:t>G’d</a:t>
            </a:r>
            <a:r>
              <a:rPr lang="nl-NL" sz="1400" dirty="0" smtClean="0">
                <a:solidFill>
                  <a:schemeClr val="bg2">
                    <a:lumMod val="50000"/>
                  </a:schemeClr>
                </a:solidFill>
                <a:ea typeface="Calibri"/>
                <a:cs typeface="Times New Roman"/>
              </a:rPr>
              <a:t>, </a:t>
            </a:r>
            <a:r>
              <a:rPr lang="nl-NL" sz="1400" i="1"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Adonai </a:t>
            </a:r>
            <a:r>
              <a:rPr lang="nl-NL" sz="1400" i="1"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is één </a:t>
            </a:r>
            <a:r>
              <a:rPr lang="nl-NL" sz="1400" b="1"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 </a:t>
            </a:r>
            <a:endParaRPr lang="nl-NL" sz="14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7" y="3501008"/>
            <a:ext cx="4535487" cy="338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jdelijke aanduiding voor dianummer 1"/>
          <p:cNvSpPr>
            <a:spLocks noGrp="1"/>
          </p:cNvSpPr>
          <p:nvPr>
            <p:ph type="sldNum" sz="quarter" idx="12"/>
          </p:nvPr>
        </p:nvSpPr>
        <p:spPr/>
        <p:txBody>
          <a:bodyPr/>
          <a:lstStyle/>
          <a:p>
            <a:fld id="{343975DD-2912-4920-8492-59C14F58C9E2}" type="slidenum">
              <a:rPr lang="nl-NL" smtClean="0"/>
              <a:t>22</a:t>
            </a:fld>
            <a:endParaRPr lang="nl-NL"/>
          </a:p>
        </p:txBody>
      </p:sp>
      <p:pic>
        <p:nvPicPr>
          <p:cNvPr id="194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1400325"/>
            <a:ext cx="4535487"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3" y="44624"/>
            <a:ext cx="4535487"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315653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18" t="9435" r="10861"/>
          <a:stretch/>
        </p:blipFill>
        <p:spPr bwMode="auto">
          <a:xfrm>
            <a:off x="4572000" y="3573016"/>
            <a:ext cx="4572000" cy="288600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el 1"/>
          <p:cNvSpPr txBox="1">
            <a:spLocks/>
          </p:cNvSpPr>
          <p:nvPr/>
        </p:nvSpPr>
        <p:spPr>
          <a:xfrm>
            <a:off x="2124256" y="2348880"/>
            <a:ext cx="4752000" cy="1332000"/>
          </a:xfrm>
          <a:prstGeom prst="roundRect">
            <a:avLst>
              <a:gd name="adj" fmla="val 5743"/>
            </a:avLst>
          </a:prstGeom>
          <a:solidFill>
            <a:srgbClr val="1C130B"/>
          </a:solidFill>
          <a:effectLst>
            <a:softEdge rad="127000"/>
          </a:effectLst>
        </p:spPr>
        <p:txBody>
          <a:bodyPr lIns="0" tIns="108000" rIns="0" bIns="10800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0"/>
              </a:spcAft>
            </a:pPr>
            <a:r>
              <a:rPr lang="nl-NL" sz="2400" dirty="0" err="1">
                <a:solidFill>
                  <a:schemeClr val="bg2">
                    <a:lumMod val="50000"/>
                  </a:schemeClr>
                </a:solidFill>
                <a:latin typeface="Ain Yiddishe Font-Modern"/>
                <a:ea typeface="Calibri"/>
                <a:cs typeface="Ain Yiddishe Font-Modern"/>
              </a:rPr>
              <a:t>dxa</a:t>
            </a:r>
            <a:r>
              <a:rPr lang="nl-NL" sz="2400" dirty="0">
                <a:solidFill>
                  <a:schemeClr val="bg2">
                    <a:lumMod val="50000"/>
                  </a:schemeClr>
                </a:solidFill>
                <a:latin typeface="Ain Yiddishe Font-Modern"/>
                <a:ea typeface="Calibri"/>
                <a:cs typeface="Ain Yiddishe Font-Modern"/>
              </a:rPr>
              <a:t> </a:t>
            </a:r>
            <a:r>
              <a:rPr lang="nl-NL" sz="2400" dirty="0" err="1">
                <a:solidFill>
                  <a:schemeClr val="bg2">
                    <a:lumMod val="50000"/>
                  </a:schemeClr>
                </a:solidFill>
                <a:latin typeface="Ain Yiddishe Font-Modern"/>
                <a:ea typeface="Calibri"/>
                <a:cs typeface="Ain Yiddishe Font-Modern"/>
              </a:rPr>
              <a:t>hvhy</a:t>
            </a:r>
            <a:r>
              <a:rPr lang="nl-NL" sz="2400" dirty="0">
                <a:solidFill>
                  <a:schemeClr val="bg2">
                    <a:lumMod val="50000"/>
                  </a:schemeClr>
                </a:solidFill>
                <a:latin typeface="Ain Yiddishe Font-Modern"/>
                <a:ea typeface="Calibri"/>
                <a:cs typeface="Ain Yiddishe Font-Modern"/>
              </a:rPr>
              <a:t> </a:t>
            </a:r>
            <a:r>
              <a:rPr lang="en-US" sz="2400" dirty="0" err="1" smtClean="0">
                <a:solidFill>
                  <a:schemeClr val="bg1"/>
                </a:solidFill>
                <a:latin typeface="Ain Yiddishe Font-Modern"/>
                <a:cs typeface="Ain Yiddishe Font-Modern"/>
              </a:rPr>
              <a:t>vnyhla</a:t>
            </a:r>
            <a:r>
              <a:rPr lang="en-US" sz="2400" dirty="0" smtClean="0">
                <a:solidFill>
                  <a:schemeClr val="bg2">
                    <a:lumMod val="50000"/>
                  </a:schemeClr>
                </a:solidFill>
                <a:latin typeface="Ain Yiddishe Font-Modern"/>
                <a:cs typeface="Ain Yiddishe Font-Modern"/>
              </a:rPr>
              <a:t> </a:t>
            </a:r>
            <a:r>
              <a:rPr lang="en-US" sz="2400" dirty="0" err="1">
                <a:solidFill>
                  <a:schemeClr val="bg2">
                    <a:lumMod val="50000"/>
                  </a:schemeClr>
                </a:solidFill>
                <a:latin typeface="Ain Yiddishe Font-Modern"/>
                <a:cs typeface="Ain Yiddishe Font-Modern"/>
              </a:rPr>
              <a:t>hvhy</a:t>
            </a:r>
            <a:r>
              <a:rPr lang="en-US" sz="2400" dirty="0">
                <a:solidFill>
                  <a:schemeClr val="bg2">
                    <a:lumMod val="50000"/>
                  </a:schemeClr>
                </a:solidFill>
                <a:latin typeface="Ain Yiddishe Font-Modern"/>
                <a:cs typeface="Ain Yiddishe Font-Modern"/>
              </a:rPr>
              <a:t> </a:t>
            </a:r>
            <a:r>
              <a:rPr lang="en-US" sz="2400" dirty="0" err="1">
                <a:solidFill>
                  <a:schemeClr val="bg2">
                    <a:lumMod val="50000"/>
                  </a:schemeClr>
                </a:solidFill>
                <a:latin typeface="Ain Yiddishe Font-Modern"/>
                <a:cs typeface="Ain Yiddishe Font-Modern"/>
              </a:rPr>
              <a:t>Llarsy</a:t>
            </a:r>
            <a:r>
              <a:rPr lang="en-US" sz="2400" dirty="0">
                <a:solidFill>
                  <a:schemeClr val="bg2">
                    <a:lumMod val="50000"/>
                  </a:schemeClr>
                </a:solidFill>
                <a:latin typeface="Ain Yiddishe Font-Modern"/>
                <a:cs typeface="Ain Yiddishe Font-Modern"/>
              </a:rPr>
              <a:t> ems</a:t>
            </a:r>
            <a:r>
              <a:rPr lang="nl-NL" sz="2400" dirty="0">
                <a:solidFill>
                  <a:schemeClr val="bg2">
                    <a:lumMod val="50000"/>
                  </a:schemeClr>
                </a:solidFill>
              </a:rPr>
              <a:t> </a:t>
            </a:r>
            <a:endParaRPr lang="nl-NL" sz="2400" dirty="0" smtClean="0">
              <a:solidFill>
                <a:schemeClr val="bg2">
                  <a:lumMod val="50000"/>
                </a:schemeClr>
              </a:solidFill>
            </a:endParaRPr>
          </a:p>
          <a:p>
            <a:pPr>
              <a:lnSpc>
                <a:spcPct val="115000"/>
              </a:lnSpc>
            </a:pPr>
            <a:r>
              <a:rPr lang="nl-NL" sz="1400" b="1" dirty="0" err="1" smtClean="0">
                <a:solidFill>
                  <a:schemeClr val="bg2">
                    <a:lumMod val="50000"/>
                  </a:schemeClr>
                </a:solidFill>
                <a:latin typeface="Verdana"/>
                <a:ea typeface="Calibri"/>
                <a:cs typeface="Verdana"/>
              </a:rPr>
              <a:t>Sj’ma</a:t>
            </a:r>
            <a:r>
              <a:rPr lang="nl-NL" sz="1400" b="1" dirty="0" smtClean="0">
                <a:solidFill>
                  <a:schemeClr val="bg2">
                    <a:lumMod val="50000"/>
                  </a:schemeClr>
                </a:solidFill>
                <a:latin typeface="Verdana"/>
                <a:ea typeface="Calibri"/>
                <a:cs typeface="Verdana"/>
              </a:rPr>
              <a:t> </a:t>
            </a:r>
            <a:r>
              <a:rPr lang="nl-NL" sz="1400" b="1" dirty="0" err="1">
                <a:solidFill>
                  <a:schemeClr val="bg2">
                    <a:lumMod val="50000"/>
                  </a:schemeClr>
                </a:solidFill>
                <a:latin typeface="Verdana"/>
                <a:ea typeface="Calibri"/>
                <a:cs typeface="Verdana"/>
              </a:rPr>
              <a:t>Jisraël</a:t>
            </a:r>
            <a:r>
              <a:rPr lang="nl-NL" sz="1400" b="1" dirty="0">
                <a:solidFill>
                  <a:schemeClr val="bg2">
                    <a:lumMod val="50000"/>
                  </a:schemeClr>
                </a:solidFill>
                <a:latin typeface="Verdana"/>
                <a:ea typeface="Calibri"/>
                <a:cs typeface="Verdana"/>
              </a:rPr>
              <a:t> Adonai </a:t>
            </a:r>
            <a:r>
              <a:rPr lang="nl-NL" sz="1400" b="1" dirty="0" err="1" smtClean="0">
                <a:solidFill>
                  <a:schemeClr val="bg1"/>
                </a:solidFill>
                <a:latin typeface="Verdana"/>
                <a:ea typeface="Calibri"/>
                <a:cs typeface="Verdana"/>
              </a:rPr>
              <a:t>Elohenoe</a:t>
            </a:r>
            <a:r>
              <a:rPr lang="nl-NL" sz="1400" b="1" dirty="0">
                <a:solidFill>
                  <a:schemeClr val="bg2">
                    <a:lumMod val="50000"/>
                  </a:schemeClr>
                </a:solidFill>
                <a:latin typeface="Verdana"/>
                <a:ea typeface="Calibri"/>
                <a:cs typeface="Verdana"/>
              </a:rPr>
              <a:t> Adonai </a:t>
            </a:r>
            <a:r>
              <a:rPr lang="nl-NL" sz="1400" b="1" dirty="0" err="1">
                <a:solidFill>
                  <a:schemeClr val="bg2">
                    <a:lumMod val="50000"/>
                  </a:schemeClr>
                </a:solidFill>
                <a:latin typeface="Verdana"/>
                <a:ea typeface="Calibri"/>
                <a:cs typeface="Verdana"/>
              </a:rPr>
              <a:t>echad</a:t>
            </a:r>
            <a:endParaRPr lang="nl-NL" sz="1400" b="1" dirty="0">
              <a:solidFill>
                <a:schemeClr val="bg2">
                  <a:lumMod val="50000"/>
                </a:schemeClr>
              </a:solidFill>
              <a:latin typeface="Verdana"/>
              <a:ea typeface="Calibri"/>
              <a:cs typeface="Verdana"/>
            </a:endParaRPr>
          </a:p>
          <a:p>
            <a:pPr>
              <a:lnSpc>
                <a:spcPct val="115000"/>
              </a:lnSpc>
              <a:spcAft>
                <a:spcPts val="0"/>
              </a:spcAft>
            </a:pPr>
            <a:r>
              <a:rPr lang="nl-NL" sz="1400" i="1" dirty="0" smtClean="0">
                <a:solidFill>
                  <a:schemeClr val="bg2">
                    <a:lumMod val="50000"/>
                  </a:schemeClr>
                </a:solidFill>
                <a:latin typeface="Verdana"/>
                <a:ea typeface="Calibri"/>
                <a:cs typeface="Verdana"/>
              </a:rPr>
              <a:t>Hoor </a:t>
            </a:r>
            <a:r>
              <a:rPr lang="nl-NL" sz="1400" i="1" dirty="0">
                <a:solidFill>
                  <a:schemeClr val="bg2">
                    <a:lumMod val="50000"/>
                  </a:schemeClr>
                </a:solidFill>
                <a:latin typeface="Verdana"/>
                <a:ea typeface="Calibri"/>
                <a:cs typeface="Verdana"/>
              </a:rPr>
              <a:t>Israël, Adonai is </a:t>
            </a:r>
            <a:r>
              <a:rPr lang="nl-NL" sz="1400" i="1" dirty="0">
                <a:solidFill>
                  <a:schemeClr val="bg1"/>
                </a:solidFill>
                <a:latin typeface="Verdana"/>
                <a:ea typeface="Calibri"/>
                <a:cs typeface="Verdana"/>
              </a:rPr>
              <a:t>onze </a:t>
            </a:r>
            <a:r>
              <a:rPr lang="nl-NL" sz="1400" i="1" dirty="0" err="1" smtClean="0">
                <a:solidFill>
                  <a:schemeClr val="bg1"/>
                </a:solidFill>
                <a:latin typeface="Verdana"/>
                <a:ea typeface="Calibri"/>
                <a:cs typeface="Verdana"/>
              </a:rPr>
              <a:t>G’d</a:t>
            </a:r>
            <a:r>
              <a:rPr lang="nl-NL" sz="1400" dirty="0" smtClean="0">
                <a:solidFill>
                  <a:schemeClr val="bg2">
                    <a:lumMod val="50000"/>
                  </a:schemeClr>
                </a:solidFill>
                <a:ea typeface="Calibri"/>
                <a:cs typeface="Times New Roman"/>
              </a:rPr>
              <a:t>, </a:t>
            </a:r>
            <a:r>
              <a:rPr lang="nl-NL" sz="1400" i="1"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Adonai </a:t>
            </a:r>
            <a:r>
              <a:rPr lang="nl-NL" sz="1400" i="1"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is één </a:t>
            </a:r>
            <a:r>
              <a:rPr lang="nl-NL" sz="1400" b="1"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 </a:t>
            </a:r>
            <a:endParaRPr lang="nl-NL" sz="14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a:off x="107504" y="3855362"/>
            <a:ext cx="4572000" cy="2862322"/>
          </a:xfrm>
          <a:prstGeom prst="rect">
            <a:avLst/>
          </a:prstGeom>
        </p:spPr>
        <p:txBody>
          <a:bodyPr>
            <a:spAutoFit/>
          </a:bodyPr>
          <a:lstStyle/>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Spreuken 30:4 Wie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klom op ten hemel en daalde weer neder,</a:t>
            </a:r>
          </a:p>
          <a:p>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wie heeft de wind in zijn vuist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verzameld? Wie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heeft de wateren </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saamgebonden</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in zijn kleed,</a:t>
            </a:r>
          </a:p>
          <a:p>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wie heeft al de einden der aarde </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vastgesteld? Hoe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is zijn naam en hoe de naam van zijn </a:t>
            </a:r>
            <a:r>
              <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zoon?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Gij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weet het toch.</a:t>
            </a:r>
            <a:endParaRPr lang="nl-NL" sz="2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6183" y="5654501"/>
            <a:ext cx="4986337"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jdelijke aanduiding voor dianummer 4"/>
          <p:cNvSpPr>
            <a:spLocks noGrp="1"/>
          </p:cNvSpPr>
          <p:nvPr>
            <p:ph type="sldNum" sz="quarter" idx="12"/>
          </p:nvPr>
        </p:nvSpPr>
        <p:spPr/>
        <p:txBody>
          <a:bodyPr/>
          <a:lstStyle/>
          <a:p>
            <a:fld id="{343975DD-2912-4920-8492-59C14F58C9E2}" type="slidenum">
              <a:rPr lang="nl-NL" smtClean="0"/>
              <a:t>23</a:t>
            </a:fld>
            <a:endParaRPr lang="nl-NL"/>
          </a:p>
        </p:txBody>
      </p:sp>
      <p:pic>
        <p:nvPicPr>
          <p:cNvPr id="204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1353847"/>
            <a:ext cx="4535487"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3" y="44624"/>
            <a:ext cx="4535487"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35034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1+#ppt_w/2"/>
                                          </p:val>
                                        </p:tav>
                                        <p:tav tm="100000">
                                          <p:val>
                                            <p:strVal val="#ppt_x"/>
                                          </p:val>
                                        </p:tav>
                                      </p:tavLst>
                                    </p:anim>
                                    <p:anim calcmode="lin" valueType="num">
                                      <p:cBhvr additive="base">
                                        <p:cTn id="13"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504" y="1340768"/>
            <a:ext cx="4536000" cy="2088687"/>
          </a:xfrm>
          <a:prstGeom prst="roundRect">
            <a:avLst>
              <a:gd name="adj" fmla="val 5743"/>
            </a:avLst>
          </a:prstGeom>
          <a:noFill/>
          <a:effectLst>
            <a:softEdge rad="127000"/>
          </a:effectLst>
        </p:spPr>
        <p:txBody>
          <a:bodyPr lIns="360000" tIns="360000" rIns="360000" bIns="36000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342900" indent="-342900" algn="l">
              <a:buFont typeface="Wingdings" panose="05000000000000000000" pitchFamily="2" charset="2"/>
              <a:buChar char="Y"/>
            </a:pPr>
            <a:r>
              <a:rPr lang="nl-NL" sz="2400" b="1" dirty="0" smtClean="0">
                <a:solidFill>
                  <a:prstClr val="white"/>
                </a:solidFill>
                <a:latin typeface="Viner Hand ITC" panose="03070502030502020203" pitchFamily="66" charset="0"/>
                <a:ea typeface="Verdana" panose="020B0604030504040204" pitchFamily="34" charset="0"/>
                <a:cs typeface="Verdana" panose="020B0604030504040204" pitchFamily="34" charset="0"/>
              </a:rPr>
              <a:t>Wat  is  het </a:t>
            </a:r>
            <a:r>
              <a:rPr lang="nl-NL" sz="2400" b="1" dirty="0" err="1" smtClean="0">
                <a:solidFill>
                  <a:prstClr val="white"/>
                </a:solidFill>
                <a:latin typeface="Viner Hand ITC" panose="03070502030502020203" pitchFamily="66" charset="0"/>
                <a:ea typeface="Verdana" panose="020B0604030504040204" pitchFamily="34" charset="0"/>
                <a:cs typeface="Verdana" panose="020B0604030504040204" pitchFamily="34" charset="0"/>
              </a:rPr>
              <a:t>Sjema</a:t>
            </a:r>
            <a:r>
              <a:rPr lang="nl-NL" sz="2400" b="1" dirty="0" smtClean="0">
                <a:solidFill>
                  <a:prstClr val="white"/>
                </a:solidFill>
                <a:latin typeface="Viner Hand ITC" panose="03070502030502020203" pitchFamily="66" charset="0"/>
                <a:ea typeface="Verdana" panose="020B0604030504040204" pitchFamily="34" charset="0"/>
                <a:cs typeface="Verdana" panose="020B0604030504040204" pitchFamily="34" charset="0"/>
              </a:rPr>
              <a:t>?</a:t>
            </a:r>
          </a:p>
          <a:p>
            <a:pPr marL="342900" indent="-342900" algn="l">
              <a:buFont typeface="Wingdings" panose="05000000000000000000" pitchFamily="2" charset="2"/>
              <a:buChar char="Y"/>
            </a:pPr>
            <a:endParaRPr lang="nl-NL" sz="2400" dirty="0" smtClean="0">
              <a:solidFill>
                <a:prstClr val="white"/>
              </a:solidFill>
              <a:latin typeface="Viner Hand ITC" panose="03070502030502020203" pitchFamily="66" charset="0"/>
              <a:ea typeface="Verdana" panose="020B0604030504040204" pitchFamily="34" charset="0"/>
              <a:cs typeface="Verdana" panose="020B0604030504040204" pitchFamily="34" charset="0"/>
            </a:endParaRPr>
          </a:p>
          <a:p>
            <a:pPr marL="571500" indent="-571500" algn="l">
              <a:buFont typeface="Wingdings" panose="05000000000000000000" pitchFamily="2" charset="2"/>
              <a:buChar char="Y"/>
            </a:pPr>
            <a:endParaRPr lang="nl-NL" sz="2400" b="1" dirty="0" smtClean="0">
              <a:solidFill>
                <a:prstClr val="white"/>
              </a:solidFill>
              <a:latin typeface="Viner Hand ITC" panose="03070502030502020203" pitchFamily="66" charset="0"/>
              <a:ea typeface="Verdana" panose="020B0604030504040204" pitchFamily="34" charset="0"/>
              <a:cs typeface="Verdana" panose="020B0604030504040204" pitchFamily="34" charset="0"/>
            </a:endParaRPr>
          </a:p>
          <a:p>
            <a:pPr algn="l"/>
            <a:endParaRPr lang="nl-NL" sz="2400" b="1" dirty="0" smtClean="0">
              <a:solidFill>
                <a:prstClr val="white"/>
              </a:solidFill>
              <a:latin typeface="Viner Hand ITC" panose="03070502030502020203" pitchFamily="66" charset="0"/>
              <a:ea typeface="Verdana" panose="020B0604030504040204" pitchFamily="34" charset="0"/>
              <a:cs typeface="Verdana" panose="020B0604030504040204" pitchFamily="34" charset="0"/>
            </a:endParaRPr>
          </a:p>
          <a:p>
            <a:pPr marL="571500" indent="-571500" algn="l">
              <a:buFont typeface="Wingdings" panose="05000000000000000000" pitchFamily="2" charset="2"/>
              <a:buChar char="Y"/>
            </a:pPr>
            <a:endParaRPr lang="nl-NL" sz="2400" b="1" dirty="0" smtClean="0">
              <a:solidFill>
                <a:prstClr val="white"/>
              </a:solidFill>
              <a:latin typeface="Viner Hand ITC" panose="03070502030502020203" pitchFamily="66" charset="0"/>
              <a:ea typeface="Verdana" panose="020B0604030504040204" pitchFamily="34" charset="0"/>
              <a:cs typeface="Verdana" panose="020B0604030504040204" pitchFamily="34" charset="0"/>
            </a:endParaRPr>
          </a:p>
          <a:p>
            <a:pPr marL="571500" indent="-571500" algn="l">
              <a:buFont typeface="Arial" panose="020B0604020202020204" pitchFamily="34" charset="0"/>
              <a:buChar char="•"/>
            </a:pPr>
            <a:endParaRPr lang="nl-NL" sz="2400" b="1" dirty="0" smtClean="0">
              <a:solidFill>
                <a:prstClr val="white"/>
              </a:solidFill>
              <a:latin typeface="Viner Hand ITC" panose="03070502030502020203" pitchFamily="66" charset="0"/>
              <a:ea typeface="Verdana" panose="020B0604030504040204" pitchFamily="34" charset="0"/>
              <a:cs typeface="Verdana" panose="020B0604030504040204" pitchFamily="34" charset="0"/>
            </a:endParaRPr>
          </a:p>
          <a:p>
            <a:pPr algn="l"/>
            <a:endParaRPr lang="nl-NL" sz="24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85" r="11294" b="-3550"/>
          <a:stretch/>
        </p:blipFill>
        <p:spPr bwMode="auto">
          <a:xfrm>
            <a:off x="4548050" y="3645023"/>
            <a:ext cx="4572000" cy="329978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el 1"/>
          <p:cNvSpPr txBox="1">
            <a:spLocks/>
          </p:cNvSpPr>
          <p:nvPr/>
        </p:nvSpPr>
        <p:spPr>
          <a:xfrm>
            <a:off x="2124256" y="2348880"/>
            <a:ext cx="4752000" cy="1332000"/>
          </a:xfrm>
          <a:prstGeom prst="roundRect">
            <a:avLst>
              <a:gd name="adj" fmla="val 5743"/>
            </a:avLst>
          </a:prstGeom>
          <a:solidFill>
            <a:srgbClr val="1C130B"/>
          </a:solidFill>
          <a:effectLst>
            <a:softEdge rad="127000"/>
          </a:effectLst>
        </p:spPr>
        <p:txBody>
          <a:bodyPr lIns="0" tIns="108000" rIns="0" bIns="10800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0"/>
              </a:spcAft>
            </a:pPr>
            <a:r>
              <a:rPr lang="nl-NL" sz="2400" dirty="0" err="1">
                <a:solidFill>
                  <a:schemeClr val="bg2">
                    <a:lumMod val="50000"/>
                  </a:schemeClr>
                </a:solidFill>
                <a:latin typeface="Ain Yiddishe Font-Modern"/>
                <a:ea typeface="Calibri"/>
                <a:cs typeface="Ain Yiddishe Font-Modern"/>
              </a:rPr>
              <a:t>dxa</a:t>
            </a:r>
            <a:r>
              <a:rPr lang="nl-NL" sz="2400" dirty="0">
                <a:solidFill>
                  <a:schemeClr val="bg2">
                    <a:lumMod val="50000"/>
                  </a:schemeClr>
                </a:solidFill>
                <a:latin typeface="Ain Yiddishe Font-Modern"/>
                <a:ea typeface="Calibri"/>
                <a:cs typeface="Ain Yiddishe Font-Modern"/>
              </a:rPr>
              <a:t> </a:t>
            </a:r>
            <a:r>
              <a:rPr lang="nl-NL" sz="2400" dirty="0" err="1">
                <a:solidFill>
                  <a:schemeClr val="bg2">
                    <a:lumMod val="50000"/>
                  </a:schemeClr>
                </a:solidFill>
                <a:latin typeface="Ain Yiddishe Font-Modern"/>
                <a:ea typeface="Calibri"/>
                <a:cs typeface="Ain Yiddishe Font-Modern"/>
              </a:rPr>
              <a:t>hvhy</a:t>
            </a:r>
            <a:r>
              <a:rPr lang="nl-NL" sz="2400" dirty="0">
                <a:solidFill>
                  <a:schemeClr val="bg2">
                    <a:lumMod val="50000"/>
                  </a:schemeClr>
                </a:solidFill>
                <a:latin typeface="Ain Yiddishe Font-Modern"/>
                <a:ea typeface="Calibri"/>
                <a:cs typeface="Ain Yiddishe Font-Modern"/>
              </a:rPr>
              <a:t> </a:t>
            </a:r>
            <a:r>
              <a:rPr lang="en-US" sz="2400" dirty="0" err="1" smtClean="0">
                <a:solidFill>
                  <a:schemeClr val="bg1"/>
                </a:solidFill>
                <a:latin typeface="Ain Yiddishe Font-Modern"/>
                <a:cs typeface="Ain Yiddishe Font-Modern"/>
              </a:rPr>
              <a:t>vnyhla</a:t>
            </a:r>
            <a:r>
              <a:rPr lang="en-US" sz="2400" dirty="0" smtClean="0">
                <a:solidFill>
                  <a:schemeClr val="bg2">
                    <a:lumMod val="50000"/>
                  </a:schemeClr>
                </a:solidFill>
                <a:latin typeface="Ain Yiddishe Font-Modern"/>
                <a:cs typeface="Ain Yiddishe Font-Modern"/>
              </a:rPr>
              <a:t> </a:t>
            </a:r>
            <a:r>
              <a:rPr lang="en-US" sz="2400" dirty="0" err="1">
                <a:solidFill>
                  <a:schemeClr val="bg2">
                    <a:lumMod val="50000"/>
                  </a:schemeClr>
                </a:solidFill>
                <a:latin typeface="Ain Yiddishe Font-Modern"/>
                <a:cs typeface="Ain Yiddishe Font-Modern"/>
              </a:rPr>
              <a:t>hvhy</a:t>
            </a:r>
            <a:r>
              <a:rPr lang="en-US" sz="2400" dirty="0">
                <a:solidFill>
                  <a:schemeClr val="bg2">
                    <a:lumMod val="50000"/>
                  </a:schemeClr>
                </a:solidFill>
                <a:latin typeface="Ain Yiddishe Font-Modern"/>
                <a:cs typeface="Ain Yiddishe Font-Modern"/>
              </a:rPr>
              <a:t> </a:t>
            </a:r>
            <a:r>
              <a:rPr lang="en-US" sz="2400" dirty="0" err="1">
                <a:solidFill>
                  <a:schemeClr val="bg2">
                    <a:lumMod val="50000"/>
                  </a:schemeClr>
                </a:solidFill>
                <a:latin typeface="Ain Yiddishe Font-Modern"/>
                <a:cs typeface="Ain Yiddishe Font-Modern"/>
              </a:rPr>
              <a:t>Llarsy</a:t>
            </a:r>
            <a:r>
              <a:rPr lang="en-US" sz="2400" dirty="0">
                <a:solidFill>
                  <a:schemeClr val="bg2">
                    <a:lumMod val="50000"/>
                  </a:schemeClr>
                </a:solidFill>
                <a:latin typeface="Ain Yiddishe Font-Modern"/>
                <a:cs typeface="Ain Yiddishe Font-Modern"/>
              </a:rPr>
              <a:t> ems</a:t>
            </a:r>
            <a:r>
              <a:rPr lang="nl-NL" sz="2400" dirty="0">
                <a:solidFill>
                  <a:schemeClr val="bg2">
                    <a:lumMod val="50000"/>
                  </a:schemeClr>
                </a:solidFill>
              </a:rPr>
              <a:t> </a:t>
            </a:r>
            <a:endParaRPr lang="nl-NL" sz="2400" dirty="0" smtClean="0">
              <a:solidFill>
                <a:schemeClr val="bg2">
                  <a:lumMod val="50000"/>
                </a:schemeClr>
              </a:solidFill>
            </a:endParaRPr>
          </a:p>
          <a:p>
            <a:pPr>
              <a:lnSpc>
                <a:spcPct val="115000"/>
              </a:lnSpc>
            </a:pPr>
            <a:r>
              <a:rPr lang="nl-NL" sz="1400" b="1" dirty="0" err="1" smtClean="0">
                <a:solidFill>
                  <a:schemeClr val="bg2">
                    <a:lumMod val="50000"/>
                  </a:schemeClr>
                </a:solidFill>
                <a:latin typeface="Verdana"/>
                <a:ea typeface="Calibri"/>
                <a:cs typeface="Verdana"/>
              </a:rPr>
              <a:t>Sj’ma</a:t>
            </a:r>
            <a:r>
              <a:rPr lang="nl-NL" sz="1400" b="1" dirty="0" smtClean="0">
                <a:solidFill>
                  <a:schemeClr val="bg2">
                    <a:lumMod val="50000"/>
                  </a:schemeClr>
                </a:solidFill>
                <a:latin typeface="Verdana"/>
                <a:ea typeface="Calibri"/>
                <a:cs typeface="Verdana"/>
              </a:rPr>
              <a:t> </a:t>
            </a:r>
            <a:r>
              <a:rPr lang="nl-NL" sz="1400" b="1" dirty="0" err="1">
                <a:solidFill>
                  <a:schemeClr val="bg2">
                    <a:lumMod val="50000"/>
                  </a:schemeClr>
                </a:solidFill>
                <a:latin typeface="Verdana"/>
                <a:ea typeface="Calibri"/>
                <a:cs typeface="Verdana"/>
              </a:rPr>
              <a:t>Jisraël</a:t>
            </a:r>
            <a:r>
              <a:rPr lang="nl-NL" sz="1400" b="1" dirty="0">
                <a:solidFill>
                  <a:schemeClr val="bg2">
                    <a:lumMod val="50000"/>
                  </a:schemeClr>
                </a:solidFill>
                <a:latin typeface="Verdana"/>
                <a:ea typeface="Calibri"/>
                <a:cs typeface="Verdana"/>
              </a:rPr>
              <a:t> Adonai </a:t>
            </a:r>
            <a:r>
              <a:rPr lang="nl-NL" sz="1400" b="1" dirty="0" err="1" smtClean="0">
                <a:solidFill>
                  <a:schemeClr val="bg1"/>
                </a:solidFill>
                <a:latin typeface="Verdana"/>
                <a:ea typeface="Calibri"/>
                <a:cs typeface="Verdana"/>
              </a:rPr>
              <a:t>Elohenoe</a:t>
            </a:r>
            <a:r>
              <a:rPr lang="nl-NL" sz="1400" b="1" dirty="0">
                <a:solidFill>
                  <a:schemeClr val="bg2">
                    <a:lumMod val="50000"/>
                  </a:schemeClr>
                </a:solidFill>
                <a:latin typeface="Verdana"/>
                <a:ea typeface="Calibri"/>
                <a:cs typeface="Verdana"/>
              </a:rPr>
              <a:t> Adonai </a:t>
            </a:r>
            <a:r>
              <a:rPr lang="nl-NL" sz="1400" b="1" dirty="0" err="1">
                <a:solidFill>
                  <a:schemeClr val="bg2">
                    <a:lumMod val="50000"/>
                  </a:schemeClr>
                </a:solidFill>
                <a:latin typeface="Verdana"/>
                <a:ea typeface="Calibri"/>
                <a:cs typeface="Verdana"/>
              </a:rPr>
              <a:t>echad</a:t>
            </a:r>
            <a:endParaRPr lang="nl-NL" sz="1400" b="1" dirty="0">
              <a:solidFill>
                <a:schemeClr val="bg2">
                  <a:lumMod val="50000"/>
                </a:schemeClr>
              </a:solidFill>
              <a:latin typeface="Verdana"/>
              <a:ea typeface="Calibri"/>
              <a:cs typeface="Verdana"/>
            </a:endParaRPr>
          </a:p>
          <a:p>
            <a:pPr>
              <a:lnSpc>
                <a:spcPct val="115000"/>
              </a:lnSpc>
              <a:spcAft>
                <a:spcPts val="0"/>
              </a:spcAft>
            </a:pPr>
            <a:r>
              <a:rPr lang="nl-NL" sz="1400" i="1" dirty="0" smtClean="0">
                <a:solidFill>
                  <a:schemeClr val="bg2">
                    <a:lumMod val="50000"/>
                  </a:schemeClr>
                </a:solidFill>
                <a:latin typeface="Verdana"/>
                <a:ea typeface="Calibri"/>
                <a:cs typeface="Verdana"/>
              </a:rPr>
              <a:t>Hoor </a:t>
            </a:r>
            <a:r>
              <a:rPr lang="nl-NL" sz="1400" i="1" dirty="0">
                <a:solidFill>
                  <a:schemeClr val="bg2">
                    <a:lumMod val="50000"/>
                  </a:schemeClr>
                </a:solidFill>
                <a:latin typeface="Verdana"/>
                <a:ea typeface="Calibri"/>
                <a:cs typeface="Verdana"/>
              </a:rPr>
              <a:t>Israël, Adonai is </a:t>
            </a:r>
            <a:r>
              <a:rPr lang="nl-NL" sz="1400" i="1" dirty="0">
                <a:solidFill>
                  <a:schemeClr val="bg1"/>
                </a:solidFill>
                <a:latin typeface="Verdana"/>
                <a:ea typeface="Calibri"/>
                <a:cs typeface="Verdana"/>
              </a:rPr>
              <a:t>onze </a:t>
            </a:r>
            <a:r>
              <a:rPr lang="nl-NL" sz="1400" i="1" dirty="0" err="1" smtClean="0">
                <a:solidFill>
                  <a:schemeClr val="bg1"/>
                </a:solidFill>
                <a:latin typeface="Verdana"/>
                <a:ea typeface="Calibri"/>
                <a:cs typeface="Verdana"/>
              </a:rPr>
              <a:t>G’d</a:t>
            </a:r>
            <a:r>
              <a:rPr lang="nl-NL" sz="1400" dirty="0" smtClean="0">
                <a:solidFill>
                  <a:schemeClr val="bg2">
                    <a:lumMod val="50000"/>
                  </a:schemeClr>
                </a:solidFill>
                <a:ea typeface="Calibri"/>
                <a:cs typeface="Times New Roman"/>
              </a:rPr>
              <a:t>, </a:t>
            </a:r>
            <a:r>
              <a:rPr lang="nl-NL" sz="1400" i="1"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Adonai </a:t>
            </a:r>
            <a:r>
              <a:rPr lang="nl-NL" sz="1400" i="1"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is één </a:t>
            </a:r>
            <a:r>
              <a:rPr lang="nl-NL" sz="1400" b="1"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 </a:t>
            </a:r>
            <a:endParaRPr lang="nl-NL" sz="14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2" name="Rechthoek 1"/>
          <p:cNvSpPr/>
          <p:nvPr/>
        </p:nvSpPr>
        <p:spPr>
          <a:xfrm>
            <a:off x="35496" y="3645024"/>
            <a:ext cx="4572000" cy="1015663"/>
          </a:xfrm>
          <a:prstGeom prst="rect">
            <a:avLst/>
          </a:prstGeom>
        </p:spPr>
        <p:txBody>
          <a:bodyPr>
            <a:spAutoFit/>
          </a:bodyPr>
          <a:lstStyle/>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Ex.3:</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Daar verscheen hem de Engel des Heren als een </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vuurvlam</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midden uit een braamstruik.</a:t>
            </a:r>
            <a:endParaRPr lang="nl-NL" sz="2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8" name="Rechthoek 7"/>
          <p:cNvSpPr/>
          <p:nvPr/>
        </p:nvSpPr>
        <p:spPr>
          <a:xfrm>
            <a:off x="35496" y="4725144"/>
            <a:ext cx="4572000" cy="1938992"/>
          </a:xfrm>
          <a:prstGeom prst="rect">
            <a:avLst/>
          </a:prstGeom>
        </p:spPr>
        <p:txBody>
          <a:bodyPr>
            <a:spAutoFit/>
          </a:bodyPr>
          <a:lstStyle/>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Gen.15:17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17</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Toen de zon was ondergegaan, en er dikke duisternis was, zie, een rokende oven met een vurige fakkel, welke tussen die stukken doorging.</a:t>
            </a:r>
            <a:endParaRPr lang="nl-NL" sz="20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5" name="Tijdelijke aanduiding voor dianummer 4"/>
          <p:cNvSpPr>
            <a:spLocks noGrp="1"/>
          </p:cNvSpPr>
          <p:nvPr>
            <p:ph type="sldNum" sz="quarter" idx="12"/>
          </p:nvPr>
        </p:nvSpPr>
        <p:spPr/>
        <p:txBody>
          <a:bodyPr/>
          <a:lstStyle/>
          <a:p>
            <a:fld id="{343975DD-2912-4920-8492-59C14F58C9E2}" type="slidenum">
              <a:rPr lang="nl-NL" smtClean="0"/>
              <a:t>24</a:t>
            </a:fld>
            <a:endParaRPr lang="nl-NL"/>
          </a:p>
        </p:txBody>
      </p:sp>
    </p:spTree>
    <p:extLst>
      <p:ext uri="{BB962C8B-B14F-4D97-AF65-F5344CB8AC3E}">
        <p14:creationId xmlns:p14="http://schemas.microsoft.com/office/powerpoint/2010/main" val="31295549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7384"/>
            <a:ext cx="4535487"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794" r="14363"/>
          <a:stretch/>
        </p:blipFill>
        <p:spPr bwMode="auto">
          <a:xfrm>
            <a:off x="4582949" y="3505928"/>
            <a:ext cx="4574189" cy="3312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el 1"/>
          <p:cNvSpPr txBox="1">
            <a:spLocks/>
          </p:cNvSpPr>
          <p:nvPr/>
        </p:nvSpPr>
        <p:spPr>
          <a:xfrm>
            <a:off x="2124256" y="2348880"/>
            <a:ext cx="4752000" cy="1332000"/>
          </a:xfrm>
          <a:prstGeom prst="roundRect">
            <a:avLst>
              <a:gd name="adj" fmla="val 5743"/>
            </a:avLst>
          </a:prstGeom>
          <a:solidFill>
            <a:srgbClr val="1C130B"/>
          </a:solidFill>
          <a:effectLst>
            <a:softEdge rad="127000"/>
          </a:effectLst>
        </p:spPr>
        <p:txBody>
          <a:bodyPr lIns="0" tIns="108000" rIns="0" bIns="10800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spcAft>
                <a:spcPts val="0"/>
              </a:spcAft>
            </a:pPr>
            <a:r>
              <a:rPr lang="nl-NL" sz="2400" dirty="0" err="1">
                <a:solidFill>
                  <a:schemeClr val="bg2">
                    <a:lumMod val="50000"/>
                  </a:schemeClr>
                </a:solidFill>
                <a:latin typeface="Ain Yiddishe Font-Modern"/>
                <a:ea typeface="Calibri"/>
                <a:cs typeface="Ain Yiddishe Font-Modern"/>
              </a:rPr>
              <a:t>dxa</a:t>
            </a:r>
            <a:r>
              <a:rPr lang="nl-NL" sz="2400" dirty="0">
                <a:solidFill>
                  <a:schemeClr val="bg2">
                    <a:lumMod val="50000"/>
                  </a:schemeClr>
                </a:solidFill>
                <a:latin typeface="Ain Yiddishe Font-Modern"/>
                <a:ea typeface="Calibri"/>
                <a:cs typeface="Ain Yiddishe Font-Modern"/>
              </a:rPr>
              <a:t> </a:t>
            </a:r>
            <a:r>
              <a:rPr lang="nl-NL" sz="2400" dirty="0" err="1">
                <a:solidFill>
                  <a:schemeClr val="bg1"/>
                </a:solidFill>
                <a:latin typeface="Ain Yiddishe Font-Modern"/>
                <a:ea typeface="Calibri"/>
                <a:cs typeface="Ain Yiddishe Font-Modern"/>
              </a:rPr>
              <a:t>hvhy</a:t>
            </a:r>
            <a:r>
              <a:rPr lang="nl-NL" sz="2400" dirty="0">
                <a:solidFill>
                  <a:schemeClr val="bg2">
                    <a:lumMod val="50000"/>
                  </a:schemeClr>
                </a:solidFill>
                <a:latin typeface="Ain Yiddishe Font-Modern"/>
                <a:ea typeface="Calibri"/>
                <a:cs typeface="Ain Yiddishe Font-Modern"/>
              </a:rPr>
              <a:t> </a:t>
            </a:r>
            <a:r>
              <a:rPr lang="en-US" sz="2400" dirty="0" err="1" smtClean="0">
                <a:solidFill>
                  <a:schemeClr val="bg2">
                    <a:lumMod val="50000"/>
                  </a:schemeClr>
                </a:solidFill>
                <a:latin typeface="Ain Yiddishe Font-Modern"/>
                <a:cs typeface="Ain Yiddishe Font-Modern"/>
              </a:rPr>
              <a:t>vnyhla</a:t>
            </a:r>
            <a:r>
              <a:rPr lang="en-US" sz="2400" dirty="0" smtClean="0">
                <a:solidFill>
                  <a:schemeClr val="bg2">
                    <a:lumMod val="50000"/>
                  </a:schemeClr>
                </a:solidFill>
                <a:latin typeface="Ain Yiddishe Font-Modern"/>
                <a:cs typeface="Ain Yiddishe Font-Modern"/>
              </a:rPr>
              <a:t> </a:t>
            </a:r>
            <a:r>
              <a:rPr lang="en-US" sz="2400" dirty="0" err="1">
                <a:solidFill>
                  <a:schemeClr val="bg2">
                    <a:lumMod val="50000"/>
                  </a:schemeClr>
                </a:solidFill>
                <a:latin typeface="Ain Yiddishe Font-Modern"/>
                <a:cs typeface="Ain Yiddishe Font-Modern"/>
              </a:rPr>
              <a:t>hvhy</a:t>
            </a:r>
            <a:r>
              <a:rPr lang="en-US" sz="2400" dirty="0">
                <a:solidFill>
                  <a:schemeClr val="bg2">
                    <a:lumMod val="50000"/>
                  </a:schemeClr>
                </a:solidFill>
                <a:latin typeface="Ain Yiddishe Font-Modern"/>
                <a:cs typeface="Ain Yiddishe Font-Modern"/>
              </a:rPr>
              <a:t> </a:t>
            </a:r>
            <a:r>
              <a:rPr lang="en-US" sz="2400" dirty="0" err="1">
                <a:solidFill>
                  <a:schemeClr val="bg2">
                    <a:lumMod val="50000"/>
                  </a:schemeClr>
                </a:solidFill>
                <a:latin typeface="Ain Yiddishe Font-Modern"/>
                <a:cs typeface="Ain Yiddishe Font-Modern"/>
              </a:rPr>
              <a:t>Llarsy</a:t>
            </a:r>
            <a:r>
              <a:rPr lang="en-US" sz="2400" dirty="0">
                <a:solidFill>
                  <a:schemeClr val="bg2">
                    <a:lumMod val="50000"/>
                  </a:schemeClr>
                </a:solidFill>
                <a:latin typeface="Ain Yiddishe Font-Modern"/>
                <a:cs typeface="Ain Yiddishe Font-Modern"/>
              </a:rPr>
              <a:t> ems</a:t>
            </a:r>
            <a:r>
              <a:rPr lang="nl-NL" sz="2400" dirty="0">
                <a:solidFill>
                  <a:schemeClr val="bg1"/>
                </a:solidFill>
              </a:rPr>
              <a:t> </a:t>
            </a:r>
            <a:endParaRPr lang="nl-NL" sz="2400" dirty="0" smtClean="0">
              <a:solidFill>
                <a:schemeClr val="bg1"/>
              </a:solidFill>
            </a:endParaRPr>
          </a:p>
          <a:p>
            <a:pPr>
              <a:lnSpc>
                <a:spcPct val="115000"/>
              </a:lnSpc>
            </a:pPr>
            <a:r>
              <a:rPr lang="nl-NL" sz="1400" b="1" dirty="0" err="1" smtClean="0">
                <a:solidFill>
                  <a:schemeClr val="bg2">
                    <a:lumMod val="50000"/>
                  </a:schemeClr>
                </a:solidFill>
                <a:latin typeface="Verdana"/>
                <a:ea typeface="Calibri"/>
                <a:cs typeface="Verdana"/>
              </a:rPr>
              <a:t>Sj’ma</a:t>
            </a:r>
            <a:r>
              <a:rPr lang="nl-NL" sz="1400" b="1" dirty="0" smtClean="0">
                <a:solidFill>
                  <a:schemeClr val="bg2">
                    <a:lumMod val="50000"/>
                  </a:schemeClr>
                </a:solidFill>
                <a:latin typeface="Verdana"/>
                <a:ea typeface="Calibri"/>
                <a:cs typeface="Verdana"/>
              </a:rPr>
              <a:t> </a:t>
            </a:r>
            <a:r>
              <a:rPr lang="nl-NL" sz="1400" b="1" dirty="0" err="1">
                <a:solidFill>
                  <a:schemeClr val="bg2">
                    <a:lumMod val="50000"/>
                  </a:schemeClr>
                </a:solidFill>
                <a:latin typeface="Verdana"/>
                <a:ea typeface="Calibri"/>
                <a:cs typeface="Verdana"/>
              </a:rPr>
              <a:t>Jisraël</a:t>
            </a:r>
            <a:r>
              <a:rPr lang="nl-NL" sz="1400" b="1" dirty="0">
                <a:solidFill>
                  <a:schemeClr val="bg2">
                    <a:lumMod val="50000"/>
                  </a:schemeClr>
                </a:solidFill>
                <a:latin typeface="Verdana"/>
                <a:ea typeface="Calibri"/>
                <a:cs typeface="Verdana"/>
              </a:rPr>
              <a:t> Adonai</a:t>
            </a:r>
            <a:r>
              <a:rPr lang="nl-NL" sz="1400" b="1" dirty="0">
                <a:solidFill>
                  <a:schemeClr val="bg1"/>
                </a:solidFill>
                <a:latin typeface="Verdana"/>
                <a:ea typeface="Calibri"/>
                <a:cs typeface="Verdana"/>
              </a:rPr>
              <a:t> </a:t>
            </a:r>
            <a:r>
              <a:rPr lang="nl-NL" sz="1400" b="1" dirty="0" err="1" smtClean="0">
                <a:solidFill>
                  <a:schemeClr val="bg2">
                    <a:lumMod val="50000"/>
                  </a:schemeClr>
                </a:solidFill>
                <a:latin typeface="Verdana"/>
                <a:ea typeface="Calibri"/>
                <a:cs typeface="Verdana"/>
              </a:rPr>
              <a:t>Elohenoe</a:t>
            </a:r>
            <a:r>
              <a:rPr lang="nl-NL" sz="1400" b="1" dirty="0">
                <a:solidFill>
                  <a:schemeClr val="bg2">
                    <a:lumMod val="50000"/>
                  </a:schemeClr>
                </a:solidFill>
                <a:latin typeface="Verdana"/>
                <a:ea typeface="Calibri"/>
                <a:cs typeface="Verdana"/>
              </a:rPr>
              <a:t> </a:t>
            </a:r>
            <a:r>
              <a:rPr lang="nl-NL" sz="1400" b="1" dirty="0">
                <a:solidFill>
                  <a:schemeClr val="bg1"/>
                </a:solidFill>
                <a:latin typeface="Verdana"/>
                <a:ea typeface="Calibri"/>
                <a:cs typeface="Verdana"/>
              </a:rPr>
              <a:t>Adonai</a:t>
            </a:r>
            <a:r>
              <a:rPr lang="nl-NL" sz="1400" b="1" dirty="0">
                <a:solidFill>
                  <a:schemeClr val="bg2">
                    <a:lumMod val="50000"/>
                  </a:schemeClr>
                </a:solidFill>
                <a:latin typeface="Verdana"/>
                <a:ea typeface="Calibri"/>
                <a:cs typeface="Verdana"/>
              </a:rPr>
              <a:t> </a:t>
            </a:r>
            <a:r>
              <a:rPr lang="nl-NL" sz="1400" b="1" dirty="0" err="1">
                <a:solidFill>
                  <a:schemeClr val="bg2">
                    <a:lumMod val="50000"/>
                  </a:schemeClr>
                </a:solidFill>
                <a:latin typeface="Verdana"/>
                <a:ea typeface="Calibri"/>
                <a:cs typeface="Verdana"/>
              </a:rPr>
              <a:t>echad</a:t>
            </a:r>
            <a:endParaRPr lang="nl-NL" sz="1400" b="1" dirty="0">
              <a:solidFill>
                <a:schemeClr val="bg2">
                  <a:lumMod val="50000"/>
                </a:schemeClr>
              </a:solidFill>
              <a:latin typeface="Verdana"/>
              <a:ea typeface="Calibri"/>
              <a:cs typeface="Verdana"/>
            </a:endParaRPr>
          </a:p>
          <a:p>
            <a:pPr>
              <a:lnSpc>
                <a:spcPct val="115000"/>
              </a:lnSpc>
              <a:spcAft>
                <a:spcPts val="0"/>
              </a:spcAft>
            </a:pPr>
            <a:r>
              <a:rPr lang="nl-NL" sz="1400" i="1" dirty="0" smtClean="0">
                <a:solidFill>
                  <a:schemeClr val="bg2">
                    <a:lumMod val="50000"/>
                  </a:schemeClr>
                </a:solidFill>
                <a:latin typeface="Verdana"/>
                <a:ea typeface="Calibri"/>
                <a:cs typeface="Verdana"/>
              </a:rPr>
              <a:t>Hoor </a:t>
            </a:r>
            <a:r>
              <a:rPr lang="nl-NL" sz="1400" i="1" dirty="0">
                <a:solidFill>
                  <a:schemeClr val="bg2">
                    <a:lumMod val="50000"/>
                  </a:schemeClr>
                </a:solidFill>
                <a:latin typeface="Verdana"/>
                <a:ea typeface="Calibri"/>
                <a:cs typeface="Verdana"/>
              </a:rPr>
              <a:t>Israël, Adonai is onze </a:t>
            </a:r>
            <a:r>
              <a:rPr lang="nl-NL" sz="1400" i="1" dirty="0" err="1" smtClean="0">
                <a:solidFill>
                  <a:schemeClr val="bg2">
                    <a:lumMod val="50000"/>
                  </a:schemeClr>
                </a:solidFill>
                <a:latin typeface="Verdana"/>
                <a:ea typeface="Calibri"/>
                <a:cs typeface="Verdana"/>
              </a:rPr>
              <a:t>G’d</a:t>
            </a:r>
            <a:r>
              <a:rPr lang="nl-NL" sz="1400" dirty="0" smtClean="0">
                <a:solidFill>
                  <a:schemeClr val="bg2">
                    <a:lumMod val="50000"/>
                  </a:schemeClr>
                </a:solidFill>
                <a:ea typeface="Calibri"/>
                <a:cs typeface="Times New Roman"/>
              </a:rPr>
              <a:t>, </a:t>
            </a:r>
            <a:r>
              <a:rPr lang="nl-NL" sz="14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Adonai</a:t>
            </a:r>
            <a:r>
              <a:rPr lang="nl-NL" sz="1400" i="1"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 </a:t>
            </a:r>
            <a:r>
              <a:rPr lang="nl-NL" sz="1400" i="1"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is één </a:t>
            </a:r>
            <a:r>
              <a:rPr lang="nl-NL" sz="1400" b="1" dirty="0" smtClean="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rPr>
              <a:t> </a:t>
            </a:r>
            <a:endParaRPr lang="nl-NL" sz="1400" dirty="0">
              <a:solidFill>
                <a:schemeClr val="bg2">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7376" t="10451" r="17547" b="69806"/>
          <a:stretch/>
        </p:blipFill>
        <p:spPr bwMode="auto">
          <a:xfrm>
            <a:off x="823578" y="3799023"/>
            <a:ext cx="2951545" cy="667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jdelijke aanduiding voor dianummer 1"/>
          <p:cNvSpPr>
            <a:spLocks noGrp="1"/>
          </p:cNvSpPr>
          <p:nvPr>
            <p:ph type="sldNum" sz="quarter" idx="12"/>
          </p:nvPr>
        </p:nvSpPr>
        <p:spPr/>
        <p:txBody>
          <a:bodyPr/>
          <a:lstStyle/>
          <a:p>
            <a:fld id="{343975DD-2912-4920-8492-59C14F58C9E2}" type="slidenum">
              <a:rPr lang="nl-NL" smtClean="0"/>
              <a:t>25</a:t>
            </a:fld>
            <a:endParaRPr lang="nl-NL"/>
          </a:p>
        </p:txBody>
      </p:sp>
      <p:pic>
        <p:nvPicPr>
          <p:cNvPr id="2355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3" y="1416819"/>
            <a:ext cx="4535487"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467" y="4381921"/>
            <a:ext cx="4749800" cy="248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89743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3962" r="5503"/>
          <a:stretch/>
        </p:blipFill>
        <p:spPr bwMode="auto">
          <a:xfrm>
            <a:off x="4572000" y="3505928"/>
            <a:ext cx="4572000" cy="334317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jdelijke aanduiding voor dianummer 1"/>
          <p:cNvSpPr>
            <a:spLocks noGrp="1"/>
          </p:cNvSpPr>
          <p:nvPr>
            <p:ph type="sldNum" sz="quarter" idx="12"/>
          </p:nvPr>
        </p:nvSpPr>
        <p:spPr/>
        <p:txBody>
          <a:bodyPr/>
          <a:lstStyle/>
          <a:p>
            <a:fld id="{343975DD-2912-4920-8492-59C14F58C9E2}" type="slidenum">
              <a:rPr lang="nl-NL" smtClean="0"/>
              <a:t>26</a:t>
            </a:fld>
            <a:endParaRPr lang="nl-NL"/>
          </a:p>
        </p:txBody>
      </p:sp>
      <p:pic>
        <p:nvPicPr>
          <p:cNvPr id="2457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1428394"/>
            <a:ext cx="4535487"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44624"/>
            <a:ext cx="4535487"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3519131"/>
            <a:ext cx="4359275" cy="148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5536" y="4259699"/>
            <a:ext cx="4591050" cy="248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2"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3925" y="2276872"/>
            <a:ext cx="4754563"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30913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580"/>
                                        </p:tgtEl>
                                        <p:attrNameLst>
                                          <p:attrName>style.visibility</p:attrName>
                                        </p:attrNameLst>
                                      </p:cBhvr>
                                      <p:to>
                                        <p:strVal val="visible"/>
                                      </p:to>
                                    </p:set>
                                    <p:animEffect transition="in" filter="fade">
                                      <p:cBhvr>
                                        <p:cTn id="12" dur="500"/>
                                        <p:tgtEl>
                                          <p:spTgt spid="245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81"/>
                                        </p:tgtEl>
                                        <p:attrNameLst>
                                          <p:attrName>style.visibility</p:attrName>
                                        </p:attrNameLst>
                                      </p:cBhvr>
                                      <p:to>
                                        <p:strVal val="visible"/>
                                      </p:to>
                                    </p:set>
                                    <p:animEffect transition="in" filter="fade">
                                      <p:cBhvr>
                                        <p:cTn id="17"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3962" r="5503"/>
          <a:stretch/>
        </p:blipFill>
        <p:spPr bwMode="auto">
          <a:xfrm>
            <a:off x="4572000" y="3505928"/>
            <a:ext cx="4572000" cy="334317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jdelijke aanduiding voor dianummer 1"/>
          <p:cNvSpPr>
            <a:spLocks noGrp="1"/>
          </p:cNvSpPr>
          <p:nvPr>
            <p:ph type="sldNum" sz="quarter" idx="12"/>
          </p:nvPr>
        </p:nvSpPr>
        <p:spPr/>
        <p:txBody>
          <a:bodyPr/>
          <a:lstStyle/>
          <a:p>
            <a:fld id="{343975DD-2912-4920-8492-59C14F58C9E2}" type="slidenum">
              <a:rPr lang="nl-NL" smtClean="0"/>
              <a:t>27</a:t>
            </a:fld>
            <a:endParaRPr lang="nl-NL"/>
          </a:p>
        </p:txBody>
      </p:sp>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1412776"/>
            <a:ext cx="4535487"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3" y="44624"/>
            <a:ext cx="4535487"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2" y="3639145"/>
            <a:ext cx="4773613" cy="267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3925" y="2309937"/>
            <a:ext cx="4754563"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69694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fade">
                                      <p:cBhvr>
                                        <p:cTn id="7" dur="500"/>
                                        <p:tgtEl>
                                          <p:spTgt spid="25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3962" r="5503"/>
          <a:stretch/>
        </p:blipFill>
        <p:spPr bwMode="auto">
          <a:xfrm>
            <a:off x="4572000" y="3505928"/>
            <a:ext cx="4572000" cy="334317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jdelijke aanduiding voor dianummer 1"/>
          <p:cNvSpPr>
            <a:spLocks noGrp="1"/>
          </p:cNvSpPr>
          <p:nvPr>
            <p:ph type="sldNum" sz="quarter" idx="12"/>
          </p:nvPr>
        </p:nvSpPr>
        <p:spPr/>
        <p:txBody>
          <a:bodyPr/>
          <a:lstStyle/>
          <a:p>
            <a:fld id="{343975DD-2912-4920-8492-59C14F58C9E2}" type="slidenum">
              <a:rPr lang="nl-NL" smtClean="0"/>
              <a:t>28</a:t>
            </a:fld>
            <a:endParaRPr lang="nl-NL"/>
          </a:p>
        </p:txBody>
      </p:sp>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3925" y="2276872"/>
            <a:ext cx="4754563"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1412776"/>
            <a:ext cx="4535487"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3" y="44624"/>
            <a:ext cx="4535487"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512" y="3501725"/>
            <a:ext cx="4779963" cy="327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90326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4"/>
            <a:ext cx="4535487"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Afbeelding 7"/>
          <p:cNvPicPr>
            <a:picLocks noChangeAspect="1"/>
          </p:cNvPicPr>
          <p:nvPr/>
        </p:nvPicPr>
        <p:blipFill rotWithShape="1">
          <a:blip r:embed="rId3" cstate="print">
            <a:extLst>
              <a:ext uri="{28A0092B-C50C-407E-A947-70E740481C1C}">
                <a14:useLocalDpi xmlns:a14="http://schemas.microsoft.com/office/drawing/2010/main" val="0"/>
              </a:ext>
            </a:extLst>
          </a:blip>
          <a:srcRect l="29343" t="50000" r="23949" b="4292"/>
          <a:stretch/>
        </p:blipFill>
        <p:spPr>
          <a:xfrm>
            <a:off x="4631341" y="3504481"/>
            <a:ext cx="4512659" cy="3312000"/>
          </a:xfrm>
          <a:prstGeom prst="rect">
            <a:avLst/>
          </a:prstGeom>
          <a:ln>
            <a:noFill/>
          </a:ln>
          <a:effectLst>
            <a:softEdge rad="112500"/>
          </a:effectLst>
        </p:spPr>
      </p:pic>
      <p:sp>
        <p:nvSpPr>
          <p:cNvPr id="2" name="Tijdelijke aanduiding voor dianummer 1"/>
          <p:cNvSpPr>
            <a:spLocks noGrp="1"/>
          </p:cNvSpPr>
          <p:nvPr>
            <p:ph type="sldNum" sz="quarter" idx="12"/>
          </p:nvPr>
        </p:nvSpPr>
        <p:spPr/>
        <p:txBody>
          <a:bodyPr/>
          <a:lstStyle/>
          <a:p>
            <a:fld id="{343975DD-2912-4920-8492-59C14F58C9E2}" type="slidenum">
              <a:rPr lang="nl-NL" smtClean="0"/>
              <a:t>29</a:t>
            </a:fld>
            <a:endParaRPr lang="nl-NL"/>
          </a:p>
        </p:txBody>
      </p:sp>
      <p:sp>
        <p:nvSpPr>
          <p:cNvPr id="11" name="Titel 1"/>
          <p:cNvSpPr txBox="1">
            <a:spLocks/>
          </p:cNvSpPr>
          <p:nvPr/>
        </p:nvSpPr>
        <p:spPr>
          <a:xfrm>
            <a:off x="36000" y="3573016"/>
            <a:ext cx="4536000" cy="2088687"/>
          </a:xfrm>
          <a:prstGeom prst="roundRect">
            <a:avLst>
              <a:gd name="adj" fmla="val 5743"/>
            </a:avLst>
          </a:prstGeom>
          <a:noFill/>
          <a:effectLst>
            <a:softEdge rad="127000"/>
          </a:effectLst>
        </p:spPr>
        <p:txBody>
          <a:bodyPr lIns="360000" tIns="360000" rIns="360000" bIns="36000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pPr>
            <a:r>
              <a:rPr lang="nl-NL" sz="2400" i="1" dirty="0" smtClean="0">
                <a:solidFill>
                  <a:prstClr val="white"/>
                </a:solidFill>
                <a:latin typeface="Verdana"/>
                <a:ea typeface="Calibri"/>
                <a:cs typeface="Verdana"/>
              </a:rPr>
              <a:t>Hoor niet Israël</a:t>
            </a:r>
            <a:r>
              <a:rPr lang="nl-NL" sz="2400" i="1" dirty="0">
                <a:solidFill>
                  <a:prstClr val="white"/>
                </a:solidFill>
                <a:latin typeface="Verdana"/>
                <a:ea typeface="Calibri"/>
                <a:cs typeface="Verdana"/>
              </a:rPr>
              <a:t>, </a:t>
            </a:r>
          </a:p>
          <a:p>
            <a:pPr>
              <a:lnSpc>
                <a:spcPct val="115000"/>
              </a:lnSpc>
            </a:pPr>
            <a:r>
              <a:rPr lang="nl-NL" sz="2400" i="1" dirty="0" smtClean="0">
                <a:solidFill>
                  <a:prstClr val="white"/>
                </a:solidFill>
                <a:latin typeface="Verdana"/>
                <a:ea typeface="Calibri"/>
                <a:cs typeface="Verdana"/>
              </a:rPr>
              <a:t>Adonai is niet onze </a:t>
            </a:r>
            <a:r>
              <a:rPr lang="nl-NL" sz="2400" i="1" dirty="0" err="1" smtClean="0">
                <a:solidFill>
                  <a:prstClr val="white"/>
                </a:solidFill>
                <a:latin typeface="Verdana"/>
                <a:ea typeface="Calibri"/>
                <a:cs typeface="Verdana"/>
              </a:rPr>
              <a:t>G’d</a:t>
            </a:r>
            <a:endParaRPr lang="nl-NL" sz="2400" dirty="0" smtClean="0">
              <a:solidFill>
                <a:prstClr val="white"/>
              </a:solidFill>
              <a:ea typeface="Calibri"/>
              <a:cs typeface="Times New Roman"/>
            </a:endParaRPr>
          </a:p>
          <a:p>
            <a:pPr>
              <a:lnSpc>
                <a:spcPct val="115000"/>
              </a:lnSpc>
            </a:pPr>
            <a:r>
              <a:rPr lang="nl-NL" sz="2400" i="1" dirty="0" smtClean="0">
                <a:solidFill>
                  <a:prstClr val="white"/>
                </a:solidFill>
                <a:latin typeface="Verdana"/>
                <a:ea typeface="Calibri"/>
                <a:cs typeface="Verdana"/>
              </a:rPr>
              <a:t> </a:t>
            </a:r>
            <a:r>
              <a:rPr lang="nl-NL" sz="24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Adonai is niet één </a:t>
            </a:r>
            <a:r>
              <a:rPr lang="nl-NL" sz="24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endParaRPr lang="nl-NL" sz="24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pic>
        <p:nvPicPr>
          <p:cNvPr id="276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1413744"/>
            <a:ext cx="4535487"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8932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ep 6"/>
          <p:cNvGrpSpPr/>
          <p:nvPr/>
        </p:nvGrpSpPr>
        <p:grpSpPr>
          <a:xfrm>
            <a:off x="-2" y="2"/>
            <a:ext cx="9178617" cy="6858000"/>
            <a:chOff x="-2" y="2"/>
            <a:chExt cx="9178617" cy="6858000"/>
          </a:xfrm>
        </p:grpSpPr>
        <p:pic>
          <p:nvPicPr>
            <p:cNvPr id="6" name="Afbeelding 5" descr="scroll.jpg"/>
            <p:cNvPicPr>
              <a:picLocks noChangeAspect="1"/>
            </p:cNvPicPr>
            <p:nvPr/>
          </p:nvPicPr>
          <p:blipFill rotWithShape="1">
            <a:blip r:embed="rId2" cstate="email">
              <a:clrChange>
                <a:clrFrom>
                  <a:srgbClr val="FFFFFF"/>
                </a:clrFrom>
                <a:clrTo>
                  <a:srgbClr val="FFFFFF">
                    <a:alpha val="0"/>
                  </a:srgbClr>
                </a:clrTo>
              </a:clrChange>
            </a:blip>
            <a:srcRect l="8101" t="14832" r="22091" b="15156"/>
            <a:stretch/>
          </p:blipFill>
          <p:spPr>
            <a:xfrm rot="5400000">
              <a:off x="1160307" y="-1160307"/>
              <a:ext cx="6858000" cy="9178617"/>
            </a:xfrm>
            <a:prstGeom prst="rect">
              <a:avLst/>
            </a:prstGeom>
          </p:spPr>
        </p:pic>
        <p:sp>
          <p:nvSpPr>
            <p:cNvPr id="2" name="Titel 1"/>
            <p:cNvSpPr txBox="1">
              <a:spLocks/>
            </p:cNvSpPr>
            <p:nvPr/>
          </p:nvSpPr>
          <p:spPr>
            <a:xfrm>
              <a:off x="827584" y="188640"/>
              <a:ext cx="7286676"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smtClean="0"/>
                <a:t>4</a:t>
              </a:r>
              <a:r>
                <a:rPr lang="nl-NL" baseline="30000" dirty="0" smtClean="0"/>
                <a:t>e</a:t>
              </a:r>
              <a:r>
                <a:rPr lang="nl-NL" dirty="0" smtClean="0"/>
                <a:t> </a:t>
              </a:r>
              <a:r>
                <a:rPr lang="nl-NL" dirty="0" err="1" smtClean="0"/>
                <a:t>Alija</a:t>
              </a:r>
              <a:r>
                <a:rPr lang="nl-NL" dirty="0" smtClean="0"/>
                <a:t> </a:t>
              </a:r>
              <a:r>
                <a:rPr lang="nl-NL" sz="2800" dirty="0" smtClean="0"/>
                <a:t>3/6</a:t>
              </a:r>
              <a:r>
                <a:rPr lang="nl-NL" dirty="0" smtClean="0"/>
                <a:t> – </a:t>
              </a:r>
              <a:r>
                <a:rPr lang="nl-NL" dirty="0" err="1" smtClean="0"/>
                <a:t>Revi’i</a:t>
              </a:r>
              <a:r>
                <a:rPr lang="nl-NL" dirty="0" smtClean="0"/>
                <a:t/>
              </a:r>
              <a:br>
                <a:rPr lang="nl-NL" dirty="0" smtClean="0"/>
              </a:br>
              <a:r>
                <a:rPr lang="nl-NL" sz="2300" dirty="0" smtClean="0"/>
                <a:t>Sjemot(Exodus)3:1-15</a:t>
              </a:r>
              <a:endParaRPr lang="nl-NL" sz="2300" dirty="0">
                <a:latin typeface="Arial Black" pitchFamily="34" charset="0"/>
              </a:endParaRPr>
            </a:p>
          </p:txBody>
        </p:sp>
        <p:sp>
          <p:nvSpPr>
            <p:cNvPr id="3" name="Ondertitel 2"/>
            <p:cNvSpPr txBox="1">
              <a:spLocks/>
            </p:cNvSpPr>
            <p:nvPr/>
          </p:nvSpPr>
          <p:spPr>
            <a:xfrm>
              <a:off x="1286422" y="1484784"/>
              <a:ext cx="6741962" cy="492922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nl-NL" sz="2400" dirty="0" smtClean="0"/>
                <a:t>7 Dan zegt de Ene</a:t>
              </a:r>
              <a:r>
                <a:rPr lang="nl-NL" sz="2400" dirty="0" smtClean="0">
                  <a:solidFill>
                    <a:schemeClr val="tx2">
                      <a:lumMod val="50000"/>
                    </a:schemeClr>
                  </a:solidFill>
                </a:rPr>
                <a:t>: </a:t>
              </a:r>
              <a:r>
                <a:rPr lang="nl-NL" b="1" dirty="0" smtClean="0">
                  <a:solidFill>
                    <a:schemeClr val="tx2">
                      <a:lumMod val="50000"/>
                    </a:schemeClr>
                  </a:solidFill>
                </a:rPr>
                <a:t>gezien, gezien </a:t>
              </a:r>
              <a:r>
                <a:rPr lang="nl-NL" sz="2400" dirty="0" smtClean="0"/>
                <a:t>heb ik de onderdrukking van mijn gemeente in Egypte; hun schreeuwen voor het aanschijn van hun drijvers heb ik</a:t>
              </a:r>
              <a:r>
                <a:rPr lang="nl-NL" dirty="0" smtClean="0"/>
                <a:t> </a:t>
              </a:r>
              <a:r>
                <a:rPr lang="nl-NL" b="1" dirty="0" smtClean="0">
                  <a:solidFill>
                    <a:schemeClr val="tx2">
                      <a:lumMod val="50000"/>
                    </a:schemeClr>
                  </a:solidFill>
                </a:rPr>
                <a:t>gehoord</a:t>
              </a:r>
              <a:r>
                <a:rPr lang="nl-NL" sz="2400" dirty="0" smtClean="0"/>
                <a:t>, ja ik heb </a:t>
              </a:r>
              <a:r>
                <a:rPr lang="nl-NL" b="1" dirty="0" smtClean="0">
                  <a:solidFill>
                    <a:schemeClr val="tx2">
                      <a:lumMod val="50000"/>
                    </a:schemeClr>
                  </a:solidFill>
                </a:rPr>
                <a:t>weet</a:t>
              </a:r>
              <a:r>
                <a:rPr lang="nl-NL" sz="2400" dirty="0" smtClean="0"/>
                <a:t> van zijn smarten; 8 ik daal af om hem te redden uit de hand van Egypte en om hem </a:t>
              </a:r>
              <a:r>
                <a:rPr lang="nl-NL" sz="2400" b="1" dirty="0" smtClean="0"/>
                <a:t>te doen </a:t>
              </a:r>
              <a:r>
                <a:rPr lang="nl-NL" sz="2400" b="1" dirty="0" err="1" smtClean="0"/>
                <a:t>ópklimmen</a:t>
              </a:r>
              <a:r>
                <a:rPr lang="nl-NL" sz="2400" b="1" dirty="0" smtClean="0"/>
                <a:t> </a:t>
              </a:r>
              <a:r>
                <a:rPr lang="nl-NL" sz="2400" dirty="0" smtClean="0"/>
                <a:t>uit dat land naar een land goed en wijd, naar een land dat overvloeit van melk en honing; naar het oord van de Kanaäniet en de </a:t>
              </a:r>
              <a:r>
                <a:rPr lang="nl-NL" sz="2400" dirty="0" err="1" smtClean="0"/>
                <a:t>Chitiet</a:t>
              </a:r>
              <a:r>
                <a:rPr lang="nl-NL" sz="2400" dirty="0" smtClean="0"/>
                <a:t>, de </a:t>
              </a:r>
              <a:r>
                <a:rPr lang="nl-NL" sz="2400" dirty="0" err="1" smtClean="0"/>
                <a:t>Amoriet</a:t>
              </a:r>
              <a:r>
                <a:rPr lang="nl-NL" sz="2400" dirty="0" smtClean="0"/>
                <a:t> en de </a:t>
              </a:r>
              <a:r>
                <a:rPr lang="nl-NL" sz="2400" dirty="0" err="1" smtClean="0"/>
                <a:t>Periziet</a:t>
              </a:r>
              <a:r>
                <a:rPr lang="nl-NL" sz="2400" dirty="0" smtClean="0"/>
                <a:t>, de </a:t>
              </a:r>
              <a:r>
                <a:rPr lang="nl-NL" sz="2400" dirty="0" err="1" smtClean="0"/>
                <a:t>Chiviet</a:t>
              </a:r>
              <a:r>
                <a:rPr lang="nl-NL" sz="2400" dirty="0" smtClean="0"/>
                <a:t> en de </a:t>
              </a:r>
              <a:r>
                <a:rPr lang="nl-NL" sz="2400" dirty="0" err="1" smtClean="0"/>
                <a:t>Jeboesiet</a:t>
              </a:r>
              <a:r>
                <a:rPr lang="nl-NL" sz="2400" dirty="0" smtClean="0"/>
                <a:t>; </a:t>
              </a:r>
              <a:endParaRPr lang="nl-NL" sz="2400" dirty="0"/>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1886" y="-124892"/>
            <a:ext cx="2640013" cy="209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54" y="1196752"/>
            <a:ext cx="2127250" cy="201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6331" y="1124744"/>
            <a:ext cx="2408237" cy="270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jdelijke aanduiding voor dianummer 3"/>
          <p:cNvSpPr>
            <a:spLocks noGrp="1"/>
          </p:cNvSpPr>
          <p:nvPr>
            <p:ph type="sldNum" sz="quarter" idx="12"/>
          </p:nvPr>
        </p:nvSpPr>
        <p:spPr/>
        <p:txBody>
          <a:bodyPr/>
          <a:lstStyle/>
          <a:p>
            <a:fld id="{343975DD-2912-4920-8492-59C14F58C9E2}" type="slidenum">
              <a:rPr lang="nl-NL" smtClean="0"/>
              <a:t>3</a:t>
            </a:fld>
            <a:endParaRPr lang="nl-NL"/>
          </a:p>
        </p:txBody>
      </p:sp>
    </p:spTree>
    <p:extLst>
      <p:ext uri="{BB962C8B-B14F-4D97-AF65-F5344CB8AC3E}">
        <p14:creationId xmlns:p14="http://schemas.microsoft.com/office/powerpoint/2010/main" val="2926769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rotWithShape="1">
          <a:blip r:embed="rId2" cstate="print">
            <a:extLst>
              <a:ext uri="{28A0092B-C50C-407E-A947-70E740481C1C}">
                <a14:useLocalDpi xmlns:a14="http://schemas.microsoft.com/office/drawing/2010/main" val="0"/>
              </a:ext>
            </a:extLst>
          </a:blip>
          <a:srcRect l="29343" t="50000" r="23949" b="4292"/>
          <a:stretch/>
        </p:blipFill>
        <p:spPr>
          <a:xfrm>
            <a:off x="4631341" y="3504481"/>
            <a:ext cx="4512659" cy="3312000"/>
          </a:xfrm>
          <a:prstGeom prst="rect">
            <a:avLst/>
          </a:prstGeom>
          <a:ln>
            <a:noFill/>
          </a:ln>
          <a:effectLst>
            <a:softEdge rad="112500"/>
          </a:effectLst>
        </p:spPr>
      </p:pic>
      <p:sp>
        <p:nvSpPr>
          <p:cNvPr id="2" name="Tijdelijke aanduiding voor dianummer 1"/>
          <p:cNvSpPr>
            <a:spLocks noGrp="1"/>
          </p:cNvSpPr>
          <p:nvPr>
            <p:ph type="sldNum" sz="quarter" idx="12"/>
          </p:nvPr>
        </p:nvSpPr>
        <p:spPr/>
        <p:txBody>
          <a:bodyPr/>
          <a:lstStyle/>
          <a:p>
            <a:fld id="{343975DD-2912-4920-8492-59C14F58C9E2}" type="slidenum">
              <a:rPr lang="nl-NL" smtClean="0"/>
              <a:t>30</a:t>
            </a:fld>
            <a:endParaRPr lang="nl-NL"/>
          </a:p>
        </p:txBody>
      </p:sp>
      <p:sp>
        <p:nvSpPr>
          <p:cNvPr id="7" name="Titel 1"/>
          <p:cNvSpPr txBox="1">
            <a:spLocks/>
          </p:cNvSpPr>
          <p:nvPr/>
        </p:nvSpPr>
        <p:spPr>
          <a:xfrm>
            <a:off x="11402" y="3573016"/>
            <a:ext cx="4536000" cy="2088687"/>
          </a:xfrm>
          <a:prstGeom prst="roundRect">
            <a:avLst>
              <a:gd name="adj" fmla="val 5743"/>
            </a:avLst>
          </a:prstGeom>
          <a:noFill/>
          <a:effectLst>
            <a:softEdge rad="127000"/>
          </a:effectLst>
        </p:spPr>
        <p:txBody>
          <a:bodyPr lIns="360000" tIns="360000" rIns="360000" bIns="36000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pPr>
            <a:r>
              <a:rPr lang="nl-NL" sz="2000" i="1" dirty="0" smtClean="0">
                <a:solidFill>
                  <a:prstClr val="white"/>
                </a:solidFill>
                <a:latin typeface="Verdana"/>
                <a:ea typeface="Calibri"/>
                <a:cs typeface="Verdana"/>
              </a:rPr>
              <a:t>Hoor niet Israël</a:t>
            </a:r>
            <a:r>
              <a:rPr lang="nl-NL" sz="2000" i="1" dirty="0">
                <a:solidFill>
                  <a:prstClr val="white"/>
                </a:solidFill>
                <a:latin typeface="Verdana"/>
                <a:ea typeface="Calibri"/>
                <a:cs typeface="Verdana"/>
              </a:rPr>
              <a:t>, </a:t>
            </a:r>
            <a:endParaRPr lang="nl-NL" sz="2000" i="1" dirty="0" smtClean="0">
              <a:solidFill>
                <a:prstClr val="white"/>
              </a:solidFill>
              <a:latin typeface="Verdana"/>
              <a:ea typeface="Calibri"/>
              <a:cs typeface="Verdana"/>
            </a:endParaRPr>
          </a:p>
          <a:p>
            <a:pPr>
              <a:lnSpc>
                <a:spcPct val="115000"/>
              </a:lnSpc>
            </a:pPr>
            <a:r>
              <a:rPr lang="nl-NL" sz="2000" i="1" dirty="0" smtClean="0">
                <a:solidFill>
                  <a:prstClr val="white"/>
                </a:solidFill>
                <a:latin typeface="Verdana"/>
                <a:ea typeface="Calibri"/>
                <a:cs typeface="Verdana"/>
              </a:rPr>
              <a:t>Luister niet Israël!</a:t>
            </a:r>
          </a:p>
          <a:p>
            <a:pPr>
              <a:lnSpc>
                <a:spcPct val="115000"/>
              </a:lnSpc>
            </a:pPr>
            <a:r>
              <a:rPr lang="nl-NL" sz="2000" i="1" dirty="0" smtClean="0">
                <a:solidFill>
                  <a:prstClr val="white"/>
                </a:solidFill>
                <a:latin typeface="Verdana"/>
                <a:ea typeface="Calibri"/>
                <a:cs typeface="Verdana"/>
              </a:rPr>
              <a:t>Gehoorzaam niet Israël</a:t>
            </a:r>
          </a:p>
          <a:p>
            <a:pPr>
              <a:lnSpc>
                <a:spcPct val="115000"/>
              </a:lnSpc>
            </a:pPr>
            <a:r>
              <a:rPr lang="nl-NL" sz="2000" i="1" dirty="0" smtClean="0">
                <a:solidFill>
                  <a:prstClr val="white"/>
                </a:solidFill>
                <a:latin typeface="Verdana"/>
                <a:ea typeface="Calibri"/>
                <a:cs typeface="Verdana"/>
              </a:rPr>
              <a:t>Doe niet wat Ik je leer!</a:t>
            </a:r>
          </a:p>
        </p:txBody>
      </p:sp>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472333"/>
            <a:ext cx="4535487"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27384"/>
            <a:ext cx="4535487"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28859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19" y="44624"/>
            <a:ext cx="4535487"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Afbeelding 7"/>
          <p:cNvPicPr>
            <a:picLocks noChangeAspect="1"/>
          </p:cNvPicPr>
          <p:nvPr/>
        </p:nvPicPr>
        <p:blipFill rotWithShape="1">
          <a:blip r:embed="rId3" cstate="print">
            <a:extLst>
              <a:ext uri="{28A0092B-C50C-407E-A947-70E740481C1C}">
                <a14:useLocalDpi xmlns:a14="http://schemas.microsoft.com/office/drawing/2010/main" val="0"/>
              </a:ext>
            </a:extLst>
          </a:blip>
          <a:srcRect l="29343" t="50000" r="23949" b="4292"/>
          <a:stretch/>
        </p:blipFill>
        <p:spPr>
          <a:xfrm>
            <a:off x="4631341" y="3504481"/>
            <a:ext cx="4512659" cy="3312000"/>
          </a:xfrm>
          <a:prstGeom prst="rect">
            <a:avLst/>
          </a:prstGeom>
          <a:ln>
            <a:noFill/>
          </a:ln>
          <a:effectLst>
            <a:softEdge rad="112500"/>
          </a:effectLst>
        </p:spPr>
      </p:pic>
      <p:sp>
        <p:nvSpPr>
          <p:cNvPr id="2" name="Tijdelijke aanduiding voor dianummer 1"/>
          <p:cNvSpPr>
            <a:spLocks noGrp="1"/>
          </p:cNvSpPr>
          <p:nvPr>
            <p:ph type="sldNum" sz="quarter" idx="12"/>
          </p:nvPr>
        </p:nvSpPr>
        <p:spPr/>
        <p:txBody>
          <a:bodyPr/>
          <a:lstStyle/>
          <a:p>
            <a:fld id="{343975DD-2912-4920-8492-59C14F58C9E2}" type="slidenum">
              <a:rPr lang="nl-NL" smtClean="0"/>
              <a:t>31</a:t>
            </a:fld>
            <a:endParaRPr lang="nl-NL"/>
          </a:p>
        </p:txBody>
      </p:sp>
      <p:sp>
        <p:nvSpPr>
          <p:cNvPr id="10" name="Titel 1"/>
          <p:cNvSpPr txBox="1">
            <a:spLocks/>
          </p:cNvSpPr>
          <p:nvPr/>
        </p:nvSpPr>
        <p:spPr>
          <a:xfrm>
            <a:off x="36000" y="3789040"/>
            <a:ext cx="4536000" cy="2088687"/>
          </a:xfrm>
          <a:prstGeom prst="roundRect">
            <a:avLst>
              <a:gd name="adj" fmla="val 5743"/>
            </a:avLst>
          </a:prstGeom>
          <a:noFill/>
          <a:effectLst>
            <a:softEdge rad="127000"/>
          </a:effectLst>
        </p:spPr>
        <p:txBody>
          <a:bodyPr lIns="360000" tIns="360000" rIns="360000" bIns="36000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nl-NL" sz="2400" b="1" dirty="0" smtClean="0">
              <a:solidFill>
                <a:prstClr val="white"/>
              </a:solidFill>
              <a:latin typeface="Viner Hand ITC" panose="03070502030502020203" pitchFamily="66" charset="0"/>
              <a:ea typeface="Verdana" panose="020B0604030504040204" pitchFamily="34" charset="0"/>
              <a:cs typeface="Verdana" panose="020B0604030504040204" pitchFamily="34" charset="0"/>
            </a:endParaRPr>
          </a:p>
          <a:p>
            <a:pPr marL="571500" indent="-571500" algn="l">
              <a:buFont typeface="Wingdings" panose="05000000000000000000" pitchFamily="2" charset="2"/>
              <a:buChar char="Y"/>
            </a:pPr>
            <a:endParaRPr lang="nl-NL" sz="2400" b="1" dirty="0" smtClean="0">
              <a:solidFill>
                <a:prstClr val="white"/>
              </a:solidFill>
              <a:latin typeface="Viner Hand ITC" panose="03070502030502020203" pitchFamily="66" charset="0"/>
              <a:ea typeface="Verdana" panose="020B0604030504040204" pitchFamily="34" charset="0"/>
              <a:cs typeface="Verdana" panose="020B0604030504040204" pitchFamily="34" charset="0"/>
            </a:endParaRPr>
          </a:p>
          <a:p>
            <a:pPr>
              <a:lnSpc>
                <a:spcPct val="115000"/>
              </a:lnSpc>
            </a:pPr>
            <a:r>
              <a:rPr lang="nl-NL" sz="2400" i="1" dirty="0" smtClean="0">
                <a:solidFill>
                  <a:prstClr val="white"/>
                </a:solidFill>
                <a:latin typeface="Verdana"/>
                <a:ea typeface="Calibri"/>
                <a:cs typeface="Verdana"/>
              </a:rPr>
              <a:t>Adonai </a:t>
            </a:r>
            <a:r>
              <a:rPr lang="nl-NL" sz="2400" i="1" dirty="0">
                <a:solidFill>
                  <a:prstClr val="white"/>
                </a:solidFill>
                <a:latin typeface="Verdana"/>
                <a:ea typeface="Calibri"/>
                <a:cs typeface="Verdana"/>
              </a:rPr>
              <a:t>is </a:t>
            </a:r>
            <a:r>
              <a:rPr lang="nl-NL" sz="2400" i="1" dirty="0" smtClean="0">
                <a:solidFill>
                  <a:prstClr val="white"/>
                </a:solidFill>
                <a:latin typeface="Verdana"/>
                <a:ea typeface="Calibri"/>
                <a:cs typeface="Verdana"/>
              </a:rPr>
              <a:t>niet onze </a:t>
            </a:r>
            <a:r>
              <a:rPr lang="nl-NL" sz="2400" i="1" dirty="0" err="1">
                <a:solidFill>
                  <a:prstClr val="white"/>
                </a:solidFill>
                <a:latin typeface="Verdana"/>
                <a:ea typeface="Calibri"/>
                <a:cs typeface="Verdana"/>
              </a:rPr>
              <a:t>G’d</a:t>
            </a:r>
            <a:endParaRPr lang="nl-NL" sz="2400" dirty="0">
              <a:solidFill>
                <a:prstClr val="white"/>
              </a:solidFill>
              <a:ea typeface="Calibri"/>
              <a:cs typeface="Times New Roman"/>
            </a:endParaRPr>
          </a:p>
          <a:p>
            <a:pPr>
              <a:lnSpc>
                <a:spcPct val="115000"/>
              </a:lnSpc>
            </a:pPr>
            <a:r>
              <a:rPr lang="nl-NL" sz="2400" i="1" dirty="0">
                <a:solidFill>
                  <a:prstClr val="white"/>
                </a:solidFill>
                <a:latin typeface="Verdana"/>
                <a:ea typeface="Calibri"/>
                <a:cs typeface="Verdana"/>
              </a:rPr>
              <a:t> </a:t>
            </a:r>
            <a:endParaRPr lang="nl-NL" sz="18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pic>
        <p:nvPicPr>
          <p:cNvPr id="297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1412776"/>
            <a:ext cx="4535487"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3375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4535487"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All religions lead to God?"/>
          <p:cNvPicPr>
            <a:picLocks noChangeAspect="1" noChangeArrowheads="1"/>
          </p:cNvPicPr>
          <p:nvPr/>
        </p:nvPicPr>
        <p:blipFill rotWithShape="1">
          <a:blip r:embed="rId3">
            <a:biLevel thresh="50000"/>
            <a:extLst>
              <a:ext uri="{28A0092B-C50C-407E-A947-70E740481C1C}">
                <a14:useLocalDpi xmlns:a14="http://schemas.microsoft.com/office/drawing/2010/main" val="0"/>
              </a:ext>
            </a:extLst>
          </a:blip>
          <a:srcRect l="3857" r="7271"/>
          <a:stretch/>
        </p:blipFill>
        <p:spPr bwMode="auto">
          <a:xfrm>
            <a:off x="-24937" y="3506398"/>
            <a:ext cx="4572000" cy="3390344"/>
          </a:xfrm>
          <a:prstGeom prst="rect">
            <a:avLst/>
          </a:prstGeom>
          <a:noFill/>
          <a:extLst>
            <a:ext uri="{909E8E84-426E-40DD-AFC4-6F175D3DCCD1}">
              <a14:hiddenFill xmlns:a14="http://schemas.microsoft.com/office/drawing/2010/main">
                <a:solidFill>
                  <a:srgbClr val="FFFFFF"/>
                </a:solidFill>
              </a14:hiddenFill>
            </a:ext>
          </a:extLst>
        </p:spPr>
      </p:pic>
      <p:pic>
        <p:nvPicPr>
          <p:cNvPr id="8" name="Afbeelding 7"/>
          <p:cNvPicPr>
            <a:picLocks noChangeAspect="1"/>
          </p:cNvPicPr>
          <p:nvPr/>
        </p:nvPicPr>
        <p:blipFill rotWithShape="1">
          <a:blip r:embed="rId4" cstate="print">
            <a:extLst>
              <a:ext uri="{28A0092B-C50C-407E-A947-70E740481C1C}">
                <a14:useLocalDpi xmlns:a14="http://schemas.microsoft.com/office/drawing/2010/main" val="0"/>
              </a:ext>
            </a:extLst>
          </a:blip>
          <a:srcRect l="29343" t="50000" r="23949" b="4292"/>
          <a:stretch/>
        </p:blipFill>
        <p:spPr>
          <a:xfrm>
            <a:off x="4631341" y="3504481"/>
            <a:ext cx="4512659" cy="3312000"/>
          </a:xfrm>
          <a:prstGeom prst="rect">
            <a:avLst/>
          </a:prstGeom>
          <a:ln>
            <a:noFill/>
          </a:ln>
          <a:effectLst>
            <a:softEdge rad="112500"/>
          </a:effectLst>
        </p:spPr>
      </p:pic>
      <p:sp>
        <p:nvSpPr>
          <p:cNvPr id="5" name="Titel 1"/>
          <p:cNvSpPr txBox="1">
            <a:spLocks/>
          </p:cNvSpPr>
          <p:nvPr/>
        </p:nvSpPr>
        <p:spPr>
          <a:xfrm>
            <a:off x="36000" y="2420888"/>
            <a:ext cx="4536000" cy="2088687"/>
          </a:xfrm>
          <a:prstGeom prst="roundRect">
            <a:avLst>
              <a:gd name="adj" fmla="val 5743"/>
            </a:avLst>
          </a:prstGeom>
          <a:noFill/>
          <a:effectLst>
            <a:softEdge rad="127000"/>
          </a:effectLst>
        </p:spPr>
        <p:txBody>
          <a:bodyPr lIns="360000" tIns="360000" rIns="360000" bIns="36000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15000"/>
              </a:lnSpc>
            </a:pPr>
            <a:r>
              <a:rPr lang="nl-NL" sz="1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Adonai </a:t>
            </a:r>
            <a:r>
              <a:rPr lang="nl-NL" sz="1800" i="1" dirty="0">
                <a:solidFill>
                  <a:prstClr val="white"/>
                </a:solidFill>
                <a:latin typeface="Verdana" panose="020B0604030504040204" pitchFamily="34" charset="0"/>
                <a:ea typeface="Verdana" panose="020B0604030504040204" pitchFamily="34" charset="0"/>
                <a:cs typeface="Verdana" panose="020B0604030504040204" pitchFamily="34" charset="0"/>
              </a:rPr>
              <a:t>is </a:t>
            </a:r>
            <a:r>
              <a:rPr lang="nl-NL" sz="1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niet één!</a:t>
            </a:r>
          </a:p>
          <a:p>
            <a:pPr>
              <a:lnSpc>
                <a:spcPct val="115000"/>
              </a:lnSpc>
            </a:pPr>
            <a:r>
              <a:rPr lang="nl-NL" sz="18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Adonai is niet de enige! </a:t>
            </a:r>
            <a:r>
              <a:rPr lang="nl-NL" sz="1800" b="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endParaRPr lang="nl-NL" sz="18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ijdelijke aanduiding voor dianummer 1"/>
          <p:cNvSpPr>
            <a:spLocks noGrp="1"/>
          </p:cNvSpPr>
          <p:nvPr>
            <p:ph type="sldNum" sz="quarter" idx="12"/>
          </p:nvPr>
        </p:nvSpPr>
        <p:spPr/>
        <p:txBody>
          <a:bodyPr/>
          <a:lstStyle/>
          <a:p>
            <a:fld id="{343975DD-2912-4920-8492-59C14F58C9E2}" type="slidenum">
              <a:rPr lang="nl-NL" smtClean="0"/>
              <a:t>32</a:t>
            </a:fld>
            <a:endParaRPr lang="nl-NL"/>
          </a:p>
        </p:txBody>
      </p:sp>
      <p:pic>
        <p:nvPicPr>
          <p:cNvPr id="307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0" y="1124744"/>
            <a:ext cx="4535487" cy="208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23375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Effect transition="in" filter="fade">
                                      <p:cBhvr>
                                        <p:cTn id="11"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3"/>
          <p:cNvGrpSpPr/>
          <p:nvPr/>
        </p:nvGrpSpPr>
        <p:grpSpPr>
          <a:xfrm>
            <a:off x="-72008" y="3623832"/>
            <a:ext cx="4970351" cy="2835275"/>
            <a:chOff x="114997" y="620688"/>
            <a:chExt cx="4970351" cy="2835275"/>
          </a:xfrm>
        </p:grpSpPr>
        <p:sp>
          <p:nvSpPr>
            <p:cNvPr id="2" name="Rechthoek 1"/>
            <p:cNvSpPr/>
            <p:nvPr/>
          </p:nvSpPr>
          <p:spPr>
            <a:xfrm rot="16200000">
              <a:off x="4266406" y="1799880"/>
              <a:ext cx="1268552" cy="369332"/>
            </a:xfrm>
            <a:prstGeom prst="rect">
              <a:avLst/>
            </a:prstGeom>
          </p:spPr>
          <p:txBody>
            <a:bodyPr wrap="none">
              <a:spAutoFit/>
            </a:bodyPr>
            <a:lstStyle/>
            <a:p>
              <a:pPr lvl="0"/>
              <a:r>
                <a:rPr lang="nl-NL" b="1" dirty="0" smtClean="0">
                  <a:solidFill>
                    <a:prstClr val="white"/>
                  </a:solidFill>
                </a:rPr>
                <a:t>Samenzang</a:t>
              </a:r>
              <a:endParaRPr lang="nl-NL" dirty="0">
                <a:solidFill>
                  <a:prstClr val="white"/>
                </a:soli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97" y="620688"/>
              <a:ext cx="45720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 name="Rechthoek 9"/>
          <p:cNvSpPr/>
          <p:nvPr/>
        </p:nvSpPr>
        <p:spPr>
          <a:xfrm>
            <a:off x="12050" y="1641631"/>
            <a:ext cx="4572000" cy="977191"/>
          </a:xfrm>
          <a:prstGeom prst="rect">
            <a:avLst/>
          </a:prstGeom>
        </p:spPr>
        <p:txBody>
          <a:bodyPr>
            <a:spAutoFit/>
          </a:bodyPr>
          <a:lstStyle/>
          <a:p>
            <a:pPr>
              <a:lnSpc>
                <a:spcPct val="115000"/>
              </a:lnSpc>
            </a:pPr>
            <a:r>
              <a:rPr lang="nl-NL" b="1" dirty="0" smtClean="0">
                <a:solidFill>
                  <a:prstClr val="white"/>
                </a:solidFill>
                <a:latin typeface="Verdana"/>
                <a:ea typeface="Calibri"/>
                <a:cs typeface="Verdana"/>
              </a:rPr>
              <a:t>Als antwoord bedachten de Joden het  zachter uitgesproken:</a:t>
            </a:r>
          </a:p>
          <a:p>
            <a:pPr>
              <a:lnSpc>
                <a:spcPct val="115000"/>
              </a:lnSpc>
            </a:pPr>
            <a:r>
              <a:rPr lang="nl-NL" sz="1400" b="1" dirty="0" smtClean="0">
                <a:solidFill>
                  <a:prstClr val="white"/>
                </a:solidFill>
                <a:latin typeface="Verdana"/>
                <a:ea typeface="Calibri"/>
                <a:cs typeface="Verdana"/>
              </a:rPr>
              <a:t>(behalve op Jom Kippoer)</a:t>
            </a:r>
            <a:endParaRPr lang="nl-NL" sz="1400" dirty="0" smtClean="0">
              <a:solidFill>
                <a:prstClr val="white"/>
              </a:solidFill>
              <a:ea typeface="Calibri"/>
              <a:cs typeface="Times New Roman"/>
            </a:endParaRPr>
          </a:p>
        </p:txBody>
      </p:sp>
      <p:sp>
        <p:nvSpPr>
          <p:cNvPr id="5" name="Tijdelijke aanduiding voor dianummer 4"/>
          <p:cNvSpPr>
            <a:spLocks noGrp="1"/>
          </p:cNvSpPr>
          <p:nvPr>
            <p:ph type="sldNum" sz="quarter" idx="12"/>
          </p:nvPr>
        </p:nvSpPr>
        <p:spPr/>
        <p:txBody>
          <a:bodyPr/>
          <a:lstStyle/>
          <a:p>
            <a:fld id="{343975DD-2912-4920-8492-59C14F58C9E2}" type="slidenum">
              <a:rPr lang="nl-NL" smtClean="0"/>
              <a:t>33</a:t>
            </a:fld>
            <a:endParaRPr lang="nl-NL"/>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5" y="44624"/>
            <a:ext cx="4535487"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8756405"/>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ep 3"/>
          <p:cNvGrpSpPr/>
          <p:nvPr/>
        </p:nvGrpSpPr>
        <p:grpSpPr>
          <a:xfrm>
            <a:off x="22031" y="620688"/>
            <a:ext cx="5063317" cy="2835275"/>
            <a:chOff x="22031" y="620688"/>
            <a:chExt cx="5063317" cy="2835275"/>
          </a:xfrm>
        </p:grpSpPr>
        <p:sp>
          <p:nvSpPr>
            <p:cNvPr id="2" name="Rechthoek 1"/>
            <p:cNvSpPr/>
            <p:nvPr/>
          </p:nvSpPr>
          <p:spPr>
            <a:xfrm rot="16200000">
              <a:off x="4266406" y="1799880"/>
              <a:ext cx="1268552" cy="369332"/>
            </a:xfrm>
            <a:prstGeom prst="rect">
              <a:avLst/>
            </a:prstGeom>
          </p:spPr>
          <p:txBody>
            <a:bodyPr wrap="none">
              <a:spAutoFit/>
            </a:bodyPr>
            <a:lstStyle/>
            <a:p>
              <a:pPr lvl="0"/>
              <a:r>
                <a:rPr lang="nl-NL" b="1" dirty="0" smtClean="0">
                  <a:solidFill>
                    <a:prstClr val="white"/>
                  </a:solidFill>
                </a:rPr>
                <a:t>Samenzang</a:t>
              </a:r>
              <a:endParaRPr lang="nl-NL" dirty="0">
                <a:solidFill>
                  <a:prstClr val="white"/>
                </a:solidFill>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1" y="620688"/>
              <a:ext cx="45720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6" name="Groep 5"/>
          <p:cNvGrpSpPr/>
          <p:nvPr/>
        </p:nvGrpSpPr>
        <p:grpSpPr>
          <a:xfrm>
            <a:off x="-90625" y="3498850"/>
            <a:ext cx="5175977" cy="3359150"/>
            <a:chOff x="-90625" y="3498850"/>
            <a:chExt cx="5175977" cy="3359150"/>
          </a:xfrm>
        </p:grpSpPr>
        <p:sp>
          <p:nvSpPr>
            <p:cNvPr id="7" name="Rechthoek 6"/>
            <p:cNvSpPr/>
            <p:nvPr/>
          </p:nvSpPr>
          <p:spPr>
            <a:xfrm rot="16200000">
              <a:off x="4259645" y="4914314"/>
              <a:ext cx="1282082" cy="369332"/>
            </a:xfrm>
            <a:prstGeom prst="rect">
              <a:avLst/>
            </a:prstGeom>
          </p:spPr>
          <p:txBody>
            <a:bodyPr wrap="none">
              <a:spAutoFit/>
            </a:bodyPr>
            <a:lstStyle/>
            <a:p>
              <a:pPr lvl="0"/>
              <a:r>
                <a:rPr lang="nl-NL" b="1" dirty="0" smtClean="0">
                  <a:solidFill>
                    <a:prstClr val="white"/>
                  </a:solidFill>
                </a:rPr>
                <a:t>Voorganger</a:t>
              </a:r>
              <a:endParaRPr lang="nl-NL" dirty="0">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25" y="3498850"/>
              <a:ext cx="4638675" cy="335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 name="Tijdelijke aanduiding voor dianummer 4"/>
          <p:cNvSpPr>
            <a:spLocks noGrp="1"/>
          </p:cNvSpPr>
          <p:nvPr>
            <p:ph type="sldNum" sz="quarter" idx="12"/>
          </p:nvPr>
        </p:nvSpPr>
        <p:spPr/>
        <p:txBody>
          <a:bodyPr/>
          <a:lstStyle/>
          <a:p>
            <a:fld id="{343975DD-2912-4920-8492-59C14F58C9E2}" type="slidenum">
              <a:rPr lang="nl-NL" smtClean="0"/>
              <a:t>34</a:t>
            </a:fld>
            <a:endParaRPr lang="nl-NL"/>
          </a:p>
        </p:txBody>
      </p:sp>
      <p:pic>
        <p:nvPicPr>
          <p:cNvPr id="327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27384"/>
            <a:ext cx="4535487"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4716244"/>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p:cNvGrpSpPr/>
          <p:nvPr/>
        </p:nvGrpSpPr>
        <p:grpSpPr>
          <a:xfrm>
            <a:off x="-43102" y="1196752"/>
            <a:ext cx="5163013" cy="5616624"/>
            <a:chOff x="-77663" y="3454226"/>
            <a:chExt cx="5163013" cy="3359150"/>
          </a:xfrm>
        </p:grpSpPr>
        <p:sp>
          <p:nvSpPr>
            <p:cNvPr id="8" name="Rechthoek 7"/>
            <p:cNvSpPr/>
            <p:nvPr/>
          </p:nvSpPr>
          <p:spPr>
            <a:xfrm rot="16200000">
              <a:off x="4310682" y="5246620"/>
              <a:ext cx="1180003" cy="369332"/>
            </a:xfrm>
            <a:prstGeom prst="rect">
              <a:avLst/>
            </a:prstGeom>
          </p:spPr>
          <p:txBody>
            <a:bodyPr wrap="none">
              <a:spAutoFit/>
            </a:bodyPr>
            <a:lstStyle/>
            <a:p>
              <a:pPr lvl="0"/>
              <a:r>
                <a:rPr lang="nl-NL" b="1" dirty="0" smtClean="0">
                  <a:solidFill>
                    <a:prstClr val="white"/>
                  </a:solidFill>
                </a:rPr>
                <a:t>Gemeente</a:t>
              </a:r>
              <a:endParaRPr lang="nl-NL" dirty="0">
                <a:solidFill>
                  <a:prstClr val="white"/>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63" y="3454226"/>
              <a:ext cx="4865687" cy="335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 name="Tijdelijke aanduiding voor dianummer 3"/>
          <p:cNvSpPr>
            <a:spLocks noGrp="1"/>
          </p:cNvSpPr>
          <p:nvPr>
            <p:ph type="sldNum" sz="quarter" idx="12"/>
          </p:nvPr>
        </p:nvSpPr>
        <p:spPr/>
        <p:txBody>
          <a:bodyPr/>
          <a:lstStyle/>
          <a:p>
            <a:fld id="{343975DD-2912-4920-8492-59C14F58C9E2}" type="slidenum">
              <a:rPr lang="nl-NL" smtClean="0"/>
              <a:t>35</a:t>
            </a:fld>
            <a:endParaRPr lang="nl-NL"/>
          </a:p>
        </p:txBody>
      </p:sp>
      <p:pic>
        <p:nvPicPr>
          <p:cNvPr id="337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7384"/>
            <a:ext cx="4535487"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2047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p:cNvGrpSpPr/>
          <p:nvPr/>
        </p:nvGrpSpPr>
        <p:grpSpPr>
          <a:xfrm>
            <a:off x="32192" y="3501008"/>
            <a:ext cx="5053160" cy="3356992"/>
            <a:chOff x="32192" y="3501008"/>
            <a:chExt cx="5053160" cy="3356992"/>
          </a:xfrm>
        </p:grpSpPr>
        <p:sp>
          <p:nvSpPr>
            <p:cNvPr id="7" name="Titel 1"/>
            <p:cNvSpPr txBox="1">
              <a:spLocks/>
            </p:cNvSpPr>
            <p:nvPr/>
          </p:nvSpPr>
          <p:spPr>
            <a:xfrm>
              <a:off x="32192" y="3501008"/>
              <a:ext cx="4683828" cy="3356992"/>
            </a:xfrm>
            <a:prstGeom prst="rect">
              <a:avLst/>
            </a:prstGeom>
            <a:noFill/>
            <a:effectLst>
              <a:softEdge rad="127000"/>
            </a:effectLst>
          </p:spPr>
          <p:txBody>
            <a:bodyPr lIns="36000" tIns="0" rIns="0" bIns="36000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Deze woorden die Ik je opdraag zullen in je hart zijn. Je scherpt deze woorden je kinderen in en je spreekt erover, wanneer je in je huis zit, wanneer je onderweg bent, wanneer je gaat liggen en wanneer je opstaat. Je knoopt ze tot een teken op je hand, </a:t>
              </a:r>
              <a:r>
                <a:rPr lang="nl-NL" sz="2000" u="sng" dirty="0" smtClean="0">
                  <a:solidFill>
                    <a:schemeClr val="bg1"/>
                  </a:solidFill>
                  <a:latin typeface="Verdana" panose="020B0604030504040204" pitchFamily="34" charset="0"/>
                  <a:ea typeface="Verdana" panose="020B0604030504040204" pitchFamily="34" charset="0"/>
                  <a:cs typeface="Verdana" panose="020B0604030504040204" pitchFamily="34" charset="0"/>
                </a:rPr>
                <a:t>Z</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e zijn tot een teken tussen je ogen, en je schrijft ze op de deurposten van je huis en in je poorten.” </a:t>
              </a:r>
              <a:r>
                <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Deut.6:7-9)</a:t>
              </a:r>
            </a:p>
            <a:p>
              <a:pPr algn="l"/>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p>
            <a:p>
              <a:pPr algn="l"/>
              <a:endPar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l"/>
              <a:endPar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571500" indent="-571500" algn="l">
                <a:buFont typeface="Wingdings" panose="05000000000000000000" pitchFamily="2" charset="2"/>
                <a:buChar char="Y"/>
              </a:pPr>
              <a:endPar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571500" indent="-571500" algn="l">
                <a:buFont typeface="Arial" panose="020B0604020202020204" pitchFamily="34" charset="0"/>
                <a:buChar char="•"/>
              </a:pPr>
              <a:endParaRPr lang="nl-NL"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l"/>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Rechthoek 3"/>
            <p:cNvSpPr/>
            <p:nvPr/>
          </p:nvSpPr>
          <p:spPr>
            <a:xfrm rot="16200000">
              <a:off x="4259645" y="4187469"/>
              <a:ext cx="1282082" cy="369332"/>
            </a:xfrm>
            <a:prstGeom prst="rect">
              <a:avLst/>
            </a:prstGeom>
          </p:spPr>
          <p:txBody>
            <a:bodyPr wrap="none">
              <a:spAutoFit/>
            </a:bodyPr>
            <a:lstStyle/>
            <a:p>
              <a:pPr lvl="0"/>
              <a:r>
                <a:rPr lang="nl-NL" b="1" dirty="0" smtClean="0">
                  <a:solidFill>
                    <a:prstClr val="white"/>
                  </a:solidFill>
                </a:rPr>
                <a:t>Voorganger</a:t>
              </a:r>
              <a:endParaRPr lang="nl-NL" dirty="0">
                <a:solidFill>
                  <a:prstClr val="white"/>
                </a:solidFill>
              </a:endParaRPr>
            </a:p>
          </p:txBody>
        </p:sp>
      </p:grpSp>
      <p:sp>
        <p:nvSpPr>
          <p:cNvPr id="5" name="Tijdelijke aanduiding voor dianummer 4"/>
          <p:cNvSpPr>
            <a:spLocks noGrp="1"/>
          </p:cNvSpPr>
          <p:nvPr>
            <p:ph type="sldNum" sz="quarter" idx="12"/>
          </p:nvPr>
        </p:nvSpPr>
        <p:spPr/>
        <p:txBody>
          <a:bodyPr/>
          <a:lstStyle/>
          <a:p>
            <a:fld id="{343975DD-2912-4920-8492-59C14F58C9E2}" type="slidenum">
              <a:rPr lang="nl-NL" smtClean="0"/>
              <a:t>36</a:t>
            </a:fld>
            <a:endParaRPr lang="nl-NL"/>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7384"/>
            <a:ext cx="4535487"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0286585"/>
      </p:ext>
    </p:extLst>
  </p:cSld>
  <p:clrMapOvr>
    <a:masterClrMapping/>
  </p:clrMapOvr>
  <mc:AlternateContent xmlns:mc="http://schemas.openxmlformats.org/markup-compatibility/2006" xmlns:p14="http://schemas.microsoft.com/office/powerpoint/2010/main">
    <mc:Choice Requires="p14">
      <p:transition spd="slow" p14:dur="1400">
        <p14:doors/>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ethemeth.org/sites/default/files/uploaded_images/torah_photos/shema/Shema_5-06-03_5-07-19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1370"/>
            <a:ext cx="5345838" cy="69025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bethemeth.org/sites/default/files/uploaded_images/torah_photos/shema/Shema_5-06-03_5-07-19a.jpg"/>
          <p:cNvPicPr>
            <a:picLocks noChangeAspect="1" noChangeArrowheads="1"/>
          </p:cNvPicPr>
          <p:nvPr/>
        </p:nvPicPr>
        <p:blipFill rotWithShape="1">
          <a:blip r:embed="rId2">
            <a:extLst>
              <a:ext uri="{28A0092B-C50C-407E-A947-70E740481C1C}">
                <a14:useLocalDpi xmlns:a14="http://schemas.microsoft.com/office/drawing/2010/main" val="0"/>
              </a:ext>
            </a:extLst>
          </a:blip>
          <a:srcRect l="52253" t="1" r="2848" b="74623"/>
          <a:stretch/>
        </p:blipFill>
        <p:spPr bwMode="auto">
          <a:xfrm>
            <a:off x="18250" y="3501009"/>
            <a:ext cx="4536000" cy="33102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Ovaal 1"/>
          <p:cNvSpPr>
            <a:spLocks noChangeAspect="1"/>
          </p:cNvSpPr>
          <p:nvPr/>
        </p:nvSpPr>
        <p:spPr>
          <a:xfrm>
            <a:off x="143568" y="5049180"/>
            <a:ext cx="540000" cy="540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Ovaal 4"/>
          <p:cNvSpPr>
            <a:spLocks noChangeAspect="1"/>
          </p:cNvSpPr>
          <p:nvPr/>
        </p:nvSpPr>
        <p:spPr>
          <a:xfrm>
            <a:off x="3707904" y="5254309"/>
            <a:ext cx="540000" cy="540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ekstvak 3"/>
          <p:cNvSpPr txBox="1"/>
          <p:nvPr/>
        </p:nvSpPr>
        <p:spPr>
          <a:xfrm>
            <a:off x="5220072" y="805210"/>
            <a:ext cx="1512168" cy="508635"/>
          </a:xfrm>
          <a:prstGeom prst="leftArrow">
            <a:avLst>
              <a:gd name="adj1" fmla="val 72087"/>
              <a:gd name="adj2" fmla="val 50000"/>
            </a:avLst>
          </a:prstGeom>
        </p:spPr>
        <p:style>
          <a:lnRef idx="0">
            <a:schemeClr val="accent1"/>
          </a:lnRef>
          <a:fillRef idx="3">
            <a:schemeClr val="accent1"/>
          </a:fillRef>
          <a:effectRef idx="3">
            <a:schemeClr val="accent1"/>
          </a:effectRef>
          <a:fontRef idx="minor">
            <a:schemeClr val="lt1"/>
          </a:fontRef>
        </p:style>
        <p:txBody>
          <a:bodyPr wrap="square" rtlCol="0" anchor="ctr">
            <a:spAutoFit/>
          </a:bodyPr>
          <a:lstStyle/>
          <a:p>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Deut.6:4</a:t>
            </a:r>
            <a:endParaRPr lang="nl-NL"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Tijdelijke aanduiding voor dianummer 5"/>
          <p:cNvSpPr>
            <a:spLocks noGrp="1"/>
          </p:cNvSpPr>
          <p:nvPr>
            <p:ph type="sldNum" sz="quarter" idx="12"/>
          </p:nvPr>
        </p:nvSpPr>
        <p:spPr/>
        <p:txBody>
          <a:bodyPr/>
          <a:lstStyle/>
          <a:p>
            <a:fld id="{343975DD-2912-4920-8492-59C14F58C9E2}" type="slidenum">
              <a:rPr lang="nl-NL" smtClean="0"/>
              <a:t>37</a:t>
            </a:fld>
            <a:endParaRPr lang="nl-NL"/>
          </a:p>
        </p:txBody>
      </p:sp>
    </p:spTree>
    <p:extLst>
      <p:ext uri="{BB962C8B-B14F-4D97-AF65-F5344CB8AC3E}">
        <p14:creationId xmlns:p14="http://schemas.microsoft.com/office/powerpoint/2010/main" val="36182349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fill="hold" grpId="0" nodeType="withEffect">
                                  <p:stCondLst>
                                    <p:cond delay="0"/>
                                  </p:stCondLst>
                                  <p:childTnLst>
                                    <p:anim calcmode="lin" valueType="num">
                                      <p:cBhvr additive="base">
                                        <p:cTn id="6" dur="3000"/>
                                        <p:tgtEl>
                                          <p:spTgt spid="4"/>
                                        </p:tgtEl>
                                        <p:attrNameLst>
                                          <p:attrName>ppt_x</p:attrName>
                                        </p:attrNameLst>
                                      </p:cBhvr>
                                      <p:tavLst>
                                        <p:tav tm="0">
                                          <p:val>
                                            <p:strVal val="ppt_x"/>
                                          </p:val>
                                        </p:tav>
                                        <p:tav tm="100000">
                                          <p:val>
                                            <p:strVal val="0-ppt_w/2"/>
                                          </p:val>
                                        </p:tav>
                                      </p:tavLst>
                                    </p:anim>
                                    <p:anim calcmode="lin" valueType="num">
                                      <p:cBhvr additive="base">
                                        <p:cTn id="7" dur="3000"/>
                                        <p:tgtEl>
                                          <p:spTgt spid="4"/>
                                        </p:tgtEl>
                                        <p:attrNameLst>
                                          <p:attrName>ppt_y</p:attrName>
                                        </p:attrNameLst>
                                      </p:cBhvr>
                                      <p:tavLst>
                                        <p:tav tm="0">
                                          <p:val>
                                            <p:strVal val="ppt_y"/>
                                          </p:val>
                                        </p:tav>
                                        <p:tav tm="100000">
                                          <p:val>
                                            <p:strVal val="ppt_y"/>
                                          </p:val>
                                        </p:tav>
                                      </p:tavLst>
                                    </p:anim>
                                    <p:set>
                                      <p:cBhvr>
                                        <p:cTn id="8" dur="1" fill="hold">
                                          <p:stCondLst>
                                            <p:cond delay="2999"/>
                                          </p:stCondLst>
                                        </p:cTn>
                                        <p:tgtEl>
                                          <p:spTgt spid="4"/>
                                        </p:tgtEl>
                                        <p:attrNameLst>
                                          <p:attrName>style.visibility</p:attrName>
                                        </p:attrNameLst>
                                      </p:cBhvr>
                                      <p:to>
                                        <p:strVal val="hidden"/>
                                      </p:to>
                                    </p:set>
                                  </p:childTnLst>
                                </p:cTn>
                              </p:par>
                            </p:childTnLst>
                          </p:cTn>
                        </p:par>
                        <p:par>
                          <p:cTn id="9" fill="hold">
                            <p:stCondLst>
                              <p:cond delay="3000"/>
                            </p:stCondLst>
                            <p:childTnLst>
                              <p:par>
                                <p:cTn id="10" presetID="30" presetClass="entr" presetSubtype="0"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4000" decel="100000"/>
                                        <p:tgtEl>
                                          <p:spTgt spid="3"/>
                                        </p:tgtEl>
                                      </p:cBhvr>
                                    </p:animEffect>
                                    <p:anim calcmode="lin" valueType="num">
                                      <p:cBhvr>
                                        <p:cTn id="13" dur="4000" decel="100000" fill="hold"/>
                                        <p:tgtEl>
                                          <p:spTgt spid="3"/>
                                        </p:tgtEl>
                                        <p:attrNameLst>
                                          <p:attrName>style.rotation</p:attrName>
                                        </p:attrNameLst>
                                      </p:cBhvr>
                                      <p:tavLst>
                                        <p:tav tm="0">
                                          <p:val>
                                            <p:fltVal val="-90"/>
                                          </p:val>
                                        </p:tav>
                                        <p:tav tm="100000">
                                          <p:val>
                                            <p:fltVal val="0"/>
                                          </p:val>
                                        </p:tav>
                                      </p:tavLst>
                                    </p:anim>
                                    <p:anim calcmode="lin" valueType="num">
                                      <p:cBhvr>
                                        <p:cTn id="14" dur="4000" decel="100000" fill="hold"/>
                                        <p:tgtEl>
                                          <p:spTgt spid="3"/>
                                        </p:tgtEl>
                                        <p:attrNameLst>
                                          <p:attrName>ppt_x</p:attrName>
                                        </p:attrNameLst>
                                      </p:cBhvr>
                                      <p:tavLst>
                                        <p:tav tm="0">
                                          <p:val>
                                            <p:strVal val="#ppt_x+0.4"/>
                                          </p:val>
                                        </p:tav>
                                        <p:tav tm="100000">
                                          <p:val>
                                            <p:strVal val="#ppt_x-0.05"/>
                                          </p:val>
                                        </p:tav>
                                      </p:tavLst>
                                    </p:anim>
                                    <p:anim calcmode="lin" valueType="num">
                                      <p:cBhvr>
                                        <p:cTn id="15" dur="4000" decel="100000" fill="hold"/>
                                        <p:tgtEl>
                                          <p:spTgt spid="3"/>
                                        </p:tgtEl>
                                        <p:attrNameLst>
                                          <p:attrName>ppt_y</p:attrName>
                                        </p:attrNameLst>
                                      </p:cBhvr>
                                      <p:tavLst>
                                        <p:tav tm="0">
                                          <p:val>
                                            <p:strVal val="#ppt_y-0.4"/>
                                          </p:val>
                                        </p:tav>
                                        <p:tav tm="100000">
                                          <p:val>
                                            <p:strVal val="#ppt_y+0.1"/>
                                          </p:val>
                                        </p:tav>
                                      </p:tavLst>
                                    </p:anim>
                                    <p:anim calcmode="lin" valueType="num">
                                      <p:cBhvr>
                                        <p:cTn id="16" dur="1000" accel="100000" fill="hold">
                                          <p:stCondLst>
                                            <p:cond delay="4000"/>
                                          </p:stCondLst>
                                        </p:cTn>
                                        <p:tgtEl>
                                          <p:spTgt spid="3"/>
                                        </p:tgtEl>
                                        <p:attrNameLst>
                                          <p:attrName>ppt_x</p:attrName>
                                        </p:attrNameLst>
                                      </p:cBhvr>
                                      <p:tavLst>
                                        <p:tav tm="0">
                                          <p:val>
                                            <p:strVal val="#ppt_x-0.05"/>
                                          </p:val>
                                        </p:tav>
                                        <p:tav tm="100000">
                                          <p:val>
                                            <p:strVal val="#ppt_x"/>
                                          </p:val>
                                        </p:tav>
                                      </p:tavLst>
                                    </p:anim>
                                    <p:anim calcmode="lin" valueType="num">
                                      <p:cBhvr>
                                        <p:cTn id="17" dur="1000" accel="100000" fill="hold">
                                          <p:stCondLst>
                                            <p:cond delay="4000"/>
                                          </p:stCondLst>
                                        </p:cTn>
                                        <p:tgtEl>
                                          <p:spTgt spid="3"/>
                                        </p:tgtEl>
                                        <p:attrNameLst>
                                          <p:attrName>ppt_y</p:attrName>
                                        </p:attrNameLst>
                                      </p:cBhvr>
                                      <p:tavLst>
                                        <p:tav tm="0">
                                          <p:val>
                                            <p:strVal val="#ppt_y+0.1"/>
                                          </p:val>
                                        </p:tav>
                                        <p:tav tm="100000">
                                          <p:val>
                                            <p:strVal val="#ppt_y"/>
                                          </p:val>
                                        </p:tav>
                                      </p:tavLst>
                                    </p:anim>
                                  </p:childTnLst>
                                </p:cTn>
                              </p:par>
                              <p:par>
                                <p:cTn id="18" presetID="10" presetClass="exit" presetSubtype="0" fill="hold" nodeType="withEffect">
                                  <p:stCondLst>
                                    <p:cond delay="0"/>
                                  </p:stCondLst>
                                  <p:childTnLst>
                                    <p:animEffect transition="out" filter="fade">
                                      <p:cBhvr>
                                        <p:cTn id="19" dur="5000"/>
                                        <p:tgtEl>
                                          <p:spTgt spid="2050"/>
                                        </p:tgtEl>
                                      </p:cBhvr>
                                    </p:animEffect>
                                    <p:set>
                                      <p:cBhvr>
                                        <p:cTn id="20" dur="1" fill="hold">
                                          <p:stCondLst>
                                            <p:cond delay="4999"/>
                                          </p:stCondLst>
                                        </p:cTn>
                                        <p:tgtEl>
                                          <p:spTgt spid="205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9"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0" fill="hold"/>
                                        <p:tgtEl>
                                          <p:spTgt spid="5"/>
                                        </p:tgtEl>
                                        <p:attrNameLst>
                                          <p:attrName>ppt_w</p:attrName>
                                        </p:attrNameLst>
                                      </p:cBhvr>
                                      <p:tavLst>
                                        <p:tav tm="0" fmla="#ppt_w*sin(2.5*pi*$)">
                                          <p:val>
                                            <p:fltVal val="0"/>
                                          </p:val>
                                        </p:tav>
                                        <p:tav tm="100000">
                                          <p:val>
                                            <p:fltVal val="1"/>
                                          </p:val>
                                        </p:tav>
                                      </p:tavLst>
                                    </p:anim>
                                    <p:anim calcmode="lin" valueType="num">
                                      <p:cBhvr>
                                        <p:cTn id="26"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2000"/>
                                        <p:tgtEl>
                                          <p:spTgt spid="2"/>
                                        </p:tgtEl>
                                      </p:cBhvr>
                                    </p:animEffect>
                                    <p:anim calcmode="lin" valueType="num">
                                      <p:cBhvr>
                                        <p:cTn id="32" dur="2000" fill="hold"/>
                                        <p:tgtEl>
                                          <p:spTgt spid="2"/>
                                        </p:tgtEl>
                                        <p:attrNameLst>
                                          <p:attrName>ppt_w</p:attrName>
                                        </p:attrNameLst>
                                      </p:cBhvr>
                                      <p:tavLst>
                                        <p:tav tm="0" fmla="#ppt_w*sin(2.5*pi*$)">
                                          <p:val>
                                            <p:fltVal val="0"/>
                                          </p:val>
                                        </p:tav>
                                        <p:tav tm="100000">
                                          <p:val>
                                            <p:fltVal val="1"/>
                                          </p:val>
                                        </p:tav>
                                      </p:tavLst>
                                    </p:anim>
                                    <p:anim calcmode="lin" valueType="num">
                                      <p:cBhvr>
                                        <p:cTn id="33"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5131" y="1979042"/>
            <a:ext cx="1663700"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27384"/>
            <a:ext cx="4535487"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ep 7"/>
          <p:cNvGrpSpPr/>
          <p:nvPr/>
        </p:nvGrpSpPr>
        <p:grpSpPr>
          <a:xfrm>
            <a:off x="0" y="3501010"/>
            <a:ext cx="4572000" cy="3349534"/>
            <a:chOff x="0" y="3501010"/>
            <a:chExt cx="4572000" cy="3349534"/>
          </a:xfrm>
        </p:grpSpPr>
        <p:sp>
          <p:nvSpPr>
            <p:cNvPr id="4" name="Rechthoek 3"/>
            <p:cNvSpPr/>
            <p:nvPr/>
          </p:nvSpPr>
          <p:spPr>
            <a:xfrm>
              <a:off x="0" y="5373216"/>
              <a:ext cx="4572000" cy="1477328"/>
            </a:xfrm>
            <a:prstGeom prst="rect">
              <a:avLst/>
            </a:prstGeom>
            <a:solidFill>
              <a:srgbClr val="171E0E"/>
            </a:solidFill>
          </p:spPr>
          <p:txBody>
            <a:bodyPr>
              <a:spAutoFit/>
            </a:bodyPr>
            <a:lstStyle/>
            <a:p>
              <a:pPr algn="ct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Exodus 25:22 </a:t>
              </a:r>
            </a:p>
            <a:p>
              <a:pPr algn="ct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Ik zal dáár met u samenkomen </a:t>
              </a:r>
              <a:endPar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van het verzoendeksel af, </a:t>
              </a:r>
              <a:endPar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tussen </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de beide cherubs op </a:t>
              </a:r>
              <a:endPar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nl-NL"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ark </a:t>
              </a:r>
              <a:r>
                <a:rPr lang="nl-NL" b="1" dirty="0">
                  <a:solidFill>
                    <a:schemeClr val="bg1"/>
                  </a:solidFill>
                  <a:latin typeface="Verdana" panose="020B0604030504040204" pitchFamily="34" charset="0"/>
                  <a:ea typeface="Verdana" panose="020B0604030504040204" pitchFamily="34" charset="0"/>
                  <a:cs typeface="Verdana" panose="020B0604030504040204" pitchFamily="34" charset="0"/>
                </a:rPr>
                <a:t>der getuigenis</a:t>
              </a:r>
              <a:r>
                <a:rPr lang="nl-NL" dirty="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pic>
          <p:nvPicPr>
            <p:cNvPr id="5122" name="Picture 2" descr="Ark Covenant"/>
            <p:cNvPicPr>
              <a:picLocks noChangeAspect="1" noChangeArrowheads="1"/>
            </p:cNvPicPr>
            <p:nvPr/>
          </p:nvPicPr>
          <p:blipFill rotWithShape="1">
            <a:blip r:embed="rId4">
              <a:extLst>
                <a:ext uri="{28A0092B-C50C-407E-A947-70E740481C1C}">
                  <a14:useLocalDpi xmlns:a14="http://schemas.microsoft.com/office/drawing/2010/main" val="0"/>
                </a:ext>
              </a:extLst>
            </a:blip>
            <a:srcRect l="10616" r="11162"/>
            <a:stretch/>
          </p:blipFill>
          <p:spPr bwMode="auto">
            <a:xfrm>
              <a:off x="0" y="3501010"/>
              <a:ext cx="4572000" cy="1935379"/>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Ovaal 9"/>
          <p:cNvSpPr>
            <a:spLocks noChangeAspect="1"/>
          </p:cNvSpPr>
          <p:nvPr/>
        </p:nvSpPr>
        <p:spPr>
          <a:xfrm>
            <a:off x="2106981" y="2124228"/>
            <a:ext cx="540000" cy="54006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dianummer 1"/>
          <p:cNvSpPr>
            <a:spLocks noGrp="1"/>
          </p:cNvSpPr>
          <p:nvPr>
            <p:ph type="sldNum" sz="quarter" idx="12"/>
          </p:nvPr>
        </p:nvSpPr>
        <p:spPr/>
        <p:txBody>
          <a:bodyPr/>
          <a:lstStyle/>
          <a:p>
            <a:fld id="{343975DD-2912-4920-8492-59C14F58C9E2}" type="slidenum">
              <a:rPr lang="nl-NL" smtClean="0"/>
              <a:t>38</a:t>
            </a:fld>
            <a:endParaRPr lang="nl-NL"/>
          </a:p>
        </p:txBody>
      </p:sp>
      <p:pic>
        <p:nvPicPr>
          <p:cNvPr id="358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5412" y="978971"/>
            <a:ext cx="2243137" cy="110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68971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5843"/>
                                        </p:tgtEl>
                                        <p:attrNameLst>
                                          <p:attrName>style.visibility</p:attrName>
                                        </p:attrNameLst>
                                      </p:cBhvr>
                                      <p:to>
                                        <p:strVal val="visible"/>
                                      </p:to>
                                    </p:set>
                                    <p:animEffect transition="in" filter="fade">
                                      <p:cBhvr>
                                        <p:cTn id="7" dur="500"/>
                                        <p:tgtEl>
                                          <p:spTgt spid="3584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844"/>
                                        </p:tgtEl>
                                        <p:attrNameLst>
                                          <p:attrName>style.visibility</p:attrName>
                                        </p:attrNameLst>
                                      </p:cBhvr>
                                      <p:to>
                                        <p:strVal val="visible"/>
                                      </p:to>
                                    </p:set>
                                    <p:animEffect transition="in" filter="fade">
                                      <p:cBhvr>
                                        <p:cTn id="15" dur="500"/>
                                        <p:tgtEl>
                                          <p:spTgt spid="35844"/>
                                        </p:tgtEl>
                                      </p:cBhvr>
                                    </p:animEffect>
                                  </p:childTnLst>
                                </p:cTn>
                              </p:par>
                            </p:childTnLst>
                          </p:cTn>
                        </p:par>
                        <p:par>
                          <p:cTn id="16" fill="hold">
                            <p:stCondLst>
                              <p:cond delay="500"/>
                            </p:stCondLst>
                            <p:childTnLst>
                              <p:par>
                                <p:cTn id="17" presetID="45" presetClass="entr" presetSubtype="0" repeatCount="indefinite" fill="hold" grpId="0" nodeType="afterEffect">
                                  <p:stCondLst>
                                    <p:cond delay="0"/>
                                  </p:stCondLst>
                                  <p:endCondLst>
                                    <p:cond evt="onNext" delay="0">
                                      <p:tgtEl>
                                        <p:sldTgt/>
                                      </p:tgtEl>
                                    </p:cond>
                                  </p:end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anim calcmode="lin" valueType="num">
                                      <p:cBhvr>
                                        <p:cTn id="20" dur="2000" fill="hold"/>
                                        <p:tgtEl>
                                          <p:spTgt spid="10"/>
                                        </p:tgtEl>
                                        <p:attrNameLst>
                                          <p:attrName>ppt_w</p:attrName>
                                        </p:attrNameLst>
                                      </p:cBhvr>
                                      <p:tavLst>
                                        <p:tav tm="0" fmla="#ppt_w*sin(2.5*pi*$)">
                                          <p:val>
                                            <p:fltVal val="0"/>
                                          </p:val>
                                        </p:tav>
                                        <p:tav tm="100000">
                                          <p:val>
                                            <p:fltVal val="1"/>
                                          </p:val>
                                        </p:tav>
                                      </p:tavLst>
                                    </p:anim>
                                    <p:anim calcmode="lin" valueType="num">
                                      <p:cBhvr>
                                        <p:cTn id="2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5" y="44624"/>
            <a:ext cx="4535487"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hthoek 1"/>
          <p:cNvSpPr/>
          <p:nvPr/>
        </p:nvSpPr>
        <p:spPr>
          <a:xfrm>
            <a:off x="35496" y="3501008"/>
            <a:ext cx="4572000" cy="1015663"/>
          </a:xfrm>
          <a:prstGeom prst="rect">
            <a:avLst/>
          </a:prstGeom>
        </p:spPr>
        <p:txBody>
          <a:bodyPr>
            <a:spAutoFit/>
          </a:bodyPr>
          <a:lstStyle/>
          <a:p>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Num.6:27 Alzo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zullen zij Mijn Naam op de kinderen Israëls leggen; en Ik zal hen zegenen.</a:t>
            </a:r>
          </a:p>
        </p:txBody>
      </p:sp>
      <p:sp>
        <p:nvSpPr>
          <p:cNvPr id="3" name="Tijdelijke aanduiding voor dianummer 2"/>
          <p:cNvSpPr>
            <a:spLocks noGrp="1"/>
          </p:cNvSpPr>
          <p:nvPr>
            <p:ph type="sldNum" sz="quarter" idx="12"/>
          </p:nvPr>
        </p:nvSpPr>
        <p:spPr/>
        <p:txBody>
          <a:bodyPr/>
          <a:lstStyle/>
          <a:p>
            <a:fld id="{343975DD-2912-4920-8492-59C14F58C9E2}" type="slidenum">
              <a:rPr lang="nl-NL" smtClean="0"/>
              <a:t>39</a:t>
            </a:fld>
            <a:endParaRPr lang="nl-NL"/>
          </a:p>
        </p:txBody>
      </p:sp>
      <p:pic>
        <p:nvPicPr>
          <p:cNvPr id="368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96" y="1754361"/>
            <a:ext cx="4316413"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27064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http://www.ancient-hebrew.org/files/heb_lg_04.jpg">
            <a:hlinkClick r:id="rId2"/>
          </p:cNvPr>
          <p:cNvPicPr/>
          <p:nvPr/>
        </p:nvPicPr>
        <p:blipFill rotWithShape="1">
          <a:blip r:embed="rId3" cstate="print"/>
          <a:srcRect t="14783" b="27407"/>
          <a:stretch/>
        </p:blipFill>
        <p:spPr bwMode="auto">
          <a:xfrm>
            <a:off x="3300570" y="4762215"/>
            <a:ext cx="561975" cy="363415"/>
          </a:xfrm>
          <a:prstGeom prst="rect">
            <a:avLst/>
          </a:prstGeom>
          <a:ln>
            <a:noFill/>
          </a:ln>
          <a:effectLst>
            <a:softEdge rad="112500"/>
          </a:effectLst>
        </p:spPr>
      </p:pic>
      <p:pic>
        <p:nvPicPr>
          <p:cNvPr id="1026" name="Picture 2" descr="https://encrypted-tbn3.gstatic.com/images?q=tbn:ANd9GcQVEUTYsQGRlTGLGWe4ExKG76EgvFoecuSpaw0oUNBrlpPFJL_b">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079" b="3621"/>
          <a:stretch/>
        </p:blipFill>
        <p:spPr bwMode="auto">
          <a:xfrm>
            <a:off x="4608513" y="3506917"/>
            <a:ext cx="4535488" cy="334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04" y="3501008"/>
            <a:ext cx="4541837" cy="297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jdelijke aanduiding voor dianummer 3"/>
          <p:cNvSpPr>
            <a:spLocks noGrp="1"/>
          </p:cNvSpPr>
          <p:nvPr>
            <p:ph type="sldNum" sz="quarter" idx="12"/>
          </p:nvPr>
        </p:nvSpPr>
        <p:spPr/>
        <p:txBody>
          <a:bodyPr/>
          <a:lstStyle/>
          <a:p>
            <a:fld id="{343975DD-2912-4920-8492-59C14F58C9E2}" type="slidenum">
              <a:rPr lang="nl-NL" smtClean="0"/>
              <a:t>4</a:t>
            </a:fld>
            <a:endParaRPr lang="nl-NL"/>
          </a:p>
        </p:txBody>
      </p:sp>
      <p:pic>
        <p:nvPicPr>
          <p:cNvPr id="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96" y="116632"/>
            <a:ext cx="4535487"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124866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4"/>
            <a:ext cx="4535487"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hthoek 8"/>
          <p:cNvSpPr/>
          <p:nvPr/>
        </p:nvSpPr>
        <p:spPr>
          <a:xfrm>
            <a:off x="33720" y="3501008"/>
            <a:ext cx="4572000" cy="3277820"/>
          </a:xfrm>
          <a:prstGeom prst="rect">
            <a:avLst/>
          </a:prstGeom>
        </p:spPr>
        <p:txBody>
          <a:bodyPr>
            <a:spAutoFit/>
          </a:bodyPr>
          <a:lstStyle/>
          <a:p>
            <a:pPr>
              <a:lnSpc>
                <a:spcPct val="115000"/>
              </a:lnSpc>
              <a:spcAft>
                <a:spcPts val="0"/>
              </a:spcAft>
            </a:pP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Marc.12: </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“Welk </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gebod is het eerste van alle? </a:t>
            </a:r>
            <a:r>
              <a:rPr lang="nl-NL" sz="2000" i="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29</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 Jezus antwoordde: </a:t>
            </a:r>
            <a:r>
              <a:rPr lang="nl-NL" sz="2000" i="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30</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 Het eerste is: Hoor, Israël, de </a:t>
            </a:r>
            <a:r>
              <a:rPr lang="nl-NL" sz="2000" i="1"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 onze God, de </a:t>
            </a:r>
            <a:r>
              <a:rPr lang="nl-NL" sz="2000" i="1"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 is één, en gij zult de </a:t>
            </a:r>
            <a:r>
              <a:rPr lang="nl-NL" sz="2000" i="1"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 uw God, liefhebben uit geheel uw hart en uit geheel uw ziel en uit geheel uw verstand en uit geheel uw kracht</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endPar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ijdelijke aanduiding voor dianummer 2"/>
          <p:cNvSpPr>
            <a:spLocks noGrp="1"/>
          </p:cNvSpPr>
          <p:nvPr>
            <p:ph type="sldNum" sz="quarter" idx="12"/>
          </p:nvPr>
        </p:nvSpPr>
        <p:spPr/>
        <p:txBody>
          <a:bodyPr/>
          <a:lstStyle/>
          <a:p>
            <a:fld id="{343975DD-2912-4920-8492-59C14F58C9E2}" type="slidenum">
              <a:rPr lang="nl-NL" smtClean="0"/>
              <a:t>40</a:t>
            </a:fld>
            <a:endParaRPr lang="nl-NL"/>
          </a:p>
        </p:txBody>
      </p:sp>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81" y="1988840"/>
            <a:ext cx="4481513"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92098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4535487"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hthoek 8"/>
          <p:cNvSpPr/>
          <p:nvPr/>
        </p:nvSpPr>
        <p:spPr>
          <a:xfrm>
            <a:off x="33720" y="3501008"/>
            <a:ext cx="4572000" cy="2215991"/>
          </a:xfrm>
          <a:prstGeom prst="rect">
            <a:avLst/>
          </a:prstGeom>
        </p:spPr>
        <p:txBody>
          <a:bodyPr>
            <a:spAutoFit/>
          </a:bodyPr>
          <a:lstStyle/>
          <a:p>
            <a:pPr>
              <a:lnSpc>
                <a:spcPct val="115000"/>
              </a:lnSpc>
              <a:spcAft>
                <a:spcPts val="0"/>
              </a:spcAft>
            </a:pP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1 Kor.8:6 </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“voor </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ons nochtans is er maar één God, de Vader, uit wie alle dingen zijn en tot wie wij zijn, en één </a:t>
            </a:r>
            <a:r>
              <a:rPr lang="nl-NL" sz="2000" i="1"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rPr>
              <a:t>, Jezus Christus, door wie alle dingen zijn, en wij door Hem</a:t>
            </a:r>
            <a:r>
              <a:rPr lang="nl-NL" sz="2000"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nl-NL" sz="2000" i="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ijdelijke aanduiding voor dianummer 1"/>
          <p:cNvSpPr>
            <a:spLocks noGrp="1"/>
          </p:cNvSpPr>
          <p:nvPr>
            <p:ph type="sldNum" sz="quarter" idx="12"/>
          </p:nvPr>
        </p:nvSpPr>
        <p:spPr/>
        <p:txBody>
          <a:bodyPr/>
          <a:lstStyle/>
          <a:p>
            <a:fld id="{343975DD-2912-4920-8492-59C14F58C9E2}" type="slidenum">
              <a:rPr lang="nl-NL" smtClean="0"/>
              <a:t>41</a:t>
            </a:fld>
            <a:endParaRPr lang="nl-NL"/>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207" y="1916832"/>
            <a:ext cx="4481513"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99780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9525"/>
            <a:ext cx="4535487"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el 1"/>
          <p:cNvSpPr txBox="1">
            <a:spLocks/>
          </p:cNvSpPr>
          <p:nvPr/>
        </p:nvSpPr>
        <p:spPr>
          <a:xfrm>
            <a:off x="36008" y="4399829"/>
            <a:ext cx="4608000" cy="1909491"/>
          </a:xfrm>
          <a:prstGeom prst="flowChartProcess">
            <a:avLst/>
          </a:prstGeom>
          <a:noFill/>
          <a:effectLst/>
        </p:spPr>
        <p:txBody>
          <a:bodyPr lIns="108000" tIns="72000" rIns="108000" bIns="10800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20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“Terwijl </a:t>
            </a:r>
            <a:r>
              <a:rPr lang="nl-NL" sz="2000" i="1" dirty="0">
                <a:solidFill>
                  <a:prstClr val="white"/>
                </a:solidFill>
                <a:latin typeface="Verdana" panose="020B0604030504040204" pitchFamily="34" charset="0"/>
                <a:ea typeface="Verdana" panose="020B0604030504040204" pitchFamily="34" charset="0"/>
                <a:cs typeface="Verdana" panose="020B0604030504040204" pitchFamily="34" charset="0"/>
              </a:rPr>
              <a:t>hij nog sprak, zie, daar overschaduwde hen een lichtende wolk, en zie, een stem uit de wolk </a:t>
            </a:r>
            <a:r>
              <a:rPr lang="nl-NL" sz="2000" i="1" dirty="0" err="1">
                <a:solidFill>
                  <a:prstClr val="white"/>
                </a:solidFill>
                <a:latin typeface="Verdana" panose="020B0604030504040204" pitchFamily="34" charset="0"/>
                <a:ea typeface="Verdana" panose="020B0604030504040204" pitchFamily="34" charset="0"/>
                <a:cs typeface="Verdana" panose="020B0604030504040204" pitchFamily="34" charset="0"/>
              </a:rPr>
              <a:t>zeide</a:t>
            </a:r>
            <a:r>
              <a:rPr lang="nl-NL" sz="2000" i="1" dirty="0">
                <a:solidFill>
                  <a:prstClr val="white"/>
                </a:solidFill>
                <a:latin typeface="Verdana" panose="020B0604030504040204" pitchFamily="34" charset="0"/>
                <a:ea typeface="Verdana" panose="020B0604030504040204" pitchFamily="34" charset="0"/>
                <a:cs typeface="Verdana" panose="020B0604030504040204" pitchFamily="34" charset="0"/>
              </a:rPr>
              <a:t>: Deze is mijn Zoon, de geliefde, in wie Ik mijn welbehagen heb; </a:t>
            </a:r>
            <a:r>
              <a:rPr lang="nl-NL" sz="2000" b="1" i="1" dirty="0">
                <a:solidFill>
                  <a:prstClr val="white"/>
                </a:solidFill>
                <a:latin typeface="Verdana" panose="020B0604030504040204" pitchFamily="34" charset="0"/>
                <a:ea typeface="Verdana" panose="020B0604030504040204" pitchFamily="34" charset="0"/>
                <a:cs typeface="Verdana" panose="020B0604030504040204" pitchFamily="34" charset="0"/>
              </a:rPr>
              <a:t>hoort naar Hem</a:t>
            </a:r>
            <a:r>
              <a:rPr lang="nl-NL" sz="2000" b="1"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a:t>
            </a:r>
            <a:r>
              <a:rPr lang="nl-NL" sz="2000" i="1" dirty="0" smtClean="0">
                <a:solidFill>
                  <a:prstClr val="white"/>
                </a:solidFill>
                <a:latin typeface="Verdana" panose="020B0604030504040204" pitchFamily="34" charset="0"/>
                <a:ea typeface="Verdana" panose="020B0604030504040204" pitchFamily="34" charset="0"/>
                <a:cs typeface="Verdana" panose="020B0604030504040204" pitchFamily="34" charset="0"/>
              </a:rPr>
              <a:t>” </a:t>
            </a:r>
            <a:r>
              <a:rPr lang="en-US" sz="11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(Matth.17:5)</a:t>
            </a:r>
            <a:r>
              <a:rPr lang="en-US" sz="1800" dirty="0">
                <a:solidFill>
                  <a:prstClr val="white"/>
                </a:solidFill>
                <a:latin typeface="Verdana" panose="020B0604030504040204" pitchFamily="34" charset="0"/>
                <a:ea typeface="Verdana" panose="020B0604030504040204" pitchFamily="34" charset="0"/>
                <a:cs typeface="Verdana" panose="020B0604030504040204" pitchFamily="34" charset="0"/>
              </a:rPr>
              <a:t/>
            </a:r>
            <a:br>
              <a:rPr lang="en-US" sz="1800" dirty="0">
                <a:solidFill>
                  <a:prstClr val="white"/>
                </a:solidFill>
                <a:latin typeface="Verdana" panose="020B0604030504040204" pitchFamily="34" charset="0"/>
                <a:ea typeface="Verdana" panose="020B0604030504040204" pitchFamily="34" charset="0"/>
                <a:cs typeface="Verdana" panose="020B0604030504040204" pitchFamily="34" charset="0"/>
              </a:rPr>
            </a:br>
            <a:endParaRPr lang="nl-NL" sz="12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ijdelijke aanduiding voor dianummer 1"/>
          <p:cNvSpPr>
            <a:spLocks noGrp="1"/>
          </p:cNvSpPr>
          <p:nvPr>
            <p:ph type="sldNum" sz="quarter" idx="12"/>
          </p:nvPr>
        </p:nvSpPr>
        <p:spPr/>
        <p:txBody>
          <a:bodyPr/>
          <a:lstStyle/>
          <a:p>
            <a:fld id="{343975DD-2912-4920-8492-59C14F58C9E2}" type="slidenum">
              <a:rPr lang="nl-NL" smtClean="0"/>
              <a:t>42</a:t>
            </a:fld>
            <a:endParaRPr lang="nl-NL"/>
          </a:p>
        </p:txBody>
      </p:sp>
      <p:sp>
        <p:nvSpPr>
          <p:cNvPr id="7" name="Rechthoek 6"/>
          <p:cNvSpPr/>
          <p:nvPr/>
        </p:nvSpPr>
        <p:spPr>
          <a:xfrm>
            <a:off x="40099" y="2661880"/>
            <a:ext cx="4572000" cy="1631216"/>
          </a:xfrm>
          <a:prstGeom prst="rect">
            <a:avLst/>
          </a:prstGeom>
        </p:spPr>
        <p:txBody>
          <a:bodyPr>
            <a:spAutoFit/>
          </a:bodyPr>
          <a:lstStyle/>
          <a:p>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15</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Een profeet uit uw midden, uit uw broederen, zoals ik ben, zal de </a:t>
            </a:r>
            <a:r>
              <a:rPr lang="nl-NL" sz="2000" dirty="0" err="1">
                <a:solidFill>
                  <a:schemeClr val="bg1"/>
                </a:solidFill>
                <a:latin typeface="Verdana" panose="020B0604030504040204" pitchFamily="34" charset="0"/>
                <a:ea typeface="Verdana" panose="020B0604030504040204" pitchFamily="34" charset="0"/>
                <a:cs typeface="Verdana" panose="020B0604030504040204" pitchFamily="34" charset="0"/>
              </a:rPr>
              <a:t>Here</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uw God, u verwekken;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naar hem zult gij luisteren</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(Deut.18:15)</a:t>
            </a:r>
            <a:endPar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960" y="2952924"/>
            <a:ext cx="4511675" cy="170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5301208"/>
            <a:ext cx="4511675" cy="170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1267497"/>
            <a:ext cx="4481513"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343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additive="base">
                                        <p:cTn id="17" dur="2000" fill="hold"/>
                                        <p:tgtEl>
                                          <p:spTgt spid="2050"/>
                                        </p:tgtEl>
                                        <p:attrNameLst>
                                          <p:attrName>ppt_x</p:attrName>
                                        </p:attrNameLst>
                                      </p:cBhvr>
                                      <p:tavLst>
                                        <p:tav tm="0">
                                          <p:val>
                                            <p:strVal val="1+#ppt_w/2"/>
                                          </p:val>
                                        </p:tav>
                                        <p:tav tm="100000">
                                          <p:val>
                                            <p:strVal val="#ppt_x"/>
                                          </p:val>
                                        </p:tav>
                                      </p:tavLst>
                                    </p:anim>
                                    <p:anim calcmode="lin" valueType="num">
                                      <p:cBhvr additive="base">
                                        <p:cTn id="18" dur="2000" fill="hold"/>
                                        <p:tgtEl>
                                          <p:spTgt spid="205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2000" fill="hold"/>
                                        <p:tgtEl>
                                          <p:spTgt spid="9"/>
                                        </p:tgtEl>
                                        <p:attrNameLst>
                                          <p:attrName>ppt_x</p:attrName>
                                        </p:attrNameLst>
                                      </p:cBhvr>
                                      <p:tavLst>
                                        <p:tav tm="0">
                                          <p:val>
                                            <p:strVal val="1+#ppt_w/2"/>
                                          </p:val>
                                        </p:tav>
                                        <p:tav tm="100000">
                                          <p:val>
                                            <p:strVal val="#ppt_x"/>
                                          </p:val>
                                        </p:tav>
                                      </p:tavLst>
                                    </p:anim>
                                    <p:anim calcmode="lin" valueType="num">
                                      <p:cBhvr additive="base">
                                        <p:cTn id="24"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4535487"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jdelijke aanduiding voor dianummer 1"/>
          <p:cNvSpPr>
            <a:spLocks noGrp="1"/>
          </p:cNvSpPr>
          <p:nvPr>
            <p:ph type="sldNum" sz="quarter" idx="12"/>
          </p:nvPr>
        </p:nvSpPr>
        <p:spPr/>
        <p:txBody>
          <a:bodyPr/>
          <a:lstStyle/>
          <a:p>
            <a:fld id="{343975DD-2912-4920-8492-59C14F58C9E2}" type="slidenum">
              <a:rPr lang="nl-NL" smtClean="0"/>
              <a:t>43</a:t>
            </a:fld>
            <a:endParaRPr lang="nl-NL"/>
          </a:p>
        </p:txBody>
      </p:sp>
      <p:sp>
        <p:nvSpPr>
          <p:cNvPr id="7" name="Rechthoek 6"/>
          <p:cNvSpPr/>
          <p:nvPr/>
        </p:nvSpPr>
        <p:spPr>
          <a:xfrm>
            <a:off x="40099" y="3479517"/>
            <a:ext cx="4572000" cy="3477875"/>
          </a:xfrm>
          <a:prstGeom prst="rect">
            <a:avLst/>
          </a:prstGeom>
        </p:spPr>
        <p:txBody>
          <a:bodyPr>
            <a:spAutoFit/>
          </a:bodyPr>
          <a:lstStyle/>
          <a:p>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1</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Want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Hij, die God gezonden heeft, die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spreekt de woorden Gods</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 want </a:t>
            </a:r>
            <a:r>
              <a:rPr lang="nl-NL" sz="2000" b="1" dirty="0">
                <a:solidFill>
                  <a:schemeClr val="bg1"/>
                </a:solidFill>
                <a:latin typeface="Verdana" panose="020B0604030504040204" pitchFamily="34" charset="0"/>
                <a:ea typeface="Verdana" panose="020B0604030504040204" pitchFamily="34" charset="0"/>
                <a:cs typeface="Verdana" panose="020B0604030504040204" pitchFamily="34" charset="0"/>
              </a:rPr>
              <a:t>Hij geeft de Geest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niet met mate.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Vader heeft de Zoon lief en heeft Hem alles in handen gegeven. </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Wie </a:t>
            </a:r>
            <a:r>
              <a:rPr lang="nl-NL" sz="2000" dirty="0">
                <a:solidFill>
                  <a:schemeClr val="bg1"/>
                </a:solidFill>
                <a:latin typeface="Verdana" panose="020B0604030504040204" pitchFamily="34" charset="0"/>
                <a:ea typeface="Verdana" panose="020B0604030504040204" pitchFamily="34" charset="0"/>
                <a:cs typeface="Verdana" panose="020B0604030504040204" pitchFamily="34" charset="0"/>
              </a:rPr>
              <a:t>in de Zoon gelooft, heeft eeuwig leven; doch wie aan de Zoon ongehoorzaam is, zal het leven niet zien, maar de toorn Gods blijft op hem</a:t>
            </a:r>
            <a:r>
              <a:rPr lang="nl-NL" sz="20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400" dirty="0" smtClean="0">
                <a:solidFill>
                  <a:schemeClr val="bg1"/>
                </a:solidFill>
                <a:latin typeface="Verdana" panose="020B0604030504040204" pitchFamily="34" charset="0"/>
                <a:ea typeface="Verdana" panose="020B0604030504040204" pitchFamily="34" charset="0"/>
                <a:cs typeface="Verdana" panose="020B0604030504040204" pitchFamily="34" charset="0"/>
              </a:rPr>
              <a:t>(Joh.3:34-36)</a:t>
            </a:r>
            <a:endParaRPr lang="nl-NL"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409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754361"/>
            <a:ext cx="4481513" cy="134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214661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ep 6"/>
          <p:cNvGrpSpPr/>
          <p:nvPr/>
        </p:nvGrpSpPr>
        <p:grpSpPr>
          <a:xfrm>
            <a:off x="-2" y="2"/>
            <a:ext cx="9178617" cy="6858000"/>
            <a:chOff x="-2" y="2"/>
            <a:chExt cx="9178617" cy="6858000"/>
          </a:xfrm>
        </p:grpSpPr>
        <p:pic>
          <p:nvPicPr>
            <p:cNvPr id="6" name="Afbeelding 5" descr="scroll.jpg"/>
            <p:cNvPicPr>
              <a:picLocks noChangeAspect="1"/>
            </p:cNvPicPr>
            <p:nvPr/>
          </p:nvPicPr>
          <p:blipFill rotWithShape="1">
            <a:blip r:embed="rId2" cstate="email">
              <a:clrChange>
                <a:clrFrom>
                  <a:srgbClr val="FFFFFF"/>
                </a:clrFrom>
                <a:clrTo>
                  <a:srgbClr val="FFFFFF">
                    <a:alpha val="0"/>
                  </a:srgbClr>
                </a:clrTo>
              </a:clrChange>
            </a:blip>
            <a:srcRect l="8101" t="14832" r="22091" b="15156"/>
            <a:stretch/>
          </p:blipFill>
          <p:spPr>
            <a:xfrm rot="5400000">
              <a:off x="1160307" y="-1160307"/>
              <a:ext cx="6858000" cy="9178617"/>
            </a:xfrm>
            <a:prstGeom prst="rect">
              <a:avLst/>
            </a:prstGeom>
          </p:spPr>
        </p:pic>
        <p:sp>
          <p:nvSpPr>
            <p:cNvPr id="2" name="Titel 1"/>
            <p:cNvSpPr txBox="1">
              <a:spLocks/>
            </p:cNvSpPr>
            <p:nvPr/>
          </p:nvSpPr>
          <p:spPr>
            <a:xfrm>
              <a:off x="827584" y="188640"/>
              <a:ext cx="7286676"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dirty="0" smtClean="0">
                  <a:solidFill>
                    <a:prstClr val="black"/>
                  </a:solidFill>
                </a:rPr>
                <a:t>4</a:t>
              </a:r>
              <a:r>
                <a:rPr lang="nl-NL" baseline="30000" dirty="0" smtClean="0">
                  <a:solidFill>
                    <a:prstClr val="black"/>
                  </a:solidFill>
                </a:rPr>
                <a:t>e</a:t>
              </a:r>
              <a:r>
                <a:rPr lang="nl-NL" dirty="0" smtClean="0">
                  <a:solidFill>
                    <a:prstClr val="black"/>
                  </a:solidFill>
                </a:rPr>
                <a:t> </a:t>
              </a:r>
              <a:r>
                <a:rPr lang="nl-NL" dirty="0" err="1" smtClean="0">
                  <a:solidFill>
                    <a:prstClr val="black"/>
                  </a:solidFill>
                </a:rPr>
                <a:t>Alija</a:t>
              </a:r>
              <a:r>
                <a:rPr lang="nl-NL" dirty="0" smtClean="0">
                  <a:solidFill>
                    <a:prstClr val="black"/>
                  </a:solidFill>
                </a:rPr>
                <a:t> </a:t>
              </a:r>
              <a:r>
                <a:rPr lang="nl-NL" sz="2800" dirty="0" smtClean="0">
                  <a:solidFill>
                    <a:prstClr val="black"/>
                  </a:solidFill>
                </a:rPr>
                <a:t>3/6</a:t>
              </a:r>
              <a:r>
                <a:rPr lang="nl-NL" dirty="0" smtClean="0">
                  <a:solidFill>
                    <a:prstClr val="black"/>
                  </a:solidFill>
                </a:rPr>
                <a:t> – </a:t>
              </a:r>
              <a:r>
                <a:rPr lang="nl-NL" dirty="0" err="1" smtClean="0">
                  <a:solidFill>
                    <a:prstClr val="black"/>
                  </a:solidFill>
                </a:rPr>
                <a:t>Revi’i</a:t>
              </a:r>
              <a:r>
                <a:rPr lang="nl-NL" dirty="0" smtClean="0">
                  <a:solidFill>
                    <a:prstClr val="black"/>
                  </a:solidFill>
                </a:rPr>
                <a:t/>
              </a:r>
              <a:br>
                <a:rPr lang="nl-NL" dirty="0" smtClean="0">
                  <a:solidFill>
                    <a:prstClr val="black"/>
                  </a:solidFill>
                </a:rPr>
              </a:br>
              <a:r>
                <a:rPr lang="nl-NL" sz="2300" dirty="0" smtClean="0">
                  <a:solidFill>
                    <a:prstClr val="black"/>
                  </a:solidFill>
                </a:rPr>
                <a:t>Sjemot(Exodus)3:1-15</a:t>
              </a:r>
              <a:endParaRPr lang="nl-NL" sz="2300" dirty="0">
                <a:solidFill>
                  <a:prstClr val="black"/>
                </a:solidFill>
                <a:latin typeface="Arial Black" pitchFamily="34" charset="0"/>
              </a:endParaRPr>
            </a:p>
          </p:txBody>
        </p:sp>
        <p:sp>
          <p:nvSpPr>
            <p:cNvPr id="3" name="Ondertitel 2"/>
            <p:cNvSpPr txBox="1">
              <a:spLocks/>
            </p:cNvSpPr>
            <p:nvPr/>
          </p:nvSpPr>
          <p:spPr>
            <a:xfrm>
              <a:off x="1286422" y="1484784"/>
              <a:ext cx="6741962" cy="492922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nl-NL" sz="2400" dirty="0" smtClean="0">
                  <a:solidFill>
                    <a:prstClr val="black"/>
                  </a:solidFill>
                </a:rPr>
                <a:t>7 Dan zegt de Ene</a:t>
              </a:r>
              <a:r>
                <a:rPr lang="nl-NL" sz="2400" dirty="0" smtClean="0">
                  <a:solidFill>
                    <a:srgbClr val="1F497D">
                      <a:lumMod val="50000"/>
                    </a:srgbClr>
                  </a:solidFill>
                </a:rPr>
                <a:t>: </a:t>
              </a:r>
              <a:r>
                <a:rPr lang="nl-NL" b="1" dirty="0" smtClean="0">
                  <a:solidFill>
                    <a:srgbClr val="1F497D">
                      <a:lumMod val="50000"/>
                    </a:srgbClr>
                  </a:solidFill>
                </a:rPr>
                <a:t>gezien, gezien </a:t>
              </a:r>
              <a:r>
                <a:rPr lang="nl-NL" sz="2400" dirty="0" smtClean="0">
                  <a:solidFill>
                    <a:prstClr val="black"/>
                  </a:solidFill>
                </a:rPr>
                <a:t>heb ik de onderdrukking van mijn gemeente in Egypte; hun schreeuwen voor het aanschijn van hun drijvers heb ik</a:t>
              </a:r>
              <a:r>
                <a:rPr lang="nl-NL" dirty="0" smtClean="0">
                  <a:solidFill>
                    <a:prstClr val="black"/>
                  </a:solidFill>
                </a:rPr>
                <a:t> </a:t>
              </a:r>
              <a:r>
                <a:rPr lang="nl-NL" b="1" dirty="0" smtClean="0">
                  <a:solidFill>
                    <a:srgbClr val="1F497D">
                      <a:lumMod val="50000"/>
                    </a:srgbClr>
                  </a:solidFill>
                </a:rPr>
                <a:t>gehoord</a:t>
              </a:r>
              <a:r>
                <a:rPr lang="nl-NL" sz="2400" dirty="0" smtClean="0">
                  <a:solidFill>
                    <a:prstClr val="black"/>
                  </a:solidFill>
                </a:rPr>
                <a:t>, ja ik heb </a:t>
              </a:r>
              <a:r>
                <a:rPr lang="nl-NL" b="1" dirty="0" smtClean="0">
                  <a:solidFill>
                    <a:srgbClr val="1F497D">
                      <a:lumMod val="50000"/>
                    </a:srgbClr>
                  </a:solidFill>
                </a:rPr>
                <a:t>weet</a:t>
              </a:r>
              <a:r>
                <a:rPr lang="nl-NL" sz="2400" dirty="0" smtClean="0">
                  <a:solidFill>
                    <a:prstClr val="black"/>
                  </a:solidFill>
                </a:rPr>
                <a:t> van zijn smarten; 8 ik daal af om hem te redden uit de hand van Egypte en om hem </a:t>
              </a:r>
              <a:r>
                <a:rPr lang="nl-NL" sz="2400" b="1" dirty="0" smtClean="0">
                  <a:solidFill>
                    <a:prstClr val="black"/>
                  </a:solidFill>
                </a:rPr>
                <a:t>te doen </a:t>
              </a:r>
              <a:r>
                <a:rPr lang="nl-NL" sz="2400" b="1" dirty="0" err="1" smtClean="0">
                  <a:solidFill>
                    <a:prstClr val="black"/>
                  </a:solidFill>
                </a:rPr>
                <a:t>ópklimmen</a:t>
              </a:r>
              <a:r>
                <a:rPr lang="nl-NL" sz="2400" b="1" dirty="0" smtClean="0">
                  <a:solidFill>
                    <a:prstClr val="black"/>
                  </a:solidFill>
                </a:rPr>
                <a:t> </a:t>
              </a:r>
              <a:r>
                <a:rPr lang="nl-NL" sz="2400" dirty="0" smtClean="0">
                  <a:solidFill>
                    <a:prstClr val="black"/>
                  </a:solidFill>
                </a:rPr>
                <a:t>uit dat land naar een land goed en wijd, naar een land dat overvloeit van melk en honing; naar het oord van de Kanaäniet en de </a:t>
              </a:r>
              <a:r>
                <a:rPr lang="nl-NL" sz="2400" dirty="0" err="1" smtClean="0">
                  <a:solidFill>
                    <a:prstClr val="black"/>
                  </a:solidFill>
                </a:rPr>
                <a:t>Chitiet</a:t>
              </a:r>
              <a:r>
                <a:rPr lang="nl-NL" sz="2400" dirty="0" smtClean="0">
                  <a:solidFill>
                    <a:prstClr val="black"/>
                  </a:solidFill>
                </a:rPr>
                <a:t>, de </a:t>
              </a:r>
              <a:r>
                <a:rPr lang="nl-NL" sz="2400" dirty="0" err="1" smtClean="0">
                  <a:solidFill>
                    <a:prstClr val="black"/>
                  </a:solidFill>
                </a:rPr>
                <a:t>Amoriet</a:t>
              </a:r>
              <a:r>
                <a:rPr lang="nl-NL" sz="2400" dirty="0" smtClean="0">
                  <a:solidFill>
                    <a:prstClr val="black"/>
                  </a:solidFill>
                </a:rPr>
                <a:t> en de </a:t>
              </a:r>
              <a:r>
                <a:rPr lang="nl-NL" sz="2400" dirty="0" err="1" smtClean="0">
                  <a:solidFill>
                    <a:prstClr val="black"/>
                  </a:solidFill>
                </a:rPr>
                <a:t>Periziet</a:t>
              </a:r>
              <a:r>
                <a:rPr lang="nl-NL" sz="2400" dirty="0" smtClean="0">
                  <a:solidFill>
                    <a:prstClr val="black"/>
                  </a:solidFill>
                </a:rPr>
                <a:t>, de </a:t>
              </a:r>
              <a:r>
                <a:rPr lang="nl-NL" sz="2400" dirty="0" err="1" smtClean="0">
                  <a:solidFill>
                    <a:prstClr val="black"/>
                  </a:solidFill>
                </a:rPr>
                <a:t>Chiviet</a:t>
              </a:r>
              <a:r>
                <a:rPr lang="nl-NL" sz="2400" dirty="0" smtClean="0">
                  <a:solidFill>
                    <a:prstClr val="black"/>
                  </a:solidFill>
                </a:rPr>
                <a:t> en de </a:t>
              </a:r>
              <a:r>
                <a:rPr lang="nl-NL" sz="2400" dirty="0" err="1" smtClean="0">
                  <a:solidFill>
                    <a:prstClr val="black"/>
                  </a:solidFill>
                </a:rPr>
                <a:t>Jeboesiet</a:t>
              </a:r>
              <a:r>
                <a:rPr lang="nl-NL" sz="2400" dirty="0" smtClean="0">
                  <a:solidFill>
                    <a:prstClr val="black"/>
                  </a:solidFill>
                </a:rPr>
                <a:t>; </a:t>
              </a:r>
              <a:endParaRPr lang="nl-NL" sz="2400" dirty="0">
                <a:solidFill>
                  <a:prstClr val="black"/>
                </a:solidFill>
              </a:endParaRPr>
            </a:p>
          </p:txBody>
        </p:sp>
      </p:gr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54" y="1196752"/>
            <a:ext cx="2127250" cy="201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6331" y="1124744"/>
            <a:ext cx="2408237" cy="270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jdelijke aanduiding voor dianummer 3"/>
          <p:cNvSpPr>
            <a:spLocks noGrp="1"/>
          </p:cNvSpPr>
          <p:nvPr>
            <p:ph type="sldNum" sz="quarter" idx="12"/>
          </p:nvPr>
        </p:nvSpPr>
        <p:spPr/>
        <p:txBody>
          <a:bodyPr/>
          <a:lstStyle/>
          <a:p>
            <a:fld id="{343975DD-2912-4920-8492-59C14F58C9E2}" type="slidenum">
              <a:rPr lang="nl-NL" smtClean="0">
                <a:solidFill>
                  <a:prstClr val="black"/>
                </a:solidFill>
              </a:rPr>
              <a:pPr/>
              <a:t>44</a:t>
            </a:fld>
            <a:endParaRPr lang="nl-NL">
              <a:solidFill>
                <a:prstClr val="black"/>
              </a:solidFill>
            </a:endParaRP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1886" y="-124892"/>
            <a:ext cx="2640013" cy="209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58977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343975DD-2912-4920-8492-59C14F58C9E2}" type="slidenum">
              <a:rPr lang="nl-NL" smtClean="0"/>
              <a:t>45</a:t>
            </a:fld>
            <a:endParaRPr lang="nl-NL"/>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4324350"/>
            <a:ext cx="3073400"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433438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1"/>
          <p:cNvSpPr txBox="1">
            <a:spLocks/>
          </p:cNvSpPr>
          <p:nvPr/>
        </p:nvSpPr>
        <p:spPr>
          <a:xfrm>
            <a:off x="35496" y="2348880"/>
            <a:ext cx="4536000" cy="1097744"/>
          </a:xfrm>
          <a:prstGeom prst="roundRect">
            <a:avLst>
              <a:gd name="adj" fmla="val 6300"/>
            </a:avLst>
          </a:prstGeom>
          <a:noFill/>
          <a:effectLst>
            <a:softEdge rad="127000"/>
          </a:effectLst>
        </p:spPr>
        <p:txBody>
          <a:bodyPr vert="horz" lIns="360000" tIns="360000" rIns="360000" bIns="36000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nl-NL" sz="2000" dirty="0">
              <a:solidFill>
                <a:srgbClr val="00B0F0"/>
              </a:solidFill>
              <a:latin typeface="Viner Hand ITC" panose="03070502030502020203" pitchFamily="66" charset="0"/>
              <a:ea typeface="Verdana" panose="020B0604030504040204" pitchFamily="34" charset="0"/>
              <a:cs typeface="Verdana" panose="020B0604030504040204" pitchFamily="34" charset="0"/>
            </a:endParaRPr>
          </a:p>
        </p:txBody>
      </p:sp>
      <p:sp>
        <p:nvSpPr>
          <p:cNvPr id="4" name="Tijdelijke aanduiding voor dianummer 3"/>
          <p:cNvSpPr>
            <a:spLocks noGrp="1"/>
          </p:cNvSpPr>
          <p:nvPr>
            <p:ph type="sldNum" sz="quarter" idx="12"/>
          </p:nvPr>
        </p:nvSpPr>
        <p:spPr/>
        <p:txBody>
          <a:bodyPr/>
          <a:lstStyle/>
          <a:p>
            <a:fld id="{343975DD-2912-4920-8492-59C14F58C9E2}" type="slidenum">
              <a:rPr lang="nl-NL" smtClean="0"/>
              <a:t>5</a:t>
            </a:fld>
            <a:endParaRPr lang="nl-NL"/>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116632"/>
            <a:ext cx="4535487" cy="201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218302"/>
            <a:ext cx="4329113"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3582268"/>
            <a:ext cx="4329113"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3733" y="2228014"/>
            <a:ext cx="4322763"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3733" y="3582268"/>
            <a:ext cx="4322763"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20467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animEffect transition="in" filter="fade">
                                      <p:cBhvr>
                                        <p:cTn id="17" dur="500"/>
                                        <p:tgtEl>
                                          <p:spTgt spid="205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4"/>
                                        </p:tgtEl>
                                        <p:attrNameLst>
                                          <p:attrName>style.visibility</p:attrName>
                                        </p:attrNameLst>
                                      </p:cBhvr>
                                      <p:to>
                                        <p:strVal val="visible"/>
                                      </p:to>
                                    </p:set>
                                    <p:animEffect transition="in" filter="fade">
                                      <p:cBhvr>
                                        <p:cTn id="22"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03" y="44624"/>
            <a:ext cx="4535487"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descr="http://www.reis-door-de-bijbel.nl/attachments/Image/bijbel_boek.jpg"/>
          <p:cNvPicPr>
            <a:picLocks noChangeAspect="1" noChangeArrowheads="1"/>
          </p:cNvPicPr>
          <p:nvPr/>
        </p:nvPicPr>
        <p:blipFill rotWithShape="1">
          <a:blip r:embed="rId3">
            <a:extLst>
              <a:ext uri="{28A0092B-C50C-407E-A947-70E740481C1C}">
                <a14:useLocalDpi xmlns:a14="http://schemas.microsoft.com/office/drawing/2010/main" val="0"/>
              </a:ext>
            </a:extLst>
          </a:blip>
          <a:srcRect l="11116"/>
          <a:stretch/>
        </p:blipFill>
        <p:spPr bwMode="auto">
          <a:xfrm>
            <a:off x="12050" y="3504480"/>
            <a:ext cx="4566031" cy="3353519"/>
          </a:xfrm>
          <a:prstGeom prst="rect">
            <a:avLst/>
          </a:prstGeom>
          <a:noFill/>
          <a:extLst>
            <a:ext uri="{909E8E84-426E-40DD-AFC4-6F175D3DCCD1}">
              <a14:hiddenFill xmlns:a14="http://schemas.microsoft.com/office/drawing/2010/main">
                <a:solidFill>
                  <a:srgbClr val="FFFFFF"/>
                </a:solidFill>
              </a14:hiddenFill>
            </a:ext>
          </a:extLst>
        </p:spPr>
      </p:pic>
      <p:sp>
        <p:nvSpPr>
          <p:cNvPr id="5" name="Titel 1"/>
          <p:cNvSpPr txBox="1">
            <a:spLocks/>
          </p:cNvSpPr>
          <p:nvPr/>
        </p:nvSpPr>
        <p:spPr>
          <a:xfrm>
            <a:off x="-36512" y="3501008"/>
            <a:ext cx="4608000" cy="3348000"/>
          </a:xfrm>
          <a:prstGeom prst="rect">
            <a:avLst/>
          </a:prstGeom>
          <a:solidFill>
            <a:srgbClr val="1E1C11">
              <a:alpha val="60000"/>
            </a:srgbClr>
          </a:solidFill>
          <a:effectLst/>
        </p:spPr>
        <p:txBody>
          <a:bodyPr lIns="72000" tIns="72000" rIns="72000" bIns="7200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nl-NL" sz="1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Deut.6:4 </a:t>
            </a:r>
            <a:r>
              <a:rPr lang="nl-NL" sz="16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”Hoor</a:t>
            </a:r>
            <a:r>
              <a:rPr lang="nl-NL" sz="1600" b="1" i="1" dirty="0">
                <a:solidFill>
                  <a:srgbClr val="FFFF00"/>
                </a:solidFill>
                <a:latin typeface="Verdana" panose="020B0604030504040204" pitchFamily="34" charset="0"/>
                <a:ea typeface="Verdana" panose="020B0604030504040204" pitchFamily="34" charset="0"/>
                <a:cs typeface="Verdana" panose="020B0604030504040204" pitchFamily="34" charset="0"/>
              </a:rPr>
              <a:t>, I</a:t>
            </a:r>
            <a:r>
              <a:rPr lang="nl-NL" sz="16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sraël</a:t>
            </a:r>
            <a:r>
              <a:rPr lang="nl-NL" sz="1600" b="1" i="1" dirty="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nl-NL" sz="16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Adonai is </a:t>
            </a:r>
            <a:r>
              <a:rPr lang="nl-NL" sz="1600" b="1" i="1" dirty="0">
                <a:solidFill>
                  <a:srgbClr val="FFFF00"/>
                </a:solidFill>
                <a:latin typeface="Verdana" panose="020B0604030504040204" pitchFamily="34" charset="0"/>
                <a:ea typeface="Verdana" panose="020B0604030504040204" pitchFamily="34" charset="0"/>
                <a:cs typeface="Verdana" panose="020B0604030504040204" pitchFamily="34" charset="0"/>
              </a:rPr>
              <a:t>onze </a:t>
            </a:r>
            <a:r>
              <a:rPr lang="nl-NL" sz="1600" b="1" i="1"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G’d</a:t>
            </a:r>
            <a:r>
              <a:rPr lang="nl-NL" sz="1600" b="1" i="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Adonai is één</a:t>
            </a:r>
            <a:r>
              <a:rPr lang="nl-NL" sz="1600" b="1" i="1" dirty="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nl-NL" sz="1600" b="1" i="1" baseline="30000"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nl-NL" sz="1600" b="1" i="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nl-NL" sz="1600" b="1" i="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De HERE, je God heb je lief, met je hele hart, met je hele ziel en met je hele kracht. Deze woorden die Ik je opdraag zullen in je hart zijn. Je scherpt deze woorden je kinderen in en je spreekt erover, wanneer je onderweg bent, wanneer je gaat liggen en wanneer je opstaat. Je knoopt ze tot een teken op je hand, ze zijn tot een teken tussen je ogen en je schrijft ze op de deurposten van je huis en in je poorten.”</a:t>
            </a:r>
          </a:p>
        </p:txBody>
      </p:sp>
      <p:pic>
        <p:nvPicPr>
          <p:cNvPr id="8" name="Afbeelding 7"/>
          <p:cNvPicPr>
            <a:picLocks noChangeAspect="1"/>
          </p:cNvPicPr>
          <p:nvPr/>
        </p:nvPicPr>
        <p:blipFill rotWithShape="1">
          <a:blip r:embed="rId4" cstate="print">
            <a:extLst>
              <a:ext uri="{28A0092B-C50C-407E-A947-70E740481C1C}">
                <a14:useLocalDpi xmlns:a14="http://schemas.microsoft.com/office/drawing/2010/main" val="0"/>
              </a:ext>
            </a:extLst>
          </a:blip>
          <a:srcRect l="29343" t="50000" r="23949" b="4292"/>
          <a:stretch/>
        </p:blipFill>
        <p:spPr>
          <a:xfrm>
            <a:off x="4631341" y="3504481"/>
            <a:ext cx="4512659" cy="3312000"/>
          </a:xfrm>
          <a:prstGeom prst="rect">
            <a:avLst/>
          </a:prstGeom>
          <a:ln>
            <a:noFill/>
          </a:ln>
          <a:effectLst>
            <a:softEdge rad="112500"/>
          </a:effectLst>
        </p:spPr>
      </p:pic>
      <p:sp>
        <p:nvSpPr>
          <p:cNvPr id="2" name="Tijdelijke aanduiding voor dianummer 1"/>
          <p:cNvSpPr>
            <a:spLocks noGrp="1"/>
          </p:cNvSpPr>
          <p:nvPr>
            <p:ph type="sldNum" sz="quarter" idx="12"/>
          </p:nvPr>
        </p:nvSpPr>
        <p:spPr/>
        <p:txBody>
          <a:bodyPr/>
          <a:lstStyle/>
          <a:p>
            <a:fld id="{343975DD-2912-4920-8492-59C14F58C9E2}" type="slidenum">
              <a:rPr lang="nl-NL" smtClean="0"/>
              <a:t>6</a:t>
            </a:fld>
            <a:endParaRPr lang="nl-NL"/>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1373362"/>
            <a:ext cx="4535487"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80847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p:val>
                                            <p:fltVal val="0"/>
                                          </p:val>
                                        </p:tav>
                                        <p:tav tm="100000">
                                          <p:val>
                                            <p:strVal val="#ppt_w"/>
                                          </p:val>
                                        </p:tav>
                                      </p:tavLst>
                                    </p:anim>
                                    <p:anim calcmode="lin" valueType="num">
                                      <p:cBhvr>
                                        <p:cTn id="8" dur="5000" fill="hold"/>
                                        <p:tgtEl>
                                          <p:spTgt spid="5"/>
                                        </p:tgtEl>
                                        <p:attrNameLst>
                                          <p:attrName>ppt_h</p:attrName>
                                        </p:attrNameLst>
                                      </p:cBhvr>
                                      <p:tavLst>
                                        <p:tav tm="0">
                                          <p:val>
                                            <p:fltVal val="0"/>
                                          </p:val>
                                        </p:tav>
                                        <p:tav tm="100000">
                                          <p:val>
                                            <p:strVal val="#ppt_h"/>
                                          </p:val>
                                        </p:tav>
                                      </p:tavLst>
                                    </p:anim>
                                    <p:anim calcmode="lin" valueType="num">
                                      <p:cBhvr>
                                        <p:cTn id="9" dur="5000" fill="hold"/>
                                        <p:tgtEl>
                                          <p:spTgt spid="5"/>
                                        </p:tgtEl>
                                        <p:attrNameLst>
                                          <p:attrName>style.rotation</p:attrName>
                                        </p:attrNameLst>
                                      </p:cBhvr>
                                      <p:tavLst>
                                        <p:tav tm="0">
                                          <p:val>
                                            <p:fltVal val="360"/>
                                          </p:val>
                                        </p:tav>
                                        <p:tav tm="100000">
                                          <p:val>
                                            <p:fltVal val="0"/>
                                          </p:val>
                                        </p:tav>
                                      </p:tavLst>
                                    </p:anim>
                                    <p:animEffect transition="in" filter="fade">
                                      <p:cBhvr>
                                        <p:cTn id="10" dur="5000"/>
                                        <p:tgtEl>
                                          <p:spTgt spid="5"/>
                                        </p:tgtEl>
                                      </p:cBhvr>
                                    </p:animEffect>
                                  </p:childTnLst>
                                </p:cTn>
                              </p:par>
                            </p:childTnLst>
                          </p:cTn>
                        </p:par>
                        <p:par>
                          <p:cTn id="11" fill="hold">
                            <p:stCondLst>
                              <p:cond delay="5000"/>
                            </p:stCondLst>
                            <p:childTnLst>
                              <p:par>
                                <p:cTn id="12" presetID="10"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61" y="44624"/>
            <a:ext cx="4535487"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Afbeelding 7"/>
          <p:cNvPicPr>
            <a:picLocks noChangeAspect="1"/>
          </p:cNvPicPr>
          <p:nvPr/>
        </p:nvPicPr>
        <p:blipFill rotWithShape="1">
          <a:blip r:embed="rId3" cstate="print">
            <a:extLst>
              <a:ext uri="{28A0092B-C50C-407E-A947-70E740481C1C}">
                <a14:useLocalDpi xmlns:a14="http://schemas.microsoft.com/office/drawing/2010/main" val="0"/>
              </a:ext>
            </a:extLst>
          </a:blip>
          <a:srcRect l="29343" t="50000" r="23949" b="4292"/>
          <a:stretch/>
        </p:blipFill>
        <p:spPr>
          <a:xfrm>
            <a:off x="4631341" y="3504481"/>
            <a:ext cx="4512659" cy="3312000"/>
          </a:xfrm>
          <a:prstGeom prst="rect">
            <a:avLst/>
          </a:prstGeom>
          <a:ln>
            <a:noFill/>
          </a:ln>
          <a:effectLst>
            <a:softEdge rad="112500"/>
          </a:effec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 y="3721412"/>
            <a:ext cx="4535487" cy="287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jdelijke aanduiding voor dianummer 1"/>
          <p:cNvSpPr>
            <a:spLocks noGrp="1"/>
          </p:cNvSpPr>
          <p:nvPr>
            <p:ph type="sldNum" sz="quarter" idx="12"/>
          </p:nvPr>
        </p:nvSpPr>
        <p:spPr/>
        <p:txBody>
          <a:bodyPr/>
          <a:lstStyle/>
          <a:p>
            <a:fld id="{343975DD-2912-4920-8492-59C14F58C9E2}" type="slidenum">
              <a:rPr lang="nl-NL" smtClean="0"/>
              <a:t>7</a:t>
            </a:fld>
            <a:endParaRPr lang="nl-NL"/>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854" y="1524001"/>
            <a:ext cx="4535487" cy="129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180202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9525"/>
            <a:ext cx="4535487"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www.beingjewish.com/images/mezuzah.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012" y="3645024"/>
            <a:ext cx="3140968" cy="31409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4585362" y="3501010"/>
            <a:ext cx="4572000" cy="3360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jdelijke aanduiding voor dianummer 1"/>
          <p:cNvSpPr>
            <a:spLocks noGrp="1"/>
          </p:cNvSpPr>
          <p:nvPr>
            <p:ph type="sldNum" sz="quarter" idx="12"/>
          </p:nvPr>
        </p:nvSpPr>
        <p:spPr/>
        <p:txBody>
          <a:bodyPr/>
          <a:lstStyle/>
          <a:p>
            <a:fld id="{343975DD-2912-4920-8492-59C14F58C9E2}" type="slidenum">
              <a:rPr lang="nl-NL" smtClean="0"/>
              <a:t>8</a:t>
            </a:fld>
            <a:endParaRPr lang="nl-NL"/>
          </a:p>
        </p:txBody>
      </p:sp>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04" y="727647"/>
            <a:ext cx="4572000" cy="277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4975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5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44624"/>
            <a:ext cx="4535487"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el 1"/>
          <p:cNvSpPr txBox="1">
            <a:spLocks/>
          </p:cNvSpPr>
          <p:nvPr/>
        </p:nvSpPr>
        <p:spPr>
          <a:xfrm>
            <a:off x="47512" y="4185360"/>
            <a:ext cx="4536000" cy="2484000"/>
          </a:xfrm>
          <a:prstGeom prst="roundRect">
            <a:avLst>
              <a:gd name="adj" fmla="val 5743"/>
            </a:avLst>
          </a:prstGeom>
          <a:noFill/>
          <a:effectLst>
            <a:softEdge rad="127000"/>
          </a:effectLst>
        </p:spPr>
        <p:txBody>
          <a:bodyPr lIns="360000" tIns="360000" rIns="360000" bIns="36000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rPr>
              <a:t>h</a:t>
            </a:r>
            <a:r>
              <a:rPr lang="nl-NL" sz="2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oor!</a:t>
            </a:r>
          </a:p>
          <a:p>
            <a:r>
              <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rPr>
              <a:t>l</a:t>
            </a:r>
            <a:r>
              <a:rPr lang="nl-NL" sz="2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uister!</a:t>
            </a:r>
          </a:p>
          <a:p>
            <a:r>
              <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rPr>
              <a:t>l</a:t>
            </a:r>
            <a:r>
              <a:rPr lang="nl-NL" sz="2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et op!</a:t>
            </a:r>
          </a:p>
          <a:p>
            <a:r>
              <a:rPr lang="nl-NL" sz="2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neem goed in je op!</a:t>
            </a:r>
          </a:p>
          <a:p>
            <a:r>
              <a:rPr lang="nl-NL" sz="2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accepteer!</a:t>
            </a:r>
          </a:p>
          <a:p>
            <a:r>
              <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rPr>
              <a:t>g</a:t>
            </a:r>
            <a:r>
              <a:rPr lang="nl-NL" sz="2000" dirty="0" smtClean="0">
                <a:solidFill>
                  <a:prstClr val="white"/>
                </a:solidFill>
                <a:latin typeface="Verdana" panose="020B0604030504040204" pitchFamily="34" charset="0"/>
                <a:ea typeface="Verdana" panose="020B0604030504040204" pitchFamily="34" charset="0"/>
                <a:cs typeface="Verdana" panose="020B0604030504040204" pitchFamily="34" charset="0"/>
              </a:rPr>
              <a:t>ehoorzaam!</a:t>
            </a:r>
          </a:p>
          <a:p>
            <a:r>
              <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rPr>
              <a:t>doe!</a:t>
            </a:r>
          </a:p>
          <a:p>
            <a:endParaRPr lang="nl-NL" sz="200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pic>
        <p:nvPicPr>
          <p:cNvPr id="4098" name="Picture 2" descr="https://www.trustedquote.com/blog/wp-content/uploads/2013/05/MP900423032.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21990" r="4551" b="46082"/>
          <a:stretch/>
        </p:blipFill>
        <p:spPr bwMode="auto">
          <a:xfrm>
            <a:off x="4522255" y="3488562"/>
            <a:ext cx="4578417" cy="33605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hthoek 1"/>
          <p:cNvSpPr/>
          <p:nvPr/>
        </p:nvSpPr>
        <p:spPr>
          <a:xfrm>
            <a:off x="4932040" y="5661248"/>
            <a:ext cx="2996974" cy="923330"/>
          </a:xfrm>
          <a:prstGeom prst="rect">
            <a:avLst/>
          </a:prstGeom>
        </p:spPr>
        <p:txBody>
          <a:bodyPr wrap="none">
            <a:spAutoFit/>
          </a:bodyPr>
          <a:lstStyle/>
          <a:p>
            <a:r>
              <a:rPr lang="nl-NL" dirty="0" smtClean="0">
                <a:latin typeface="Verdana" panose="020B0604030504040204" pitchFamily="34" charset="0"/>
                <a:ea typeface="Verdana" panose="020B0604030504040204" pitchFamily="34" charset="0"/>
                <a:cs typeface="Verdana" panose="020B0604030504040204" pitchFamily="34" charset="0"/>
              </a:rPr>
              <a:t>Spreuken 6:20 </a:t>
            </a:r>
          </a:p>
          <a:p>
            <a:r>
              <a:rPr lang="nl-NL" dirty="0" smtClean="0">
                <a:latin typeface="Verdana" panose="020B0604030504040204" pitchFamily="34" charset="0"/>
                <a:ea typeface="Verdana" panose="020B0604030504040204" pitchFamily="34" charset="0"/>
                <a:cs typeface="Verdana" panose="020B0604030504040204" pitchFamily="34" charset="0"/>
              </a:rPr>
              <a:t>Bewaar</a:t>
            </a:r>
            <a:r>
              <a:rPr lang="nl-NL" dirty="0">
                <a:latin typeface="Verdana" panose="020B0604030504040204" pitchFamily="34" charset="0"/>
                <a:ea typeface="Verdana" panose="020B0604030504040204" pitchFamily="34" charset="0"/>
                <a:cs typeface="Verdana" panose="020B0604030504040204" pitchFamily="34" charset="0"/>
              </a:rPr>
              <a:t>, mijn zoon, </a:t>
            </a:r>
            <a:endParaRPr lang="nl-NL" dirty="0" smtClean="0">
              <a:latin typeface="Verdana" panose="020B0604030504040204" pitchFamily="34" charset="0"/>
              <a:ea typeface="Verdana" panose="020B0604030504040204" pitchFamily="34" charset="0"/>
              <a:cs typeface="Verdana" panose="020B0604030504040204" pitchFamily="34" charset="0"/>
            </a:endParaRPr>
          </a:p>
          <a:p>
            <a:r>
              <a:rPr lang="nl-NL" dirty="0" smtClean="0">
                <a:latin typeface="Verdana" panose="020B0604030504040204" pitchFamily="34" charset="0"/>
                <a:ea typeface="Verdana" panose="020B0604030504040204" pitchFamily="34" charset="0"/>
                <a:cs typeface="Verdana" panose="020B0604030504040204" pitchFamily="34" charset="0"/>
              </a:rPr>
              <a:t>het </a:t>
            </a:r>
            <a:r>
              <a:rPr lang="nl-NL" dirty="0">
                <a:latin typeface="Verdana" panose="020B0604030504040204" pitchFamily="34" charset="0"/>
                <a:ea typeface="Verdana" panose="020B0604030504040204" pitchFamily="34" charset="0"/>
                <a:cs typeface="Verdana" panose="020B0604030504040204" pitchFamily="34" charset="0"/>
              </a:rPr>
              <a:t>gebod van uw vader</a:t>
            </a:r>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3506941"/>
            <a:ext cx="3309937"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19" y="3506941"/>
            <a:ext cx="4535487"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6900" y="2276872"/>
            <a:ext cx="4754563" cy="133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jdelijke aanduiding voor dianummer 4"/>
          <p:cNvSpPr>
            <a:spLocks noGrp="1"/>
          </p:cNvSpPr>
          <p:nvPr>
            <p:ph type="sldNum" sz="quarter" idx="12"/>
          </p:nvPr>
        </p:nvSpPr>
        <p:spPr/>
        <p:txBody>
          <a:bodyPr/>
          <a:lstStyle/>
          <a:p>
            <a:fld id="{343975DD-2912-4920-8492-59C14F58C9E2}" type="slidenum">
              <a:rPr lang="nl-NL" smtClean="0"/>
              <a:t>9</a:t>
            </a:fld>
            <a:endParaRPr lang="nl-NL"/>
          </a:p>
        </p:txBody>
      </p:sp>
      <p:pic>
        <p:nvPicPr>
          <p:cNvPr id="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13" y="1338263"/>
            <a:ext cx="4535487" cy="209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38807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098"/>
                                        </p:tgtEl>
                                        <p:attrNameLst>
                                          <p:attrName>style.visibility</p:attrName>
                                        </p:attrNameLst>
                                      </p:cBhvr>
                                      <p:to>
                                        <p:strVal val="visible"/>
                                      </p:to>
                                    </p:set>
                                    <p:animEffect transition="in" filter="fade">
                                      <p:cBhvr>
                                        <p:cTn id="16" dur="500"/>
                                        <p:tgtEl>
                                          <p:spTgt spid="4098"/>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6146"/>
                                        </p:tgtEl>
                                        <p:attrNameLst>
                                          <p:attrName>style.visibility</p:attrName>
                                        </p:attrNameLst>
                                      </p:cBhvr>
                                      <p:to>
                                        <p:strVal val="visible"/>
                                      </p:to>
                                    </p:set>
                                    <p:animEffect transition="in" filter="fade">
                                      <p:cBhvr>
                                        <p:cTn id="24"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6076</TotalTime>
  <Words>1576</Words>
  <Application>Microsoft Office PowerPoint</Application>
  <PresentationFormat>Diavoorstelling (4:3)</PresentationFormat>
  <Paragraphs>159</Paragraphs>
  <Slides>45</Slides>
  <Notes>0</Notes>
  <HiddenSlides>0</HiddenSlides>
  <MMClips>0</MMClips>
  <ScaleCrop>false</ScaleCrop>
  <HeadingPairs>
    <vt:vector size="4" baseType="variant">
      <vt:variant>
        <vt:lpstr>Thema</vt:lpstr>
      </vt:variant>
      <vt:variant>
        <vt:i4>1</vt:i4>
      </vt:variant>
      <vt:variant>
        <vt:lpstr>Diatitels</vt:lpstr>
      </vt:variant>
      <vt:variant>
        <vt:i4>45</vt:i4>
      </vt:variant>
    </vt:vector>
  </HeadingPairs>
  <TitlesOfParts>
    <vt:vector size="46" baseType="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Beth Mayaan Yeshua kennismakingscursus</dc:title>
  <dc:creator>Gerard</dc:creator>
  <cp:lastModifiedBy>Gerard</cp:lastModifiedBy>
  <cp:revision>390</cp:revision>
  <dcterms:created xsi:type="dcterms:W3CDTF">2014-04-27T17:41:24Z</dcterms:created>
  <dcterms:modified xsi:type="dcterms:W3CDTF">2015-01-15T10:03:14Z</dcterms:modified>
</cp:coreProperties>
</file>